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5" r:id="rId4"/>
    <p:sldId id="266" r:id="rId5"/>
    <p:sldId id="256" r:id="rId6"/>
    <p:sldId id="262" r:id="rId7"/>
    <p:sldId id="267" r:id="rId8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64" d="100"/>
          <a:sy n="164" d="100"/>
        </p:scale>
        <p:origin x="172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B1507D-2B57-459B-B27A-DE916011F7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781848A-71FA-B6C4-C30D-0EEEB23F8B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B8346F8-794F-ECA5-F21C-F21BC9E92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4AD71-E31D-4A7A-8867-A9EE38E277E9}" type="datetimeFigureOut">
              <a:rPr lang="da-DK" smtClean="0"/>
              <a:t>21-11-2022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D93D31B-B1F5-F166-2184-D2286B29E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157E170-8217-0DBF-8C7B-D44C10A73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12537-8759-4A8A-85ED-A67A48175A1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13489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EAE851-4996-957E-35A0-148F5D707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B13ECE71-F3FD-1B14-6CAC-F8C23E1EB1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F49445E-9E02-E102-BFA2-A6305B3EC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4AD71-E31D-4A7A-8867-A9EE38E277E9}" type="datetimeFigureOut">
              <a:rPr lang="da-DK" smtClean="0"/>
              <a:t>21-11-2022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4712873-DFFF-9B0B-EB6A-446697535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EB02608-A150-1B9C-FF6D-57178EBBF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12537-8759-4A8A-85ED-A67A48175A1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29266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11DC062-C492-98BD-0E4B-1DF02682EB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B0544B11-FDEB-19D6-0350-24A040A342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29FC3B1-1E09-27F9-431A-D005B9DCF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4AD71-E31D-4A7A-8867-A9EE38E277E9}" type="datetimeFigureOut">
              <a:rPr lang="da-DK" smtClean="0"/>
              <a:t>21-11-2022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DA25B7E-F89A-BEF7-0781-878B62FAE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63AAD47-1734-AF23-4052-2A85B72A2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12537-8759-4A8A-85ED-A67A48175A1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90324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3E8355-AC39-266A-596B-8358A5763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A350DD1-52EB-3BF1-E8C7-52B9FC38D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2DCDE17-7D60-822E-9EE2-4B3DDEAEE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4AD71-E31D-4A7A-8867-A9EE38E277E9}" type="datetimeFigureOut">
              <a:rPr lang="da-DK" smtClean="0"/>
              <a:t>21-11-2022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7239964-F085-E714-3969-0ABD78E25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E92DE46-2B98-D760-E798-6786E9F6A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12537-8759-4A8A-85ED-A67A48175A1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9316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EE5AEB-2CA5-6E38-760B-94AD0D5A9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9C60EE6-1430-6FE9-34F4-8E0E208E1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25E9186-D77B-2562-AE5F-A5BB0159B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4AD71-E31D-4A7A-8867-A9EE38E277E9}" type="datetimeFigureOut">
              <a:rPr lang="da-DK" smtClean="0"/>
              <a:t>21-11-2022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33733FD-5F57-F562-E5DE-517B5BF9A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8A4FE69-00FE-A2D2-E211-D5C3B560A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12537-8759-4A8A-85ED-A67A48175A1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10774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D670B9-1DDC-9D75-96D0-D13D047A7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EA73CF7-46DA-BD0A-B61D-085701B5A6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B92AD5C-96B7-94CA-6D8A-288A7A1897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A534D7C-9AD7-8DF4-6D88-491F5F2A9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4AD71-E31D-4A7A-8867-A9EE38E277E9}" type="datetimeFigureOut">
              <a:rPr lang="da-DK" smtClean="0"/>
              <a:t>21-11-2022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3145298-A196-7AD6-6EEC-9D987691B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F433932-2DBF-47EE-4EFF-8A0F61B9F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12537-8759-4A8A-85ED-A67A48175A1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03714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CA4552-785A-0F1B-2BEB-9995E503D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D4EB533-7751-0B5C-D15A-5B459DCC35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978D24A-531C-9DC3-9883-2D002B86AC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C6CE854-715B-1E46-E256-6A901088EF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2F9088A2-88DA-8475-03C1-EE364F0292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E514A38B-4A69-6B4A-3BE1-D4F5F1FD3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4AD71-E31D-4A7A-8867-A9EE38E277E9}" type="datetimeFigureOut">
              <a:rPr lang="da-DK" smtClean="0"/>
              <a:t>21-11-2022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8DF60B57-B50A-FEBC-5CA9-B223920B3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3FF79CFB-9B94-08EF-B632-0DEBFAA83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12537-8759-4A8A-85ED-A67A48175A1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5325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E2A187-26A7-FE90-C2DA-59C0439BF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DE8EA6C3-7772-28F0-00D3-A2277997C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4AD71-E31D-4A7A-8867-A9EE38E277E9}" type="datetimeFigureOut">
              <a:rPr lang="da-DK" smtClean="0"/>
              <a:t>21-11-2022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B3A0D6A3-61B9-0F1A-C341-9BDCD2A39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E4F2BCF-8881-9B88-7E9A-DA1597D04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12537-8759-4A8A-85ED-A67A48175A1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82903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E4CBE59B-BFCF-A644-2260-8C59D4DEA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4AD71-E31D-4A7A-8867-A9EE38E277E9}" type="datetimeFigureOut">
              <a:rPr lang="da-DK" smtClean="0"/>
              <a:t>21-11-2022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308C086D-9857-24E9-F607-233E206DC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AF4204A-8246-876A-7E2F-2B0C739CC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12537-8759-4A8A-85ED-A67A48175A1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8847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CD8318-0697-525C-5DF4-C1CC02453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938894A-1B86-F540-0016-0DA9728AA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E45F522-C765-18B0-5F56-A6DD6213A8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AB7B600-F7AE-CBCD-C3CF-2DAD7CD7B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4AD71-E31D-4A7A-8867-A9EE38E277E9}" type="datetimeFigureOut">
              <a:rPr lang="da-DK" smtClean="0"/>
              <a:t>21-11-2022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43C8CD8-4D5B-2FA2-1F59-A0D010C0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DF274E5-0B94-20AC-4D7E-434C341FD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12537-8759-4A8A-85ED-A67A48175A1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3646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0C38AE-38DF-C0E0-745C-89F920A7A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1B7999D5-F94C-A34E-439C-9288D23B8F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C6B63FA-05D4-F693-0DDC-7F1FACD69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DBDDB35-098E-ED18-E7E0-8775C9A51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4AD71-E31D-4A7A-8867-A9EE38E277E9}" type="datetimeFigureOut">
              <a:rPr lang="da-DK" smtClean="0"/>
              <a:t>21-11-2022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FD6E9F1-ED89-98C5-5BD2-36616CC2A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2B89672-44F7-920B-E686-0E0B2A25E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12537-8759-4A8A-85ED-A67A48175A1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77740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7087E98C-BAEA-7896-7BBC-A1EFCCB13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631A654-A9C1-2D8A-E59B-9B2A6E3977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C7A91A7-B7C9-EEAE-9982-E7A38847F4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4AD71-E31D-4A7A-8867-A9EE38E277E9}" type="datetimeFigureOut">
              <a:rPr lang="da-DK" smtClean="0"/>
              <a:t>21-11-2022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F267719-0146-F728-5982-8859143D17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58F6DB7-7AC5-207C-5BEF-C5C6BD303E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12537-8759-4A8A-85ED-A67A48175A1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16437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909190-08FB-E8ED-0144-ADFC92DE3A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>
                <a:latin typeface="KBH Black" panose="00000A00000000000000" pitchFamily="2" charset="0"/>
              </a:rPr>
              <a:t>Projekt kip og vend</a:t>
            </a:r>
            <a:br>
              <a:rPr lang="da-DK" dirty="0">
                <a:latin typeface="KBH Black" panose="00000A00000000000000" pitchFamily="2" charset="0"/>
              </a:rPr>
            </a:br>
            <a:endParaRPr lang="da-DK" dirty="0">
              <a:latin typeface="KBH Black" panose="00000A00000000000000" pitchFamily="2" charset="0"/>
            </a:endParaRP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00C911E-D3A1-B1AF-95F5-AD7134AAFB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>
                <a:latin typeface="KBH Black" panose="00000A00000000000000" pitchFamily="2" charset="0"/>
              </a:rPr>
              <a:t>Klarahus</a:t>
            </a:r>
          </a:p>
          <a:p>
            <a:r>
              <a:rPr lang="da-DK" dirty="0">
                <a:latin typeface="KBH Black" panose="00000A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3588832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874A221B-76FD-D1FF-A723-04D2A50CF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3134"/>
            <a:ext cx="12192000" cy="355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50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4B653DCE-2018-87F3-3FD6-D7F88D93B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823" y="0"/>
            <a:ext cx="9816353" cy="6858000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2A5F71DF-ADB3-30A5-7BCA-40D2E2AD6FB2}"/>
              </a:ext>
            </a:extLst>
          </p:cNvPr>
          <p:cNvSpPr txBox="1"/>
          <p:nvPr/>
        </p:nvSpPr>
        <p:spPr>
          <a:xfrm>
            <a:off x="533400" y="285750"/>
            <a:ext cx="2076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400" dirty="0">
                <a:latin typeface="KBH Black" panose="00000A00000000000000" pitchFamily="2" charset="0"/>
              </a:rPr>
              <a:t>PDSA</a:t>
            </a:r>
          </a:p>
        </p:txBody>
      </p:sp>
    </p:spTree>
    <p:extLst>
      <p:ext uri="{BB962C8B-B14F-4D97-AF65-F5344CB8AC3E}">
        <p14:creationId xmlns:p14="http://schemas.microsoft.com/office/powerpoint/2010/main" val="554914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6ECD572-A2B3-C58C-6A9E-4C449D544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381" y="0"/>
            <a:ext cx="99012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137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F45BF9-71D2-8BA2-39EB-443D75394D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0EC2F6AE-9704-1D94-BECD-9D51DC6E16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5" name="Billede 4" descr="Et billede, der indeholder bord&#10;&#10;Automatisk genereret beskrivelse">
            <a:extLst>
              <a:ext uri="{FF2B5EF4-FFF2-40B4-BE49-F238E27FC236}">
                <a16:creationId xmlns:a16="http://schemas.microsoft.com/office/drawing/2014/main" id="{A6BBB594-C0D8-A2C2-36AD-E98FEBA41A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24" y="1265641"/>
            <a:ext cx="9528597" cy="4580720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C82D0BEB-0D23-8B8F-BA49-689B590FF105}"/>
              </a:ext>
            </a:extLst>
          </p:cNvPr>
          <p:cNvSpPr txBox="1"/>
          <p:nvPr/>
        </p:nvSpPr>
        <p:spPr>
          <a:xfrm>
            <a:off x="4022575" y="380673"/>
            <a:ext cx="3308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>
                <a:latin typeface="KBH Medium" panose="00000600000000000000" pitchFamily="2" charset="0"/>
                <a:ea typeface="Meiryo" panose="020B0604030504040204" pitchFamily="34" charset="-128"/>
              </a:rPr>
              <a:t>Kontorscreening</a:t>
            </a:r>
          </a:p>
        </p:txBody>
      </p:sp>
    </p:spTree>
    <p:extLst>
      <p:ext uri="{BB962C8B-B14F-4D97-AF65-F5344CB8AC3E}">
        <p14:creationId xmlns:p14="http://schemas.microsoft.com/office/powerpoint/2010/main" val="1067085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D245B1-EB9E-D310-4FC8-6074A148F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2900" y="0"/>
            <a:ext cx="3790951" cy="1235075"/>
          </a:xfrm>
        </p:spPr>
        <p:txBody>
          <a:bodyPr/>
          <a:lstStyle/>
          <a:p>
            <a:pPr algn="ctr"/>
            <a:r>
              <a:rPr lang="da-DK" dirty="0" err="1">
                <a:latin typeface="KBH Black" panose="00000A00000000000000" pitchFamily="2" charset="0"/>
              </a:rPr>
              <a:t>øverum</a:t>
            </a:r>
            <a:endParaRPr lang="da-DK" dirty="0">
              <a:latin typeface="KBH Black" panose="00000A00000000000000" pitchFamily="2" charset="0"/>
            </a:endParaRPr>
          </a:p>
        </p:txBody>
      </p:sp>
      <p:pic>
        <p:nvPicPr>
          <p:cNvPr id="4" name="Billede 3" descr="Et billede, der indeholder væg, gulv, indendørs&#10;&#10;Automatisk genereret beskrivelse">
            <a:extLst>
              <a:ext uri="{FF2B5EF4-FFF2-40B4-BE49-F238E27FC236}">
                <a16:creationId xmlns:a16="http://schemas.microsoft.com/office/drawing/2014/main" id="{F49DBF2C-83F9-E1F5-F680-42A626C51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367" y="1409735"/>
            <a:ext cx="3790950" cy="4892675"/>
          </a:xfrm>
          <a:prstGeom prst="rect">
            <a:avLst/>
          </a:prstGeom>
        </p:spPr>
      </p:pic>
      <p:pic>
        <p:nvPicPr>
          <p:cNvPr id="6" name="Billede 5" descr="Et billede, der indeholder gulv, indendørs, væg, seng&#10;&#10;Automatisk genereret beskrivelse">
            <a:extLst>
              <a:ext uri="{FF2B5EF4-FFF2-40B4-BE49-F238E27FC236}">
                <a16:creationId xmlns:a16="http://schemas.microsoft.com/office/drawing/2014/main" id="{0E85667D-776F-5158-966F-052290B0AB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14" y="1409735"/>
            <a:ext cx="3583186" cy="5029059"/>
          </a:xfrm>
          <a:prstGeom prst="rect">
            <a:avLst/>
          </a:prstGeom>
        </p:spPr>
      </p:pic>
      <p:pic>
        <p:nvPicPr>
          <p:cNvPr id="8" name="Billede 7" descr="Et billede, der indeholder seng, indendørs, person, liggende&#10;&#10;Automatisk genereret beskrivelse">
            <a:extLst>
              <a:ext uri="{FF2B5EF4-FFF2-40B4-BE49-F238E27FC236}">
                <a16:creationId xmlns:a16="http://schemas.microsoft.com/office/drawing/2014/main" id="{9B7A97B1-9B48-E010-8923-261BA6A2B8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784" y="1409734"/>
            <a:ext cx="3453846" cy="489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599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44203E-7136-E2EF-8F82-A6DA1D665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>
                <a:latin typeface="KBH Black" panose="00000A00000000000000" pitchFamily="2" charset="0"/>
              </a:rPr>
              <a:t>Hvad siger medarbejderne?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3687B3E6-9706-8B63-DC24-6A5A4B31CF46}"/>
              </a:ext>
            </a:extLst>
          </p:cNvPr>
          <p:cNvSpPr txBox="1"/>
          <p:nvPr/>
        </p:nvSpPr>
        <p:spPr>
          <a:xfrm>
            <a:off x="590550" y="1821460"/>
            <a:ext cx="4322444" cy="965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800" dirty="0">
                <a:effectLst/>
                <a:latin typeface="KB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Vendlet gør vores arbejdsgang lettere. Nu kan jeg sagtens tage en beboer alene.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53895D5B-450D-0D74-3686-E43CBC431EB3}"/>
              </a:ext>
            </a:extLst>
          </p:cNvPr>
          <p:cNvSpPr txBox="1"/>
          <p:nvPr/>
        </p:nvSpPr>
        <p:spPr>
          <a:xfrm flipH="1">
            <a:off x="7132319" y="3749624"/>
            <a:ext cx="3013712" cy="2743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dirty="0">
                <a:effectLst/>
                <a:latin typeface="KB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Hos en udadreagerende beboer er det en hjælp, at man ved hvordan man skal bruge fjernbetjeningen. Beboeren bliver mindre urolig. Det gør en forskel, at beboeren mærker min ro.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1C37DD38-D3C3-0FB9-5CE1-B54C993A2788}"/>
              </a:ext>
            </a:extLst>
          </p:cNvPr>
          <p:cNvSpPr txBox="1"/>
          <p:nvPr/>
        </p:nvSpPr>
        <p:spPr>
          <a:xfrm flipH="1">
            <a:off x="7132319" y="1813501"/>
            <a:ext cx="40805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800" dirty="0">
                <a:effectLst/>
                <a:latin typeface="KB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Jeg har fået færre smerter i skuldrene. Det skåner kroppen, når vi bruger arbejdsredskabet rigtigt. </a:t>
            </a:r>
          </a:p>
          <a:p>
            <a:endParaRPr lang="da-DK" dirty="0">
              <a:latin typeface="KBH Medium" panose="00000600000000000000" pitchFamily="2" charset="0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882AE02A-CA49-D144-6CFF-84D8214C181E}"/>
              </a:ext>
            </a:extLst>
          </p:cNvPr>
          <p:cNvSpPr txBox="1"/>
          <p:nvPr/>
        </p:nvSpPr>
        <p:spPr>
          <a:xfrm>
            <a:off x="1073469" y="3633694"/>
            <a:ext cx="43224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800" dirty="0">
                <a:effectLst/>
                <a:latin typeface="KB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Det er vigtigt med god kommunikation med beboeren under forflytning. Et godt kendskab til Vendlet giver overskud til at kommunikere og give ro. Det giver øget nærvær og bedre kontakt.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27465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7228</TotalTime>
  <Words>115</Words>
  <Application>Microsoft Office PowerPoint</Application>
  <PresentationFormat>Widescreen</PresentationFormat>
  <Paragraphs>11</Paragraphs>
  <Slides>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KBH Black</vt:lpstr>
      <vt:lpstr>KBH Medium</vt:lpstr>
      <vt:lpstr>Office-tema</vt:lpstr>
      <vt:lpstr>Projekt kip og vend </vt:lpstr>
      <vt:lpstr>PowerPoint-præsentation</vt:lpstr>
      <vt:lpstr>PowerPoint-præsentation</vt:lpstr>
      <vt:lpstr>PowerPoint-præsentation</vt:lpstr>
      <vt:lpstr>PowerPoint-præsentation</vt:lpstr>
      <vt:lpstr>øverum</vt:lpstr>
      <vt:lpstr>Hvad siger medarbejderne?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kip og vend</dc:title>
  <dc:creator>Emilie Hemmingsen</dc:creator>
  <cp:lastModifiedBy>Emilie Hemmingsen</cp:lastModifiedBy>
  <cp:revision>12</cp:revision>
  <dcterms:created xsi:type="dcterms:W3CDTF">2022-11-11T10:23:14Z</dcterms:created>
  <dcterms:modified xsi:type="dcterms:W3CDTF">2022-11-21T14:48:17Z</dcterms:modified>
</cp:coreProperties>
</file>