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 id="2147483673" r:id="rId6"/>
  </p:sldMasterIdLst>
  <p:notesMasterIdLst>
    <p:notesMasterId r:id="rId20"/>
  </p:notesMasterIdLst>
  <p:sldIdLst>
    <p:sldId id="256" r:id="rId7"/>
    <p:sldId id="274" r:id="rId8"/>
    <p:sldId id="276" r:id="rId9"/>
    <p:sldId id="277" r:id="rId10"/>
    <p:sldId id="285" r:id="rId11"/>
    <p:sldId id="278" r:id="rId12"/>
    <p:sldId id="280" r:id="rId13"/>
    <p:sldId id="281" r:id="rId14"/>
    <p:sldId id="282" r:id="rId15"/>
    <p:sldId id="283" r:id="rId16"/>
    <p:sldId id="284" r:id="rId17"/>
    <p:sldId id="279" r:id="rId18"/>
    <p:sldId id="275"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0F41"/>
    <a:srgbClr val="735A94"/>
    <a:srgbClr val="33959E"/>
    <a:srgbClr val="824A66"/>
    <a:srgbClr val="00A3A7"/>
    <a:srgbClr val="D2D2BE"/>
    <a:srgbClr val="3C6E87"/>
    <a:srgbClr val="A5BEB9"/>
    <a:srgbClr val="EB5A0A"/>
    <a:srgbClr val="F59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135"/>
    <p:restoredTop sz="96327"/>
  </p:normalViewPr>
  <p:slideViewPr>
    <p:cSldViewPr snapToGrid="0">
      <p:cViewPr varScale="1">
        <p:scale>
          <a:sx n="108" d="100"/>
          <a:sy n="108" d="100"/>
        </p:scale>
        <p:origin x="224" y="8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A8CDA-617C-8D4B-8FAF-1A62DFD6D3A0}" type="datetimeFigureOut">
              <a:rPr lang="da-DK" smtClean="0"/>
              <a:t>19.06.2025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A178F-7401-6E4D-A16C-285A52AF87FF}" type="slidenum">
              <a:rPr lang="da-DK" smtClean="0"/>
              <a:t>‹nr.›</a:t>
            </a:fld>
            <a:endParaRPr lang="da-DK"/>
          </a:p>
        </p:txBody>
      </p:sp>
    </p:spTree>
    <p:extLst>
      <p:ext uri="{BB962C8B-B14F-4D97-AF65-F5344CB8AC3E}">
        <p14:creationId xmlns:p14="http://schemas.microsoft.com/office/powerpoint/2010/main" val="1571466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F6A178F-7401-6E4D-A16C-285A52AF87FF}" type="slidenum">
              <a:rPr lang="da-DK" smtClean="0"/>
              <a:t>1</a:t>
            </a:fld>
            <a:endParaRPr lang="da-DK"/>
          </a:p>
        </p:txBody>
      </p:sp>
    </p:spTree>
    <p:extLst>
      <p:ext uri="{BB962C8B-B14F-4D97-AF65-F5344CB8AC3E}">
        <p14:creationId xmlns:p14="http://schemas.microsoft.com/office/powerpoint/2010/main" val="287241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88D2C-41B7-1DE1-7123-AC51BB5DAB7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5098333-C77D-D57E-0954-F82CC1C05EB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64FD04C-EB25-4790-35BC-61B594559B7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FF7EF09-D934-B5E4-048A-79CCCA30C90D}"/>
              </a:ext>
            </a:extLst>
          </p:cNvPr>
          <p:cNvSpPr>
            <a:spLocks noGrp="1"/>
          </p:cNvSpPr>
          <p:nvPr>
            <p:ph type="sldNum" sz="quarter" idx="5"/>
          </p:nvPr>
        </p:nvSpPr>
        <p:spPr/>
        <p:txBody>
          <a:bodyPr/>
          <a:lstStyle/>
          <a:p>
            <a:fld id="{BF6A178F-7401-6E4D-A16C-285A52AF87FF}" type="slidenum">
              <a:rPr lang="da-DK" smtClean="0"/>
              <a:t>13</a:t>
            </a:fld>
            <a:endParaRPr lang="da-DK"/>
          </a:p>
        </p:txBody>
      </p:sp>
    </p:spTree>
    <p:extLst>
      <p:ext uri="{BB962C8B-B14F-4D97-AF65-F5344CB8AC3E}">
        <p14:creationId xmlns:p14="http://schemas.microsoft.com/office/powerpoint/2010/main" val="400092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52B472-7559-1429-BD28-0286EB3403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Undertitel 2">
            <a:extLst>
              <a:ext uri="{FF2B5EF4-FFF2-40B4-BE49-F238E27FC236}">
                <a16:creationId xmlns:a16="http://schemas.microsoft.com/office/drawing/2014/main" id="{DF0FA7C8-7C40-04F7-4DE9-77ACF020B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Pladsholder til dato 3">
            <a:extLst>
              <a:ext uri="{FF2B5EF4-FFF2-40B4-BE49-F238E27FC236}">
                <a16:creationId xmlns:a16="http://schemas.microsoft.com/office/drawing/2014/main" id="{D71E566C-9905-22D7-3648-909BFB08EF8E}"/>
              </a:ext>
            </a:extLst>
          </p:cNvPr>
          <p:cNvSpPr>
            <a:spLocks noGrp="1"/>
          </p:cNvSpPr>
          <p:nvPr>
            <p:ph type="dt" sz="half" idx="10"/>
          </p:nvPr>
        </p:nvSpPr>
        <p:spPr/>
        <p:txBody>
          <a:bodyPr/>
          <a:lstStyle/>
          <a:p>
            <a:fld id="{4F054412-4B3F-434F-917E-2A273D503D79}" type="datetime1">
              <a:rPr lang="da-DK" smtClean="0"/>
              <a:t>19.06.2025</a:t>
            </a:fld>
            <a:endParaRPr lang="da-DK"/>
          </a:p>
        </p:txBody>
      </p:sp>
      <p:sp>
        <p:nvSpPr>
          <p:cNvPr id="5" name="Pladsholder til sidefod 4">
            <a:extLst>
              <a:ext uri="{FF2B5EF4-FFF2-40B4-BE49-F238E27FC236}">
                <a16:creationId xmlns:a16="http://schemas.microsoft.com/office/drawing/2014/main" id="{E84C6A63-C00D-5317-2C39-FB50973271F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B8C57E-BDF1-1D90-3F6F-514F3C50C216}"/>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266075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8AB71-7ECE-287A-9F28-DB38ED3BB4E0}"/>
              </a:ext>
            </a:extLst>
          </p:cNvPr>
          <p:cNvSpPr>
            <a:spLocks noGrp="1"/>
          </p:cNvSpPr>
          <p:nvPr>
            <p:ph type="title"/>
          </p:nvPr>
        </p:nvSpPr>
        <p:spPr/>
        <p:txBody>
          <a:bodyPr/>
          <a:lstStyle/>
          <a:p>
            <a:r>
              <a:rPr lang="en-US"/>
              <a:t>Click to edit Master title style</a:t>
            </a:r>
            <a:endParaRPr lang="da-DK"/>
          </a:p>
        </p:txBody>
      </p:sp>
      <p:sp>
        <p:nvSpPr>
          <p:cNvPr id="3" name="Pladsholder til lodret titel 2">
            <a:extLst>
              <a:ext uri="{FF2B5EF4-FFF2-40B4-BE49-F238E27FC236}">
                <a16:creationId xmlns:a16="http://schemas.microsoft.com/office/drawing/2014/main" id="{0D98BB88-413D-DD63-1911-AB87155665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a:extLst>
              <a:ext uri="{FF2B5EF4-FFF2-40B4-BE49-F238E27FC236}">
                <a16:creationId xmlns:a16="http://schemas.microsoft.com/office/drawing/2014/main" id="{7517DD06-A3EF-63D6-2D58-2ABFD6BD2887}"/>
              </a:ext>
            </a:extLst>
          </p:cNvPr>
          <p:cNvSpPr>
            <a:spLocks noGrp="1"/>
          </p:cNvSpPr>
          <p:nvPr>
            <p:ph type="dt" sz="half" idx="10"/>
          </p:nvPr>
        </p:nvSpPr>
        <p:spPr/>
        <p:txBody>
          <a:bodyPr/>
          <a:lstStyle/>
          <a:p>
            <a:fld id="{5A3CD700-3579-1141-813A-9355F1551BB1}" type="datetime1">
              <a:rPr lang="da-DK" smtClean="0"/>
              <a:t>19.06.2025</a:t>
            </a:fld>
            <a:endParaRPr lang="da-DK"/>
          </a:p>
        </p:txBody>
      </p:sp>
      <p:sp>
        <p:nvSpPr>
          <p:cNvPr id="5" name="Pladsholder til sidefod 4">
            <a:extLst>
              <a:ext uri="{FF2B5EF4-FFF2-40B4-BE49-F238E27FC236}">
                <a16:creationId xmlns:a16="http://schemas.microsoft.com/office/drawing/2014/main" id="{8BF202E6-A994-E4E1-F5D1-2CE186C8AA9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6DF8862-391C-F1FB-46FA-C363336B7EDB}"/>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117261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B8B143B-2DBB-48C5-2FDB-1F97C16103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Pladsholder til lodret titel 2">
            <a:extLst>
              <a:ext uri="{FF2B5EF4-FFF2-40B4-BE49-F238E27FC236}">
                <a16:creationId xmlns:a16="http://schemas.microsoft.com/office/drawing/2014/main" id="{EF859AFA-AD8E-E0C7-6152-FF118A29EC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a:extLst>
              <a:ext uri="{FF2B5EF4-FFF2-40B4-BE49-F238E27FC236}">
                <a16:creationId xmlns:a16="http://schemas.microsoft.com/office/drawing/2014/main" id="{4111107F-1267-D0CB-0FB3-A228E88FD52D}"/>
              </a:ext>
            </a:extLst>
          </p:cNvPr>
          <p:cNvSpPr>
            <a:spLocks noGrp="1"/>
          </p:cNvSpPr>
          <p:nvPr>
            <p:ph type="dt" sz="half" idx="10"/>
          </p:nvPr>
        </p:nvSpPr>
        <p:spPr/>
        <p:txBody>
          <a:bodyPr/>
          <a:lstStyle/>
          <a:p>
            <a:fld id="{9BF4094B-BE66-1F4E-A6DB-DB47EFFD96B3}" type="datetime1">
              <a:rPr lang="da-DK" smtClean="0"/>
              <a:t>19.06.2025</a:t>
            </a:fld>
            <a:endParaRPr lang="da-DK"/>
          </a:p>
        </p:txBody>
      </p:sp>
      <p:sp>
        <p:nvSpPr>
          <p:cNvPr id="5" name="Pladsholder til sidefod 4">
            <a:extLst>
              <a:ext uri="{FF2B5EF4-FFF2-40B4-BE49-F238E27FC236}">
                <a16:creationId xmlns:a16="http://schemas.microsoft.com/office/drawing/2014/main" id="{DD80B916-8F85-B8D3-8017-9F4727F2B49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D0DD8E9-7DB0-5817-5A79-AA3FE42331B3}"/>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772198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6680-A7DC-4D92-B7E5-956285692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K"/>
          </a:p>
        </p:txBody>
      </p:sp>
      <p:sp>
        <p:nvSpPr>
          <p:cNvPr id="3" name="Subtitle 2">
            <a:extLst>
              <a:ext uri="{FF2B5EF4-FFF2-40B4-BE49-F238E27FC236}">
                <a16:creationId xmlns:a16="http://schemas.microsoft.com/office/drawing/2014/main" id="{E48C20D3-714E-4166-82C7-FBB0004D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K"/>
          </a:p>
        </p:txBody>
      </p:sp>
    </p:spTree>
    <p:extLst>
      <p:ext uri="{BB962C8B-B14F-4D97-AF65-F5344CB8AC3E}">
        <p14:creationId xmlns:p14="http://schemas.microsoft.com/office/powerpoint/2010/main" val="344885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3C6E8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dirty="0"/>
              <a:t>Click to edit Master title style</a:t>
            </a:r>
            <a:endParaRPr lang="en-DK"/>
          </a:p>
        </p:txBody>
      </p:sp>
      <p:sp>
        <p:nvSpPr>
          <p:cNvPr id="4" name="Content Placeholder 2">
            <a:extLst>
              <a:ext uri="{FF2B5EF4-FFF2-40B4-BE49-F238E27FC236}">
                <a16:creationId xmlns:a16="http://schemas.microsoft.com/office/drawing/2014/main" id="{1C69690B-D970-ABE9-A27F-821909161E43}"/>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46835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a:t>Click to edit Master title style</a:t>
            </a:r>
            <a:endParaRPr lang="en-DK"/>
          </a:p>
        </p:txBody>
      </p:sp>
      <p:sp>
        <p:nvSpPr>
          <p:cNvPr id="4" name="Content Placeholder 2">
            <a:extLst>
              <a:ext uri="{FF2B5EF4-FFF2-40B4-BE49-F238E27FC236}">
                <a16:creationId xmlns:a16="http://schemas.microsoft.com/office/drawing/2014/main" id="{5DC2DF2F-A76D-0D5F-310D-9FEEAC4CB2E6}"/>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1522815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a:t>Click to edit Master title style</a:t>
            </a:r>
            <a:endParaRPr lang="en-DK"/>
          </a:p>
        </p:txBody>
      </p:sp>
      <p:sp>
        <p:nvSpPr>
          <p:cNvPr id="4" name="Content Placeholder 2">
            <a:extLst>
              <a:ext uri="{FF2B5EF4-FFF2-40B4-BE49-F238E27FC236}">
                <a16:creationId xmlns:a16="http://schemas.microsoft.com/office/drawing/2014/main" id="{7C5D5E83-192E-BB9B-3962-A2DDBA8FB118}"/>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5" name="Billede 4">
            <a:extLst>
              <a:ext uri="{FF2B5EF4-FFF2-40B4-BE49-F238E27FC236}">
                <a16:creationId xmlns:a16="http://schemas.microsoft.com/office/drawing/2014/main" id="{62F4721B-8390-3B02-BB97-3938FC50D878}"/>
              </a:ext>
            </a:extLst>
          </p:cNvPr>
          <p:cNvPicPr>
            <a:picLocks noChangeAspect="1"/>
          </p:cNvPicPr>
          <p:nvPr userDrawn="1"/>
        </p:nvPicPr>
        <p:blipFill>
          <a:blip r:embed="rId2"/>
          <a:stretch>
            <a:fillRect/>
          </a:stretch>
        </p:blipFill>
        <p:spPr>
          <a:xfrm>
            <a:off x="221221" y="6289267"/>
            <a:ext cx="1718791" cy="382629"/>
          </a:xfrm>
          <a:prstGeom prst="rect">
            <a:avLst/>
          </a:prstGeom>
        </p:spPr>
      </p:pic>
    </p:spTree>
    <p:extLst>
      <p:ext uri="{BB962C8B-B14F-4D97-AF65-F5344CB8AC3E}">
        <p14:creationId xmlns:p14="http://schemas.microsoft.com/office/powerpoint/2010/main" val="50396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5C952ECE-3428-4820-ADB3-518EB0A04AEE}"/>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4011335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7382-6E13-4AC1-99BA-D2BD606516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69B2A8F9-A971-4FA7-9509-BF437719F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818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5228-B458-4C81-AEFF-64A31A75E941}"/>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DD5E7BE6-5240-4F10-8565-872609B17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5B232C83-4992-4ECB-A91E-ED7B5B0B6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Tree>
    <p:extLst>
      <p:ext uri="{BB962C8B-B14F-4D97-AF65-F5344CB8AC3E}">
        <p14:creationId xmlns:p14="http://schemas.microsoft.com/office/powerpoint/2010/main" val="1721624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3514-DA7D-40C9-964F-A2779490FD28}"/>
              </a:ext>
            </a:extLst>
          </p:cNvPr>
          <p:cNvSpPr>
            <a:spLocks noGrp="1"/>
          </p:cNvSpPr>
          <p:nvPr>
            <p:ph type="title"/>
          </p:nvPr>
        </p:nvSpPr>
        <p:spPr>
          <a:xfrm>
            <a:off x="839788" y="365125"/>
            <a:ext cx="10515600" cy="1325563"/>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68D886F4-AB9A-4F97-9489-BCF12FE0A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83838-7C97-4358-AB42-68B604E2AC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D6DF9973-0B71-4C32-9D49-5462843F1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99776-502C-4A2C-9AF2-3E83266704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Tree>
    <p:extLst>
      <p:ext uri="{BB962C8B-B14F-4D97-AF65-F5344CB8AC3E}">
        <p14:creationId xmlns:p14="http://schemas.microsoft.com/office/powerpoint/2010/main" val="335226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7AA10-0C6A-0D35-EEF0-BFF5DBF26017}"/>
              </a:ext>
            </a:extLst>
          </p:cNvPr>
          <p:cNvSpPr>
            <a:spLocks noGrp="1"/>
          </p:cNvSpPr>
          <p:nvPr>
            <p:ph type="title"/>
          </p:nvPr>
        </p:nvSpPr>
        <p:spPr/>
        <p:txBody>
          <a:bodyPr/>
          <a:lstStyle/>
          <a:p>
            <a:r>
              <a:rPr lang="en-US"/>
              <a:t>Click to edit Master title style</a:t>
            </a:r>
            <a:endParaRPr lang="da-DK"/>
          </a:p>
        </p:txBody>
      </p:sp>
      <p:sp>
        <p:nvSpPr>
          <p:cNvPr id="3" name="Pladsholder til indhold 2">
            <a:extLst>
              <a:ext uri="{FF2B5EF4-FFF2-40B4-BE49-F238E27FC236}">
                <a16:creationId xmlns:a16="http://schemas.microsoft.com/office/drawing/2014/main" id="{EDFC4445-9721-A719-456F-290CEF4D20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dato 3">
            <a:extLst>
              <a:ext uri="{FF2B5EF4-FFF2-40B4-BE49-F238E27FC236}">
                <a16:creationId xmlns:a16="http://schemas.microsoft.com/office/drawing/2014/main" id="{08D11A93-E59C-D481-1B82-29BC755FD7A3}"/>
              </a:ext>
            </a:extLst>
          </p:cNvPr>
          <p:cNvSpPr>
            <a:spLocks noGrp="1"/>
          </p:cNvSpPr>
          <p:nvPr>
            <p:ph type="dt" sz="half" idx="10"/>
          </p:nvPr>
        </p:nvSpPr>
        <p:spPr/>
        <p:txBody>
          <a:bodyPr/>
          <a:lstStyle/>
          <a:p>
            <a:fld id="{FD8E2B8B-21F2-3C49-8326-937345EE39AB}" type="datetime1">
              <a:rPr lang="da-DK" smtClean="0"/>
              <a:t>19.06.2025</a:t>
            </a:fld>
            <a:endParaRPr lang="da-DK"/>
          </a:p>
        </p:txBody>
      </p:sp>
      <p:sp>
        <p:nvSpPr>
          <p:cNvPr id="5" name="Pladsholder til sidefod 4">
            <a:extLst>
              <a:ext uri="{FF2B5EF4-FFF2-40B4-BE49-F238E27FC236}">
                <a16:creationId xmlns:a16="http://schemas.microsoft.com/office/drawing/2014/main" id="{BBC4FD77-4788-1E11-DAEA-36A7A555950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FAB0184-C11F-EEC7-B846-FB836DD1AA55}"/>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4165585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8187-8B2A-4A43-B917-F77A373E170E}"/>
              </a:ext>
            </a:extLst>
          </p:cNvPr>
          <p:cNvSpPr>
            <a:spLocks noGrp="1"/>
          </p:cNvSpPr>
          <p:nvPr>
            <p:ph type="title"/>
          </p:nvPr>
        </p:nvSpPr>
        <p:spPr/>
        <p:txBody>
          <a:bodyPr/>
          <a:lstStyle/>
          <a:p>
            <a:r>
              <a:rPr lang="en-US"/>
              <a:t>Click to edit Master title style</a:t>
            </a:r>
            <a:endParaRPr lang="en-DK"/>
          </a:p>
        </p:txBody>
      </p:sp>
    </p:spTree>
    <p:extLst>
      <p:ext uri="{BB962C8B-B14F-4D97-AF65-F5344CB8AC3E}">
        <p14:creationId xmlns:p14="http://schemas.microsoft.com/office/powerpoint/2010/main" val="1005884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843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8F2A-3C10-4604-914B-A12EFC6ED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049289F2-59CA-42AD-B7FF-FF0123DA8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8557D764-70DA-4ECC-AEB9-CA9249D29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0787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D4B2-29E0-42E4-B50F-E7AF560CC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C2278309-11CC-4A70-985E-D8086540C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ACEA8E7D-2103-46C7-9527-FA5EB2F3C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86257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6680-A7DC-4D92-B7E5-9562856924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K"/>
          </a:p>
        </p:txBody>
      </p:sp>
      <p:sp>
        <p:nvSpPr>
          <p:cNvPr id="3" name="Subtitle 2">
            <a:extLst>
              <a:ext uri="{FF2B5EF4-FFF2-40B4-BE49-F238E27FC236}">
                <a16:creationId xmlns:a16="http://schemas.microsoft.com/office/drawing/2014/main" id="{E48C20D3-714E-4166-82C7-FBB0004DA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K"/>
          </a:p>
        </p:txBody>
      </p:sp>
      <p:pic>
        <p:nvPicPr>
          <p:cNvPr id="4" name="Pladsholder til indhold 13" descr="Et billede, der indeholder pallet, vektorgrafik, clipart&#10;&#10;Automatisk genereret beskrivelse">
            <a:extLst>
              <a:ext uri="{FF2B5EF4-FFF2-40B4-BE49-F238E27FC236}">
                <a16:creationId xmlns:a16="http://schemas.microsoft.com/office/drawing/2014/main" id="{41E1DC30-C051-B3EC-06F7-A16FF3D6518B}"/>
              </a:ext>
            </a:extLst>
          </p:cNvPr>
          <p:cNvPicPr>
            <a:picLocks noChangeAspect="1"/>
          </p:cNvPicPr>
          <p:nvPr userDrawn="1"/>
        </p:nvPicPr>
        <p:blipFill>
          <a:blip r:embed="rId2">
            <a:alphaModFix/>
          </a:blip>
          <a:stretch>
            <a:fillRect/>
          </a:stretch>
        </p:blipFill>
        <p:spPr>
          <a:xfrm>
            <a:off x="10404388" y="0"/>
            <a:ext cx="1355105" cy="1365777"/>
          </a:xfrm>
          <a:prstGeom prst="rect">
            <a:avLst/>
          </a:prstGeom>
          <a:effectLst>
            <a:reflection stA="0" endPos="65000" dist="50800" dir="5400000" sy="-100000" algn="bl" rotWithShape="0"/>
          </a:effectLst>
        </p:spPr>
      </p:pic>
    </p:spTree>
    <p:extLst>
      <p:ext uri="{BB962C8B-B14F-4D97-AF65-F5344CB8AC3E}">
        <p14:creationId xmlns:p14="http://schemas.microsoft.com/office/powerpoint/2010/main" val="4063586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dirty="0"/>
              <a:t>Click to edit Master title style</a:t>
            </a:r>
            <a:endParaRPr lang="en-DK"/>
          </a:p>
        </p:txBody>
      </p:sp>
      <p:sp>
        <p:nvSpPr>
          <p:cNvPr id="4" name="Content Placeholder 2">
            <a:extLst>
              <a:ext uri="{FF2B5EF4-FFF2-40B4-BE49-F238E27FC236}">
                <a16:creationId xmlns:a16="http://schemas.microsoft.com/office/drawing/2014/main" id="{1C69690B-D970-ABE9-A27F-821909161E43}"/>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3" name="Pladsholder til indhold 7">
            <a:extLst>
              <a:ext uri="{FF2B5EF4-FFF2-40B4-BE49-F238E27FC236}">
                <a16:creationId xmlns:a16="http://schemas.microsoft.com/office/drawing/2014/main" id="{7F3C9786-7AED-23A2-6232-B457C8041533}"/>
              </a:ext>
            </a:extLst>
          </p:cNvPr>
          <p:cNvPicPr>
            <a:picLocks noChangeAspect="1"/>
          </p:cNvPicPr>
          <p:nvPr userDrawn="1"/>
        </p:nvPicPr>
        <p:blipFill>
          <a:blip r:embed="rId2">
            <a:alphaModFix/>
          </a:blip>
          <a:stretch>
            <a:fillRect/>
          </a:stretch>
        </p:blipFill>
        <p:spPr>
          <a:xfrm rot="5400000">
            <a:off x="10703908" y="2762637"/>
            <a:ext cx="1482255" cy="1493926"/>
          </a:xfrm>
          <a:prstGeom prst="rect">
            <a:avLst/>
          </a:prstGeom>
        </p:spPr>
      </p:pic>
      <p:pic>
        <p:nvPicPr>
          <p:cNvPr id="6" name="Billede 5">
            <a:extLst>
              <a:ext uri="{FF2B5EF4-FFF2-40B4-BE49-F238E27FC236}">
                <a16:creationId xmlns:a16="http://schemas.microsoft.com/office/drawing/2014/main" id="{87C253F7-0B84-72F0-4B6C-463F1EB7E9BB}"/>
              </a:ext>
            </a:extLst>
          </p:cNvPr>
          <p:cNvPicPr>
            <a:picLocks noChangeAspect="1"/>
          </p:cNvPicPr>
          <p:nvPr userDrawn="1"/>
        </p:nvPicPr>
        <p:blipFill>
          <a:blip r:embed="rId3"/>
          <a:stretch>
            <a:fillRect/>
          </a:stretch>
        </p:blipFill>
        <p:spPr>
          <a:xfrm>
            <a:off x="349802" y="6147172"/>
            <a:ext cx="2266659" cy="504592"/>
          </a:xfrm>
          <a:prstGeom prst="rect">
            <a:avLst/>
          </a:prstGeom>
        </p:spPr>
      </p:pic>
    </p:spTree>
    <p:extLst>
      <p:ext uri="{BB962C8B-B14F-4D97-AF65-F5344CB8AC3E}">
        <p14:creationId xmlns:p14="http://schemas.microsoft.com/office/powerpoint/2010/main" val="3490767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a:t>Click to edit Master title style</a:t>
            </a:r>
            <a:endParaRPr lang="en-DK"/>
          </a:p>
        </p:txBody>
      </p:sp>
      <p:sp>
        <p:nvSpPr>
          <p:cNvPr id="4" name="Content Placeholder 2">
            <a:extLst>
              <a:ext uri="{FF2B5EF4-FFF2-40B4-BE49-F238E27FC236}">
                <a16:creationId xmlns:a16="http://schemas.microsoft.com/office/drawing/2014/main" id="{5DC2DF2F-A76D-0D5F-310D-9FEEAC4CB2E6}"/>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3944663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A5BEB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a:t>Click to edit Master title style</a:t>
            </a:r>
            <a:endParaRPr lang="en-DK"/>
          </a:p>
        </p:txBody>
      </p:sp>
      <p:sp>
        <p:nvSpPr>
          <p:cNvPr id="4" name="Content Placeholder 2">
            <a:extLst>
              <a:ext uri="{FF2B5EF4-FFF2-40B4-BE49-F238E27FC236}">
                <a16:creationId xmlns:a16="http://schemas.microsoft.com/office/drawing/2014/main" id="{7C5D5E83-192E-BB9B-3962-A2DDBA8FB118}"/>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3" name="Pladsholder til indhold 13" descr="Et billede, der indeholder pallet, vektorgrafik, clipart&#10;&#10;Automatisk genereret beskrivelse">
            <a:extLst>
              <a:ext uri="{FF2B5EF4-FFF2-40B4-BE49-F238E27FC236}">
                <a16:creationId xmlns:a16="http://schemas.microsoft.com/office/drawing/2014/main" id="{F28AC416-D4F5-59C9-C5D6-B552F60C72D8}"/>
              </a:ext>
            </a:extLst>
          </p:cNvPr>
          <p:cNvPicPr>
            <a:picLocks noChangeAspect="1"/>
          </p:cNvPicPr>
          <p:nvPr userDrawn="1"/>
        </p:nvPicPr>
        <p:blipFill>
          <a:blip r:embed="rId2">
            <a:alphaModFix/>
          </a:blip>
          <a:stretch>
            <a:fillRect/>
          </a:stretch>
        </p:blipFill>
        <p:spPr>
          <a:xfrm rot="10800000">
            <a:off x="9842169" y="5599204"/>
            <a:ext cx="1217128" cy="1226712"/>
          </a:xfrm>
          <a:prstGeom prst="rect">
            <a:avLst/>
          </a:prstGeom>
        </p:spPr>
      </p:pic>
    </p:spTree>
    <p:extLst>
      <p:ext uri="{BB962C8B-B14F-4D97-AF65-F5344CB8AC3E}">
        <p14:creationId xmlns:p14="http://schemas.microsoft.com/office/powerpoint/2010/main" val="265072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3C6E8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BCBA-35F5-463D-8C06-00EEDCCF5409}"/>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5C952ECE-3428-4820-ADB3-518EB0A04AEE}"/>
              </a:ext>
            </a:extLst>
          </p:cNvPr>
          <p:cNvSpPr>
            <a:spLocks noGrp="1"/>
          </p:cNvSpPr>
          <p:nvPr>
            <p:ph idx="1"/>
          </p:nvPr>
        </p:nvSpPr>
        <p:spPr>
          <a:xfrm>
            <a:off x="838200" y="1161356"/>
            <a:ext cx="10515599" cy="48323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spTree>
    <p:extLst>
      <p:ext uri="{BB962C8B-B14F-4D97-AF65-F5344CB8AC3E}">
        <p14:creationId xmlns:p14="http://schemas.microsoft.com/office/powerpoint/2010/main" val="875400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7382-6E13-4AC1-99BA-D2BD606516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K"/>
          </a:p>
        </p:txBody>
      </p:sp>
      <p:sp>
        <p:nvSpPr>
          <p:cNvPr id="3" name="Text Placeholder 2">
            <a:extLst>
              <a:ext uri="{FF2B5EF4-FFF2-40B4-BE49-F238E27FC236}">
                <a16:creationId xmlns:a16="http://schemas.microsoft.com/office/drawing/2014/main" id="{69B2A8F9-A971-4FA7-9509-BF437719F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5088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D21F7-D695-09BC-E01C-BBD845B9A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Pladsholder til tekst 2">
            <a:extLst>
              <a:ext uri="{FF2B5EF4-FFF2-40B4-BE49-F238E27FC236}">
                <a16:creationId xmlns:a16="http://schemas.microsoft.com/office/drawing/2014/main" id="{CF30096A-BC6B-A17F-09F9-9A5CE1D9EC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dsholder til dato 3">
            <a:extLst>
              <a:ext uri="{FF2B5EF4-FFF2-40B4-BE49-F238E27FC236}">
                <a16:creationId xmlns:a16="http://schemas.microsoft.com/office/drawing/2014/main" id="{545F3633-C114-67C8-9721-462D7C7FCF4A}"/>
              </a:ext>
            </a:extLst>
          </p:cNvPr>
          <p:cNvSpPr>
            <a:spLocks noGrp="1"/>
          </p:cNvSpPr>
          <p:nvPr>
            <p:ph type="dt" sz="half" idx="10"/>
          </p:nvPr>
        </p:nvSpPr>
        <p:spPr/>
        <p:txBody>
          <a:bodyPr/>
          <a:lstStyle/>
          <a:p>
            <a:fld id="{43B10FB2-BE93-ED4F-9565-2370F3DDF6D0}" type="datetime1">
              <a:rPr lang="da-DK" smtClean="0"/>
              <a:t>19.06.2025</a:t>
            </a:fld>
            <a:endParaRPr lang="da-DK"/>
          </a:p>
        </p:txBody>
      </p:sp>
      <p:sp>
        <p:nvSpPr>
          <p:cNvPr id="5" name="Pladsholder til sidefod 4">
            <a:extLst>
              <a:ext uri="{FF2B5EF4-FFF2-40B4-BE49-F238E27FC236}">
                <a16:creationId xmlns:a16="http://schemas.microsoft.com/office/drawing/2014/main" id="{82F3422C-D662-81C1-90CA-86025D97EA0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66C2A4C-644F-1EF6-E5AC-DD1A8229F8AC}"/>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1057598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E5228-B458-4C81-AEFF-64A31A75E941}"/>
              </a:ext>
            </a:extLst>
          </p:cNvPr>
          <p:cNvSpPr>
            <a:spLocks noGrp="1"/>
          </p:cNvSpPr>
          <p:nvPr>
            <p:ph type="title"/>
          </p:nvPr>
        </p:nvSpPr>
        <p:spPr/>
        <p:txBody>
          <a:bodyPr/>
          <a:lstStyle/>
          <a:p>
            <a:r>
              <a:rPr lang="en-US"/>
              <a:t>Click to edit Master title style</a:t>
            </a:r>
            <a:endParaRPr lang="en-DK"/>
          </a:p>
        </p:txBody>
      </p:sp>
      <p:sp>
        <p:nvSpPr>
          <p:cNvPr id="3" name="Content Placeholder 2">
            <a:extLst>
              <a:ext uri="{FF2B5EF4-FFF2-40B4-BE49-F238E27FC236}">
                <a16:creationId xmlns:a16="http://schemas.microsoft.com/office/drawing/2014/main" id="{DD5E7BE6-5240-4F10-8565-872609B17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Content Placeholder 3">
            <a:extLst>
              <a:ext uri="{FF2B5EF4-FFF2-40B4-BE49-F238E27FC236}">
                <a16:creationId xmlns:a16="http://schemas.microsoft.com/office/drawing/2014/main" id="{5B232C83-4992-4ECB-A91E-ED7B5B0B6D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pic>
        <p:nvPicPr>
          <p:cNvPr id="5" name="Pladsholder til indhold 13" descr="Et billede, der indeholder pallet, vektorgrafik, clipart&#10;&#10;Automatisk genereret beskrivelse">
            <a:extLst>
              <a:ext uri="{FF2B5EF4-FFF2-40B4-BE49-F238E27FC236}">
                <a16:creationId xmlns:a16="http://schemas.microsoft.com/office/drawing/2014/main" id="{B4AD499F-4EE9-CD54-88A6-84E613C85D83}"/>
              </a:ext>
            </a:extLst>
          </p:cNvPr>
          <p:cNvPicPr>
            <a:picLocks noChangeAspect="1"/>
          </p:cNvPicPr>
          <p:nvPr userDrawn="1"/>
        </p:nvPicPr>
        <p:blipFill>
          <a:blip r:embed="rId2">
            <a:alphaModFix/>
          </a:blip>
          <a:stretch>
            <a:fillRect/>
          </a:stretch>
        </p:blipFill>
        <p:spPr>
          <a:xfrm rot="10800000">
            <a:off x="9842169" y="5599204"/>
            <a:ext cx="1217128" cy="1226712"/>
          </a:xfrm>
          <a:prstGeom prst="rect">
            <a:avLst/>
          </a:prstGeom>
        </p:spPr>
      </p:pic>
    </p:spTree>
    <p:extLst>
      <p:ext uri="{BB962C8B-B14F-4D97-AF65-F5344CB8AC3E}">
        <p14:creationId xmlns:p14="http://schemas.microsoft.com/office/powerpoint/2010/main" val="2015458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3514-DA7D-40C9-964F-A2779490FD28}"/>
              </a:ext>
            </a:extLst>
          </p:cNvPr>
          <p:cNvSpPr>
            <a:spLocks noGrp="1"/>
          </p:cNvSpPr>
          <p:nvPr>
            <p:ph type="title"/>
          </p:nvPr>
        </p:nvSpPr>
        <p:spPr>
          <a:xfrm>
            <a:off x="839788" y="365125"/>
            <a:ext cx="10515600" cy="1325563"/>
          </a:xfrm>
        </p:spPr>
        <p:txBody>
          <a:bodyPr/>
          <a:lstStyle/>
          <a:p>
            <a:r>
              <a:rPr lang="en-US"/>
              <a:t>Click to edit Master title style</a:t>
            </a:r>
            <a:endParaRPr lang="en-DK"/>
          </a:p>
        </p:txBody>
      </p:sp>
      <p:sp>
        <p:nvSpPr>
          <p:cNvPr id="3" name="Text Placeholder 2">
            <a:extLst>
              <a:ext uri="{FF2B5EF4-FFF2-40B4-BE49-F238E27FC236}">
                <a16:creationId xmlns:a16="http://schemas.microsoft.com/office/drawing/2014/main" id="{68D886F4-AB9A-4F97-9489-BCF12FE0A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83838-7C97-4358-AB42-68B604E2AC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5" name="Text Placeholder 4">
            <a:extLst>
              <a:ext uri="{FF2B5EF4-FFF2-40B4-BE49-F238E27FC236}">
                <a16:creationId xmlns:a16="http://schemas.microsoft.com/office/drawing/2014/main" id="{D6DF9973-0B71-4C32-9D49-5462843F1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99776-502C-4A2C-9AF2-3E83266704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pic>
        <p:nvPicPr>
          <p:cNvPr id="7" name="Pladsholder til indhold 7">
            <a:extLst>
              <a:ext uri="{FF2B5EF4-FFF2-40B4-BE49-F238E27FC236}">
                <a16:creationId xmlns:a16="http://schemas.microsoft.com/office/drawing/2014/main" id="{322990A4-261E-0164-41DA-DFA5E8E7A769}"/>
              </a:ext>
            </a:extLst>
          </p:cNvPr>
          <p:cNvPicPr>
            <a:picLocks noChangeAspect="1"/>
          </p:cNvPicPr>
          <p:nvPr userDrawn="1"/>
        </p:nvPicPr>
        <p:blipFill>
          <a:blip r:embed="rId2">
            <a:alphaModFix/>
          </a:blip>
          <a:stretch>
            <a:fillRect/>
          </a:stretch>
        </p:blipFill>
        <p:spPr>
          <a:xfrm rot="5400000">
            <a:off x="10703908" y="2762637"/>
            <a:ext cx="1482255" cy="1493926"/>
          </a:xfrm>
          <a:prstGeom prst="rect">
            <a:avLst/>
          </a:prstGeom>
        </p:spPr>
      </p:pic>
    </p:spTree>
    <p:extLst>
      <p:ext uri="{BB962C8B-B14F-4D97-AF65-F5344CB8AC3E}">
        <p14:creationId xmlns:p14="http://schemas.microsoft.com/office/powerpoint/2010/main" val="1494503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8187-8B2A-4A43-B917-F77A373E170E}"/>
              </a:ext>
            </a:extLst>
          </p:cNvPr>
          <p:cNvSpPr>
            <a:spLocks noGrp="1"/>
          </p:cNvSpPr>
          <p:nvPr>
            <p:ph type="title"/>
          </p:nvPr>
        </p:nvSpPr>
        <p:spPr/>
        <p:txBody>
          <a:bodyPr/>
          <a:lstStyle/>
          <a:p>
            <a:r>
              <a:rPr lang="en-US"/>
              <a:t>Click to edit Master title style</a:t>
            </a:r>
            <a:endParaRPr lang="en-DK"/>
          </a:p>
        </p:txBody>
      </p:sp>
      <p:pic>
        <p:nvPicPr>
          <p:cNvPr id="4" name="Pladsholder til indhold 11" descr="Et billede, der indeholder poolbal, sport, poolbord, bord&#10;&#10;Automatisk genereret beskrivelse">
            <a:extLst>
              <a:ext uri="{FF2B5EF4-FFF2-40B4-BE49-F238E27FC236}">
                <a16:creationId xmlns:a16="http://schemas.microsoft.com/office/drawing/2014/main" id="{1E9B9158-DCD3-A579-9936-6CE640AED595}"/>
              </a:ext>
            </a:extLst>
          </p:cNvPr>
          <p:cNvPicPr>
            <a:picLocks noChangeAspect="1"/>
          </p:cNvPicPr>
          <p:nvPr userDrawn="1"/>
        </p:nvPicPr>
        <p:blipFill>
          <a:blip r:embed="rId2"/>
          <a:stretch>
            <a:fillRect/>
          </a:stretch>
        </p:blipFill>
        <p:spPr>
          <a:xfrm>
            <a:off x="2070062" y="2506662"/>
            <a:ext cx="7804464" cy="4351338"/>
          </a:xfrm>
          <a:prstGeom prst="rect">
            <a:avLst/>
          </a:prstGeom>
        </p:spPr>
      </p:pic>
    </p:spTree>
    <p:extLst>
      <p:ext uri="{BB962C8B-B14F-4D97-AF65-F5344CB8AC3E}">
        <p14:creationId xmlns:p14="http://schemas.microsoft.com/office/powerpoint/2010/main" val="4006052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10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B8F2A-3C10-4604-914B-A12EFC6ED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Content Placeholder 2">
            <a:extLst>
              <a:ext uri="{FF2B5EF4-FFF2-40B4-BE49-F238E27FC236}">
                <a16:creationId xmlns:a16="http://schemas.microsoft.com/office/drawing/2014/main" id="{049289F2-59CA-42AD-B7FF-FF0123DA8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4" name="Text Placeholder 3">
            <a:extLst>
              <a:ext uri="{FF2B5EF4-FFF2-40B4-BE49-F238E27FC236}">
                <a16:creationId xmlns:a16="http://schemas.microsoft.com/office/drawing/2014/main" id="{8557D764-70DA-4ECC-AEB9-CA9249D29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25857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D4B2-29E0-42E4-B50F-E7AF560CC8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K"/>
          </a:p>
        </p:txBody>
      </p:sp>
      <p:sp>
        <p:nvSpPr>
          <p:cNvPr id="3" name="Picture Placeholder 2">
            <a:extLst>
              <a:ext uri="{FF2B5EF4-FFF2-40B4-BE49-F238E27FC236}">
                <a16:creationId xmlns:a16="http://schemas.microsoft.com/office/drawing/2014/main" id="{C2278309-11CC-4A70-985E-D8086540CC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ACEA8E7D-2103-46C7-9527-FA5EB2F3C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1096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955F6-5794-D44B-3F09-37D78F50A629}"/>
              </a:ext>
            </a:extLst>
          </p:cNvPr>
          <p:cNvSpPr>
            <a:spLocks noGrp="1"/>
          </p:cNvSpPr>
          <p:nvPr>
            <p:ph type="title"/>
          </p:nvPr>
        </p:nvSpPr>
        <p:spPr/>
        <p:txBody>
          <a:bodyPr/>
          <a:lstStyle/>
          <a:p>
            <a:r>
              <a:rPr lang="en-US"/>
              <a:t>Click to edit Master title style</a:t>
            </a:r>
            <a:endParaRPr lang="da-DK"/>
          </a:p>
        </p:txBody>
      </p:sp>
      <p:sp>
        <p:nvSpPr>
          <p:cNvPr id="3" name="Pladsholder til indhold 2">
            <a:extLst>
              <a:ext uri="{FF2B5EF4-FFF2-40B4-BE49-F238E27FC236}">
                <a16:creationId xmlns:a16="http://schemas.microsoft.com/office/drawing/2014/main" id="{E062A4EE-9E58-FB8A-A5C2-CFF544460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indhold 3">
            <a:extLst>
              <a:ext uri="{FF2B5EF4-FFF2-40B4-BE49-F238E27FC236}">
                <a16:creationId xmlns:a16="http://schemas.microsoft.com/office/drawing/2014/main" id="{97ABBA74-0A0F-37B0-0301-1B916155B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dato 4">
            <a:extLst>
              <a:ext uri="{FF2B5EF4-FFF2-40B4-BE49-F238E27FC236}">
                <a16:creationId xmlns:a16="http://schemas.microsoft.com/office/drawing/2014/main" id="{60222911-0FC2-AB77-61F8-6CE9488BE11A}"/>
              </a:ext>
            </a:extLst>
          </p:cNvPr>
          <p:cNvSpPr>
            <a:spLocks noGrp="1"/>
          </p:cNvSpPr>
          <p:nvPr>
            <p:ph type="dt" sz="half" idx="10"/>
          </p:nvPr>
        </p:nvSpPr>
        <p:spPr/>
        <p:txBody>
          <a:bodyPr/>
          <a:lstStyle/>
          <a:p>
            <a:fld id="{055873CF-1D5C-BA4F-812F-678197E79830}" type="datetime1">
              <a:rPr lang="da-DK" smtClean="0"/>
              <a:t>19.06.2025</a:t>
            </a:fld>
            <a:endParaRPr lang="da-DK"/>
          </a:p>
        </p:txBody>
      </p:sp>
      <p:sp>
        <p:nvSpPr>
          <p:cNvPr id="6" name="Pladsholder til sidefod 5">
            <a:extLst>
              <a:ext uri="{FF2B5EF4-FFF2-40B4-BE49-F238E27FC236}">
                <a16:creationId xmlns:a16="http://schemas.microsoft.com/office/drawing/2014/main" id="{9175E066-C00B-270A-3E71-80F2AC27429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54215C6-0069-EC83-7861-4D710B661DB1}"/>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10324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78C2E-6FB5-FE57-AC4A-234B7B341EA9}"/>
              </a:ext>
            </a:extLst>
          </p:cNvPr>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Pladsholder til tekst 2">
            <a:extLst>
              <a:ext uri="{FF2B5EF4-FFF2-40B4-BE49-F238E27FC236}">
                <a16:creationId xmlns:a16="http://schemas.microsoft.com/office/drawing/2014/main" id="{C1896C14-24B5-CFD3-5137-89827F98A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dsholder til indhold 3">
            <a:extLst>
              <a:ext uri="{FF2B5EF4-FFF2-40B4-BE49-F238E27FC236}">
                <a16:creationId xmlns:a16="http://schemas.microsoft.com/office/drawing/2014/main" id="{69AEB63B-82C0-1DF7-6639-2D3C061B0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Pladsholder til tekst 4">
            <a:extLst>
              <a:ext uri="{FF2B5EF4-FFF2-40B4-BE49-F238E27FC236}">
                <a16:creationId xmlns:a16="http://schemas.microsoft.com/office/drawing/2014/main" id="{AAF8F7D4-8DB4-A181-A311-F6F3C5301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dsholder til indhold 5">
            <a:extLst>
              <a:ext uri="{FF2B5EF4-FFF2-40B4-BE49-F238E27FC236}">
                <a16:creationId xmlns:a16="http://schemas.microsoft.com/office/drawing/2014/main" id="{6219EBF6-CEFD-8D82-3771-3026EF2E5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Pladsholder til dato 6">
            <a:extLst>
              <a:ext uri="{FF2B5EF4-FFF2-40B4-BE49-F238E27FC236}">
                <a16:creationId xmlns:a16="http://schemas.microsoft.com/office/drawing/2014/main" id="{7B18867F-AE81-8979-D470-7915C75C7BF4}"/>
              </a:ext>
            </a:extLst>
          </p:cNvPr>
          <p:cNvSpPr>
            <a:spLocks noGrp="1"/>
          </p:cNvSpPr>
          <p:nvPr>
            <p:ph type="dt" sz="half" idx="10"/>
          </p:nvPr>
        </p:nvSpPr>
        <p:spPr/>
        <p:txBody>
          <a:bodyPr/>
          <a:lstStyle/>
          <a:p>
            <a:fld id="{64381941-9C5D-C04F-A936-868973064A59}" type="datetime1">
              <a:rPr lang="da-DK" smtClean="0"/>
              <a:t>19.06.2025</a:t>
            </a:fld>
            <a:endParaRPr lang="da-DK"/>
          </a:p>
        </p:txBody>
      </p:sp>
      <p:sp>
        <p:nvSpPr>
          <p:cNvPr id="8" name="Pladsholder til sidefod 7">
            <a:extLst>
              <a:ext uri="{FF2B5EF4-FFF2-40B4-BE49-F238E27FC236}">
                <a16:creationId xmlns:a16="http://schemas.microsoft.com/office/drawing/2014/main" id="{FA97DC07-6181-1BBA-5864-049FF71750C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E4C4347-89A3-C1F3-CB01-9ADB27363282}"/>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41169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F6968-CDC2-31BD-ACEF-8B7D89D14498}"/>
              </a:ext>
            </a:extLst>
          </p:cNvPr>
          <p:cNvSpPr>
            <a:spLocks noGrp="1"/>
          </p:cNvSpPr>
          <p:nvPr>
            <p:ph type="title"/>
          </p:nvPr>
        </p:nvSpPr>
        <p:spPr/>
        <p:txBody>
          <a:bodyPr/>
          <a:lstStyle/>
          <a:p>
            <a:r>
              <a:rPr lang="en-US"/>
              <a:t>Click to edit Master title style</a:t>
            </a:r>
            <a:endParaRPr lang="da-DK"/>
          </a:p>
        </p:txBody>
      </p:sp>
      <p:sp>
        <p:nvSpPr>
          <p:cNvPr id="3" name="Pladsholder til dato 2">
            <a:extLst>
              <a:ext uri="{FF2B5EF4-FFF2-40B4-BE49-F238E27FC236}">
                <a16:creationId xmlns:a16="http://schemas.microsoft.com/office/drawing/2014/main" id="{7789380C-7C1E-950F-7A7C-A4AC66AEABB5}"/>
              </a:ext>
            </a:extLst>
          </p:cNvPr>
          <p:cNvSpPr>
            <a:spLocks noGrp="1"/>
          </p:cNvSpPr>
          <p:nvPr>
            <p:ph type="dt" sz="half" idx="10"/>
          </p:nvPr>
        </p:nvSpPr>
        <p:spPr/>
        <p:txBody>
          <a:bodyPr/>
          <a:lstStyle/>
          <a:p>
            <a:fld id="{BF451BEA-E627-0A4E-B78C-F26898E3FE82}" type="datetime1">
              <a:rPr lang="da-DK" smtClean="0"/>
              <a:t>19.06.2025</a:t>
            </a:fld>
            <a:endParaRPr lang="da-DK"/>
          </a:p>
        </p:txBody>
      </p:sp>
      <p:sp>
        <p:nvSpPr>
          <p:cNvPr id="4" name="Pladsholder til sidefod 3">
            <a:extLst>
              <a:ext uri="{FF2B5EF4-FFF2-40B4-BE49-F238E27FC236}">
                <a16:creationId xmlns:a16="http://schemas.microsoft.com/office/drawing/2014/main" id="{35D3FF61-7998-AF42-0165-90988D611E7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AAEB7C4-9ABE-656C-502E-766A67BA2E4B}"/>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101570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24B1936-B364-D4E5-CC75-554B0DA93E2E}"/>
              </a:ext>
            </a:extLst>
          </p:cNvPr>
          <p:cNvSpPr>
            <a:spLocks noGrp="1"/>
          </p:cNvSpPr>
          <p:nvPr>
            <p:ph type="dt" sz="half" idx="10"/>
          </p:nvPr>
        </p:nvSpPr>
        <p:spPr/>
        <p:txBody>
          <a:bodyPr/>
          <a:lstStyle/>
          <a:p>
            <a:fld id="{D94CA3B6-798D-EA4D-8A4B-0DCEBB1CCC2C}" type="datetime1">
              <a:rPr lang="da-DK" smtClean="0"/>
              <a:t>19.06.2025</a:t>
            </a:fld>
            <a:endParaRPr lang="da-DK"/>
          </a:p>
        </p:txBody>
      </p:sp>
      <p:sp>
        <p:nvSpPr>
          <p:cNvPr id="3" name="Pladsholder til sidefod 2">
            <a:extLst>
              <a:ext uri="{FF2B5EF4-FFF2-40B4-BE49-F238E27FC236}">
                <a16:creationId xmlns:a16="http://schemas.microsoft.com/office/drawing/2014/main" id="{3EB7B67D-E360-AC6D-39A6-FF09CFD3C60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F0482E3-4788-7221-FB27-EEFF73A230CB}"/>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13008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6FD5E-250F-E599-1C6A-FC20AC60A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ladsholder til indhold 2">
            <a:extLst>
              <a:ext uri="{FF2B5EF4-FFF2-40B4-BE49-F238E27FC236}">
                <a16:creationId xmlns:a16="http://schemas.microsoft.com/office/drawing/2014/main" id="{B3872062-C873-2FB0-A776-380E85F50D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Pladsholder til tekst 3">
            <a:extLst>
              <a:ext uri="{FF2B5EF4-FFF2-40B4-BE49-F238E27FC236}">
                <a16:creationId xmlns:a16="http://schemas.microsoft.com/office/drawing/2014/main" id="{62580250-C20F-1F37-749E-F08F42CFC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dsholder til dato 4">
            <a:extLst>
              <a:ext uri="{FF2B5EF4-FFF2-40B4-BE49-F238E27FC236}">
                <a16:creationId xmlns:a16="http://schemas.microsoft.com/office/drawing/2014/main" id="{9D388E67-1217-5D61-04C8-39693EC05EEA}"/>
              </a:ext>
            </a:extLst>
          </p:cNvPr>
          <p:cNvSpPr>
            <a:spLocks noGrp="1"/>
          </p:cNvSpPr>
          <p:nvPr>
            <p:ph type="dt" sz="half" idx="10"/>
          </p:nvPr>
        </p:nvSpPr>
        <p:spPr/>
        <p:txBody>
          <a:bodyPr/>
          <a:lstStyle/>
          <a:p>
            <a:fld id="{0FE9615C-9D46-F045-B07F-D6BC1848EBDD}" type="datetime1">
              <a:rPr lang="da-DK" smtClean="0"/>
              <a:t>19.06.2025</a:t>
            </a:fld>
            <a:endParaRPr lang="da-DK"/>
          </a:p>
        </p:txBody>
      </p:sp>
      <p:sp>
        <p:nvSpPr>
          <p:cNvPr id="6" name="Pladsholder til sidefod 5">
            <a:extLst>
              <a:ext uri="{FF2B5EF4-FFF2-40B4-BE49-F238E27FC236}">
                <a16:creationId xmlns:a16="http://schemas.microsoft.com/office/drawing/2014/main" id="{C078BC8E-C76D-4D50-59FE-B2AB14061BE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D45CA72-DED6-6F24-B9CC-86ADA6FFE44C}"/>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43938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CBE150-FBA8-5A43-E19C-D00E0F8FF6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ladsholder til billede 2">
            <a:extLst>
              <a:ext uri="{FF2B5EF4-FFF2-40B4-BE49-F238E27FC236}">
                <a16:creationId xmlns:a16="http://schemas.microsoft.com/office/drawing/2014/main" id="{F788CFD7-F027-7CFD-A4FD-36AB74B5E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4" name="Pladsholder til tekst 3">
            <a:extLst>
              <a:ext uri="{FF2B5EF4-FFF2-40B4-BE49-F238E27FC236}">
                <a16:creationId xmlns:a16="http://schemas.microsoft.com/office/drawing/2014/main" id="{70959218-7EA7-8354-71BC-914F153D1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ladsholder til dato 4">
            <a:extLst>
              <a:ext uri="{FF2B5EF4-FFF2-40B4-BE49-F238E27FC236}">
                <a16:creationId xmlns:a16="http://schemas.microsoft.com/office/drawing/2014/main" id="{DCA46686-FCA1-8FD8-8748-A158D475AD91}"/>
              </a:ext>
            </a:extLst>
          </p:cNvPr>
          <p:cNvSpPr>
            <a:spLocks noGrp="1"/>
          </p:cNvSpPr>
          <p:nvPr>
            <p:ph type="dt" sz="half" idx="10"/>
          </p:nvPr>
        </p:nvSpPr>
        <p:spPr/>
        <p:txBody>
          <a:bodyPr/>
          <a:lstStyle/>
          <a:p>
            <a:fld id="{E64B6C2C-9988-3840-BEE3-BAB32E4428CF}" type="datetime1">
              <a:rPr lang="da-DK" smtClean="0"/>
              <a:t>19.06.2025</a:t>
            </a:fld>
            <a:endParaRPr lang="da-DK"/>
          </a:p>
        </p:txBody>
      </p:sp>
      <p:sp>
        <p:nvSpPr>
          <p:cNvPr id="6" name="Pladsholder til sidefod 5">
            <a:extLst>
              <a:ext uri="{FF2B5EF4-FFF2-40B4-BE49-F238E27FC236}">
                <a16:creationId xmlns:a16="http://schemas.microsoft.com/office/drawing/2014/main" id="{4658C9C8-6FB9-767E-6505-08D83AC2B91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920226E-50BA-4C3C-DBC4-01BC4B22212E}"/>
              </a:ext>
            </a:extLst>
          </p:cNvPr>
          <p:cNvSpPr>
            <a:spLocks noGrp="1"/>
          </p:cNvSpPr>
          <p:nvPr>
            <p:ph type="sldNum" sz="quarter" idx="12"/>
          </p:nvPr>
        </p:nvSpPr>
        <p:spPr/>
        <p:txBody>
          <a:bodyPr/>
          <a:lstStyle/>
          <a:p>
            <a:fld id="{2A710F0F-0A71-6A48-AAD6-EB3A077EE618}" type="slidenum">
              <a:rPr lang="da-DK" smtClean="0"/>
              <a:t>‹nr.›</a:t>
            </a:fld>
            <a:endParaRPr lang="da-DK"/>
          </a:p>
        </p:txBody>
      </p:sp>
    </p:spTree>
    <p:extLst>
      <p:ext uri="{BB962C8B-B14F-4D97-AF65-F5344CB8AC3E}">
        <p14:creationId xmlns:p14="http://schemas.microsoft.com/office/powerpoint/2010/main" val="358959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5C80A91-A0A6-7F70-042C-A21471FBD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B7D1F0C-7C86-5B1A-30E8-EE47EB890A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5D18E87-A768-1DE6-330D-71CBD7D46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2863D-B8C1-3842-8CA3-16DE45B5C11C}" type="datetime1">
              <a:rPr lang="da-DK" smtClean="0"/>
              <a:t>19.06.2025</a:t>
            </a:fld>
            <a:endParaRPr lang="da-DK"/>
          </a:p>
        </p:txBody>
      </p:sp>
      <p:sp>
        <p:nvSpPr>
          <p:cNvPr id="5" name="Pladsholder til sidefod 4">
            <a:extLst>
              <a:ext uri="{FF2B5EF4-FFF2-40B4-BE49-F238E27FC236}">
                <a16:creationId xmlns:a16="http://schemas.microsoft.com/office/drawing/2014/main" id="{1F5B6988-4F8B-0ED9-82CE-D7F6C0864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233965C-79E0-43A2-61B6-B51F752D2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710F0F-0A71-6A48-AAD6-EB3A077EE618}" type="slidenum">
              <a:rPr lang="da-DK" smtClean="0"/>
              <a:t>‹nr.›</a:t>
            </a:fld>
            <a:endParaRPr lang="da-DK"/>
          </a:p>
        </p:txBody>
      </p:sp>
    </p:spTree>
    <p:extLst>
      <p:ext uri="{BB962C8B-B14F-4D97-AF65-F5344CB8AC3E}">
        <p14:creationId xmlns:p14="http://schemas.microsoft.com/office/powerpoint/2010/main" val="333045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2D2B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677FC-3B76-4271-BEF9-CD05A10BC5ED}"/>
              </a:ext>
            </a:extLst>
          </p:cNvPr>
          <p:cNvSpPr>
            <a:spLocks noGrp="1"/>
          </p:cNvSpPr>
          <p:nvPr>
            <p:ph type="title"/>
          </p:nvPr>
        </p:nvSpPr>
        <p:spPr>
          <a:xfrm>
            <a:off x="838200" y="365125"/>
            <a:ext cx="10515600" cy="642717"/>
          </a:xfrm>
          <a:prstGeom prst="rect">
            <a:avLst/>
          </a:prstGeom>
        </p:spPr>
        <p:txBody>
          <a:bodyPr vert="horz" lIns="91440" tIns="45720" rIns="91440" bIns="45720" rtlCol="0" anchor="ctr">
            <a:normAutofit/>
          </a:bodyPr>
          <a:lstStyle/>
          <a:p>
            <a:r>
              <a:rPr lang="en-US" dirty="0"/>
              <a:t>Click to edit Master title style</a:t>
            </a:r>
            <a:endParaRPr lang="en-DK" dirty="0"/>
          </a:p>
        </p:txBody>
      </p:sp>
      <p:sp>
        <p:nvSpPr>
          <p:cNvPr id="3" name="Text Placeholder 2">
            <a:extLst>
              <a:ext uri="{FF2B5EF4-FFF2-40B4-BE49-F238E27FC236}">
                <a16:creationId xmlns:a16="http://schemas.microsoft.com/office/drawing/2014/main" id="{867F0F68-B51B-4FF2-9866-14BB7020634C}"/>
              </a:ext>
            </a:extLst>
          </p:cNvPr>
          <p:cNvSpPr>
            <a:spLocks noGrp="1"/>
          </p:cNvSpPr>
          <p:nvPr>
            <p:ph type="body" idx="1"/>
          </p:nvPr>
        </p:nvSpPr>
        <p:spPr>
          <a:xfrm>
            <a:off x="838200" y="1161356"/>
            <a:ext cx="10515600" cy="48323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7" name="Picture 6" descr="Text&#10;&#10;Description automatically generated">
            <a:extLst>
              <a:ext uri="{FF2B5EF4-FFF2-40B4-BE49-F238E27FC236}">
                <a16:creationId xmlns:a16="http://schemas.microsoft.com/office/drawing/2014/main" id="{04CDD368-D5D0-4B24-B186-D6217D5EC92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4080" y="6147172"/>
            <a:ext cx="2224501" cy="553386"/>
          </a:xfrm>
          <a:prstGeom prst="rect">
            <a:avLst/>
          </a:prstGeom>
        </p:spPr>
      </p:pic>
      <p:pic>
        <p:nvPicPr>
          <p:cNvPr id="4" name="Billede 3" descr="Et billede, der indeholder skærmbillede, Farverigt, cirkel, Grafik&#10;&#10;Automatisk genereret beskrivelse">
            <a:extLst>
              <a:ext uri="{FF2B5EF4-FFF2-40B4-BE49-F238E27FC236}">
                <a16:creationId xmlns:a16="http://schemas.microsoft.com/office/drawing/2014/main" id="{10147447-73FD-60F3-3829-D451E155BD93}"/>
              </a:ext>
            </a:extLst>
          </p:cNvPr>
          <p:cNvPicPr>
            <a:picLocks noChangeAspect="1"/>
          </p:cNvPicPr>
          <p:nvPr userDrawn="1"/>
        </p:nvPicPr>
        <p:blipFill>
          <a:blip r:embed="rId15"/>
          <a:stretch>
            <a:fillRect/>
          </a:stretch>
        </p:blipFill>
        <p:spPr>
          <a:xfrm>
            <a:off x="8448261" y="88813"/>
            <a:ext cx="3657468" cy="2010816"/>
          </a:xfrm>
          <a:prstGeom prst="rect">
            <a:avLst/>
          </a:prstGeom>
        </p:spPr>
      </p:pic>
    </p:spTree>
    <p:extLst>
      <p:ext uri="{BB962C8B-B14F-4D97-AF65-F5344CB8AC3E}">
        <p14:creationId xmlns:p14="http://schemas.microsoft.com/office/powerpoint/2010/main" val="595618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2D2B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677FC-3B76-4271-BEF9-CD05A10BC5ED}"/>
              </a:ext>
            </a:extLst>
          </p:cNvPr>
          <p:cNvSpPr>
            <a:spLocks noGrp="1"/>
          </p:cNvSpPr>
          <p:nvPr>
            <p:ph type="title"/>
          </p:nvPr>
        </p:nvSpPr>
        <p:spPr>
          <a:xfrm>
            <a:off x="838200" y="365125"/>
            <a:ext cx="10515600" cy="642717"/>
          </a:xfrm>
          <a:prstGeom prst="rect">
            <a:avLst/>
          </a:prstGeom>
        </p:spPr>
        <p:txBody>
          <a:bodyPr vert="horz" lIns="91440" tIns="45720" rIns="91440" bIns="45720" rtlCol="0" anchor="ctr">
            <a:normAutofit/>
          </a:bodyPr>
          <a:lstStyle/>
          <a:p>
            <a:r>
              <a:rPr lang="en-US" dirty="0"/>
              <a:t>Click to edit Master title style</a:t>
            </a:r>
            <a:endParaRPr lang="en-DK" dirty="0"/>
          </a:p>
        </p:txBody>
      </p:sp>
      <p:sp>
        <p:nvSpPr>
          <p:cNvPr id="3" name="Text Placeholder 2">
            <a:extLst>
              <a:ext uri="{FF2B5EF4-FFF2-40B4-BE49-F238E27FC236}">
                <a16:creationId xmlns:a16="http://schemas.microsoft.com/office/drawing/2014/main" id="{867F0F68-B51B-4FF2-9866-14BB7020634C}"/>
              </a:ext>
            </a:extLst>
          </p:cNvPr>
          <p:cNvSpPr>
            <a:spLocks noGrp="1"/>
          </p:cNvSpPr>
          <p:nvPr>
            <p:ph type="body" idx="1"/>
          </p:nvPr>
        </p:nvSpPr>
        <p:spPr>
          <a:xfrm>
            <a:off x="838200" y="1161356"/>
            <a:ext cx="10515600" cy="48323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DK" dirty="0"/>
          </a:p>
        </p:txBody>
      </p:sp>
      <p:pic>
        <p:nvPicPr>
          <p:cNvPr id="7" name="Picture 6" descr="Text&#10;&#10;Description automatically generated">
            <a:extLst>
              <a:ext uri="{FF2B5EF4-FFF2-40B4-BE49-F238E27FC236}">
                <a16:creationId xmlns:a16="http://schemas.microsoft.com/office/drawing/2014/main" id="{04CDD368-D5D0-4B24-B186-D6217D5EC92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4080" y="6147172"/>
            <a:ext cx="2224501" cy="553386"/>
          </a:xfrm>
          <a:prstGeom prst="rect">
            <a:avLst/>
          </a:prstGeom>
        </p:spPr>
      </p:pic>
    </p:spTree>
    <p:extLst>
      <p:ext uri="{BB962C8B-B14F-4D97-AF65-F5344CB8AC3E}">
        <p14:creationId xmlns:p14="http://schemas.microsoft.com/office/powerpoint/2010/main" val="22317257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5.xml"/><Relationship Id="rId5" Type="http://schemas.openxmlformats.org/officeDocument/2006/relationships/image" Target="../media/image28.emf"/><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5.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C6E8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E88405-709A-5CBD-612E-B459C66AFF0C}"/>
              </a:ext>
            </a:extLst>
          </p:cNvPr>
          <p:cNvSpPr/>
          <p:nvPr/>
        </p:nvSpPr>
        <p:spPr>
          <a:xfrm>
            <a:off x="0" y="0"/>
            <a:ext cx="12192000" cy="6858000"/>
          </a:xfrm>
          <a:prstGeom prst="rect">
            <a:avLst/>
          </a:prstGeom>
          <a:solidFill>
            <a:srgbClr val="690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3" name="Undertitel 2">
            <a:extLst>
              <a:ext uri="{FF2B5EF4-FFF2-40B4-BE49-F238E27FC236}">
                <a16:creationId xmlns:a16="http://schemas.microsoft.com/office/drawing/2014/main" id="{817D6C61-FEB0-3662-98EB-4AE443B339D4}"/>
              </a:ext>
            </a:extLst>
          </p:cNvPr>
          <p:cNvSpPr>
            <a:spLocks noGrp="1"/>
          </p:cNvSpPr>
          <p:nvPr>
            <p:ph type="subTitle" idx="1"/>
          </p:nvPr>
        </p:nvSpPr>
        <p:spPr>
          <a:xfrm>
            <a:off x="927100" y="4223426"/>
            <a:ext cx="9144000" cy="1655762"/>
          </a:xfrm>
        </p:spPr>
        <p:txBody>
          <a:bodyPr vert="horz" lIns="91440" tIns="45720" rIns="91440" bIns="45720" rtlCol="0" anchor="t">
            <a:normAutofit/>
          </a:bodyPr>
          <a:lstStyle/>
          <a:p>
            <a:pPr algn="l"/>
            <a:r>
              <a:rPr lang="da-DK" i="1" noProof="1">
                <a:solidFill>
                  <a:schemeClr val="bg1"/>
                </a:solidFill>
              </a:rPr>
              <a:t>Præsentation af dialogkort og podcastserie</a:t>
            </a:r>
          </a:p>
        </p:txBody>
      </p:sp>
      <p:sp>
        <p:nvSpPr>
          <p:cNvPr id="2" name="Titel 1">
            <a:extLst>
              <a:ext uri="{FF2B5EF4-FFF2-40B4-BE49-F238E27FC236}">
                <a16:creationId xmlns:a16="http://schemas.microsoft.com/office/drawing/2014/main" id="{7A3AA725-5ECE-4BFB-04AC-AECA4B57F7BA}"/>
              </a:ext>
            </a:extLst>
          </p:cNvPr>
          <p:cNvSpPr>
            <a:spLocks noGrp="1"/>
          </p:cNvSpPr>
          <p:nvPr>
            <p:ph type="ctrTitle"/>
          </p:nvPr>
        </p:nvSpPr>
        <p:spPr>
          <a:xfrm>
            <a:off x="927100" y="2933441"/>
            <a:ext cx="9144000" cy="1229690"/>
          </a:xfrm>
        </p:spPr>
        <p:txBody>
          <a:bodyPr>
            <a:normAutofit fontScale="90000"/>
          </a:bodyPr>
          <a:lstStyle/>
          <a:p>
            <a:pPr algn="l"/>
            <a:r>
              <a:rPr lang="da-DK" b="1" noProof="1">
                <a:solidFill>
                  <a:schemeClr val="bg1"/>
                </a:solidFill>
                <a:latin typeface="+mn-lt"/>
              </a:rPr>
              <a:t>Samarbejde med</a:t>
            </a:r>
            <a:br>
              <a:rPr lang="da-DK" b="1" noProof="1">
                <a:solidFill>
                  <a:schemeClr val="bg1"/>
                </a:solidFill>
                <a:latin typeface="+mn-lt"/>
              </a:rPr>
            </a:br>
            <a:r>
              <a:rPr lang="da-DK" b="1" noProof="1">
                <a:solidFill>
                  <a:schemeClr val="bg1"/>
                </a:solidFill>
                <a:latin typeface="+mn-lt"/>
              </a:rPr>
              <a:t>forældre og pårørende</a:t>
            </a:r>
          </a:p>
        </p:txBody>
      </p:sp>
      <p:pic>
        <p:nvPicPr>
          <p:cNvPr id="7" name="Grafik 6">
            <a:extLst>
              <a:ext uri="{FF2B5EF4-FFF2-40B4-BE49-F238E27FC236}">
                <a16:creationId xmlns:a16="http://schemas.microsoft.com/office/drawing/2014/main" id="{2A52270C-72AA-55A9-1A75-E4CC1DD2D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955" y="5971552"/>
            <a:ext cx="2705100" cy="596900"/>
          </a:xfrm>
          <a:prstGeom prst="rect">
            <a:avLst/>
          </a:prstGeom>
        </p:spPr>
      </p:pic>
      <p:pic>
        <p:nvPicPr>
          <p:cNvPr id="9" name="Content Placeholder 5">
            <a:extLst>
              <a:ext uri="{FF2B5EF4-FFF2-40B4-BE49-F238E27FC236}">
                <a16:creationId xmlns:a16="http://schemas.microsoft.com/office/drawing/2014/main" id="{BDF1DA72-0F88-8E23-6B9C-C80FE2618C11}"/>
              </a:ext>
            </a:extLst>
          </p:cNvPr>
          <p:cNvPicPr>
            <a:picLocks noChangeAspect="1"/>
          </p:cNvPicPr>
          <p:nvPr/>
        </p:nvPicPr>
        <p:blipFill>
          <a:blip r:embed="rId5"/>
          <a:srcRect l="59925" r="399" b="13235"/>
          <a:stretch/>
        </p:blipFill>
        <p:spPr>
          <a:xfrm>
            <a:off x="8001000" y="0"/>
            <a:ext cx="4191000" cy="6857999"/>
          </a:xfrm>
          <a:prstGeom prst="rect">
            <a:avLst/>
          </a:prstGeom>
        </p:spPr>
      </p:pic>
    </p:spTree>
    <p:extLst>
      <p:ext uri="{BB962C8B-B14F-4D97-AF65-F5344CB8AC3E}">
        <p14:creationId xmlns:p14="http://schemas.microsoft.com/office/powerpoint/2010/main" val="115803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D725F-D4C0-357B-A695-414A96E21BB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57BD9865-9E91-1139-AB34-FA93387518EE}"/>
              </a:ext>
            </a:extLst>
          </p:cNvPr>
          <p:cNvSpPr/>
          <p:nvPr/>
        </p:nvSpPr>
        <p:spPr>
          <a:xfrm>
            <a:off x="10603149" y="2454042"/>
            <a:ext cx="1588851" cy="199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1" name="Rectangle 10">
            <a:extLst>
              <a:ext uri="{FF2B5EF4-FFF2-40B4-BE49-F238E27FC236}">
                <a16:creationId xmlns:a16="http://schemas.microsoft.com/office/drawing/2014/main" id="{7743B903-A254-54AD-F2C0-8504894411EC}"/>
              </a:ext>
            </a:extLst>
          </p:cNvPr>
          <p:cNvSpPr/>
          <p:nvPr/>
        </p:nvSpPr>
        <p:spPr>
          <a:xfrm>
            <a:off x="137160" y="5983795"/>
            <a:ext cx="2616088" cy="654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8" name="Rectangle 17">
            <a:extLst>
              <a:ext uri="{FF2B5EF4-FFF2-40B4-BE49-F238E27FC236}">
                <a16:creationId xmlns:a16="http://schemas.microsoft.com/office/drawing/2014/main" id="{E6989ED9-F1C1-19AF-46A9-7A7FB25627DB}"/>
              </a:ext>
            </a:extLst>
          </p:cNvPr>
          <p:cNvSpPr/>
          <p:nvPr/>
        </p:nvSpPr>
        <p:spPr>
          <a:xfrm>
            <a:off x="0" y="1"/>
            <a:ext cx="12191999" cy="6857999"/>
          </a:xfrm>
          <a:prstGeom prst="rect">
            <a:avLst/>
          </a:prstGeom>
          <a:solidFill>
            <a:srgbClr val="33959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2" name="Title 1">
            <a:extLst>
              <a:ext uri="{FF2B5EF4-FFF2-40B4-BE49-F238E27FC236}">
                <a16:creationId xmlns:a16="http://schemas.microsoft.com/office/drawing/2014/main" id="{FA5FE157-ABC2-EEEE-0CBE-BC1CD5AFD1FA}"/>
              </a:ext>
            </a:extLst>
          </p:cNvPr>
          <p:cNvSpPr>
            <a:spLocks noGrp="1"/>
          </p:cNvSpPr>
          <p:nvPr>
            <p:ph type="title"/>
          </p:nvPr>
        </p:nvSpPr>
        <p:spPr/>
        <p:txBody>
          <a:bodyPr>
            <a:normAutofit fontScale="90000"/>
          </a:bodyPr>
          <a:lstStyle/>
          <a:p>
            <a:r>
              <a:rPr lang="da-DK" b="1" noProof="1">
                <a:solidFill>
                  <a:schemeClr val="tx1"/>
                </a:solidFill>
              </a:rPr>
              <a:t>Dialogkort: </a:t>
            </a:r>
            <a:r>
              <a:rPr lang="da-DK" noProof="1">
                <a:solidFill>
                  <a:schemeClr val="tx1"/>
                </a:solidFill>
              </a:rPr>
              <a:t>De uventede krav  </a:t>
            </a:r>
          </a:p>
        </p:txBody>
      </p:sp>
      <p:sp>
        <p:nvSpPr>
          <p:cNvPr id="7" name="Diagonal Stripe 6">
            <a:extLst>
              <a:ext uri="{FF2B5EF4-FFF2-40B4-BE49-F238E27FC236}">
                <a16:creationId xmlns:a16="http://schemas.microsoft.com/office/drawing/2014/main" id="{528FC41F-0E86-B285-BA5C-E67292F85F4F}"/>
              </a:ext>
            </a:extLst>
          </p:cNvPr>
          <p:cNvSpPr/>
          <p:nvPr/>
        </p:nvSpPr>
        <p:spPr>
          <a:xfrm rot="5400000">
            <a:off x="10713215" y="-1673"/>
            <a:ext cx="1477111" cy="1480457"/>
          </a:xfrm>
          <a:prstGeom prst="diagStripe">
            <a:avLst/>
          </a:prstGeom>
          <a:solidFill>
            <a:srgbClr val="339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solidFill>
                <a:schemeClr val="tx1"/>
              </a:solidFill>
            </a:endParaRPr>
          </a:p>
        </p:txBody>
      </p:sp>
      <p:sp>
        <p:nvSpPr>
          <p:cNvPr id="9" name="TextBox 8">
            <a:extLst>
              <a:ext uri="{FF2B5EF4-FFF2-40B4-BE49-F238E27FC236}">
                <a16:creationId xmlns:a16="http://schemas.microsoft.com/office/drawing/2014/main" id="{9374A288-DDBB-DDD9-3990-5B0C8CD38923}"/>
              </a:ext>
            </a:extLst>
          </p:cNvPr>
          <p:cNvSpPr txBox="1"/>
          <p:nvPr/>
        </p:nvSpPr>
        <p:spPr>
          <a:xfrm rot="2700000">
            <a:off x="10880872" y="423681"/>
            <a:ext cx="1597688" cy="307777"/>
          </a:xfrm>
          <a:prstGeom prst="rect">
            <a:avLst/>
          </a:prstGeom>
          <a:noFill/>
        </p:spPr>
        <p:txBody>
          <a:bodyPr wrap="square" rtlCol="0">
            <a:spAutoFit/>
          </a:bodyPr>
          <a:lstStyle/>
          <a:p>
            <a:pPr algn="ctr"/>
            <a:r>
              <a:rPr lang="da-DK" sz="1400" b="1" i="1" noProof="1">
                <a:solidFill>
                  <a:schemeClr val="bg1"/>
                </a:solidFill>
              </a:rPr>
              <a:t>Forældre</a:t>
            </a:r>
          </a:p>
        </p:txBody>
      </p:sp>
      <p:sp>
        <p:nvSpPr>
          <p:cNvPr id="23" name="TextBox 22">
            <a:extLst>
              <a:ext uri="{FF2B5EF4-FFF2-40B4-BE49-F238E27FC236}">
                <a16:creationId xmlns:a16="http://schemas.microsoft.com/office/drawing/2014/main" id="{82EFADD3-C5DD-002C-9F7F-24F331C4BD4E}"/>
              </a:ext>
            </a:extLst>
          </p:cNvPr>
          <p:cNvSpPr txBox="1"/>
          <p:nvPr/>
        </p:nvSpPr>
        <p:spPr>
          <a:xfrm>
            <a:off x="1943410" y="1191430"/>
            <a:ext cx="3265116" cy="276999"/>
          </a:xfrm>
          <a:prstGeom prst="rect">
            <a:avLst/>
          </a:prstGeom>
          <a:noFill/>
        </p:spPr>
        <p:txBody>
          <a:bodyPr wrap="square">
            <a:spAutoFit/>
          </a:bodyPr>
          <a:lstStyle/>
          <a:p>
            <a:r>
              <a:rPr lang="da-DK" sz="1200" noProof="1">
                <a:solidFill>
                  <a:schemeClr val="bg1">
                    <a:lumMod val="65000"/>
                  </a:schemeClr>
                </a:solidFill>
              </a:rPr>
              <a:t>Forside</a:t>
            </a:r>
          </a:p>
        </p:txBody>
      </p:sp>
      <p:sp>
        <p:nvSpPr>
          <p:cNvPr id="24" name="TextBox 23">
            <a:extLst>
              <a:ext uri="{FF2B5EF4-FFF2-40B4-BE49-F238E27FC236}">
                <a16:creationId xmlns:a16="http://schemas.microsoft.com/office/drawing/2014/main" id="{0AFF40EE-49E4-6F14-8F67-66BE29E6BA5D}"/>
              </a:ext>
            </a:extLst>
          </p:cNvPr>
          <p:cNvSpPr txBox="1"/>
          <p:nvPr/>
        </p:nvSpPr>
        <p:spPr>
          <a:xfrm>
            <a:off x="6733124" y="1191430"/>
            <a:ext cx="3265116" cy="276999"/>
          </a:xfrm>
          <a:prstGeom prst="rect">
            <a:avLst/>
          </a:prstGeom>
          <a:noFill/>
        </p:spPr>
        <p:txBody>
          <a:bodyPr wrap="square">
            <a:spAutoFit/>
          </a:bodyPr>
          <a:lstStyle/>
          <a:p>
            <a:r>
              <a:rPr lang="da-DK" sz="1200" noProof="1">
                <a:solidFill>
                  <a:schemeClr val="bg1">
                    <a:lumMod val="65000"/>
                  </a:schemeClr>
                </a:solidFill>
              </a:rPr>
              <a:t>Bagside</a:t>
            </a:r>
          </a:p>
        </p:txBody>
      </p:sp>
      <p:pic>
        <p:nvPicPr>
          <p:cNvPr id="4" name="Picture 3">
            <a:extLst>
              <a:ext uri="{FF2B5EF4-FFF2-40B4-BE49-F238E27FC236}">
                <a16:creationId xmlns:a16="http://schemas.microsoft.com/office/drawing/2014/main" id="{C6D45107-F92E-873A-FB86-CBC983B17C34}"/>
              </a:ext>
            </a:extLst>
          </p:cNvPr>
          <p:cNvPicPr>
            <a:picLocks noChangeAspect="1"/>
          </p:cNvPicPr>
          <p:nvPr/>
        </p:nvPicPr>
        <p:blipFill>
          <a:blip r:embed="rId2"/>
          <a:stretch>
            <a:fillRect/>
          </a:stretch>
        </p:blipFill>
        <p:spPr>
          <a:xfrm>
            <a:off x="1943410" y="1468429"/>
            <a:ext cx="3491932" cy="494690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77788E2-1249-7B0D-93B4-9239B450DE92}"/>
              </a:ext>
            </a:extLst>
          </p:cNvPr>
          <p:cNvPicPr>
            <a:picLocks noChangeAspect="1"/>
          </p:cNvPicPr>
          <p:nvPr/>
        </p:nvPicPr>
        <p:blipFill>
          <a:blip r:embed="rId3"/>
          <a:stretch>
            <a:fillRect/>
          </a:stretch>
        </p:blipFill>
        <p:spPr>
          <a:xfrm>
            <a:off x="6733125" y="1468429"/>
            <a:ext cx="3491932" cy="49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207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02812-D006-77A5-A921-D1B6F2D34C7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5900E25-F378-66D4-7328-895DA431DDF5}"/>
              </a:ext>
            </a:extLst>
          </p:cNvPr>
          <p:cNvSpPr/>
          <p:nvPr/>
        </p:nvSpPr>
        <p:spPr>
          <a:xfrm>
            <a:off x="10603149" y="2454042"/>
            <a:ext cx="1588851" cy="199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1" name="Rectangle 10">
            <a:extLst>
              <a:ext uri="{FF2B5EF4-FFF2-40B4-BE49-F238E27FC236}">
                <a16:creationId xmlns:a16="http://schemas.microsoft.com/office/drawing/2014/main" id="{BE70A0E4-7F9D-F90F-5888-0EA8BE9710CC}"/>
              </a:ext>
            </a:extLst>
          </p:cNvPr>
          <p:cNvSpPr/>
          <p:nvPr/>
        </p:nvSpPr>
        <p:spPr>
          <a:xfrm>
            <a:off x="137160" y="5983795"/>
            <a:ext cx="2616088" cy="654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8" name="Rectangle 17">
            <a:extLst>
              <a:ext uri="{FF2B5EF4-FFF2-40B4-BE49-F238E27FC236}">
                <a16:creationId xmlns:a16="http://schemas.microsoft.com/office/drawing/2014/main" id="{5B287F94-F485-FF80-799E-090DF34B31D2}"/>
              </a:ext>
            </a:extLst>
          </p:cNvPr>
          <p:cNvSpPr/>
          <p:nvPr/>
        </p:nvSpPr>
        <p:spPr>
          <a:xfrm>
            <a:off x="0" y="1"/>
            <a:ext cx="12191999" cy="6857999"/>
          </a:xfrm>
          <a:prstGeom prst="rect">
            <a:avLst/>
          </a:prstGeom>
          <a:solidFill>
            <a:srgbClr val="735A9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2" name="Title 1">
            <a:extLst>
              <a:ext uri="{FF2B5EF4-FFF2-40B4-BE49-F238E27FC236}">
                <a16:creationId xmlns:a16="http://schemas.microsoft.com/office/drawing/2014/main" id="{766106E0-5EBE-F3C2-D107-DA1831B15691}"/>
              </a:ext>
            </a:extLst>
          </p:cNvPr>
          <p:cNvSpPr>
            <a:spLocks noGrp="1"/>
          </p:cNvSpPr>
          <p:nvPr>
            <p:ph type="title"/>
          </p:nvPr>
        </p:nvSpPr>
        <p:spPr/>
        <p:txBody>
          <a:bodyPr>
            <a:normAutofit fontScale="90000"/>
          </a:bodyPr>
          <a:lstStyle/>
          <a:p>
            <a:r>
              <a:rPr lang="da-DK" b="1" noProof="1">
                <a:solidFill>
                  <a:schemeClr val="tx1"/>
                </a:solidFill>
              </a:rPr>
              <a:t>Dialogkort: </a:t>
            </a:r>
            <a:r>
              <a:rPr lang="da-DK" noProof="1">
                <a:solidFill>
                  <a:schemeClr val="tx1"/>
                </a:solidFill>
              </a:rPr>
              <a:t>Krisens tidlige tegn</a:t>
            </a:r>
          </a:p>
        </p:txBody>
      </p:sp>
      <p:sp>
        <p:nvSpPr>
          <p:cNvPr id="7" name="Diagonal Stripe 6">
            <a:extLst>
              <a:ext uri="{FF2B5EF4-FFF2-40B4-BE49-F238E27FC236}">
                <a16:creationId xmlns:a16="http://schemas.microsoft.com/office/drawing/2014/main" id="{1848702E-A89A-0D7C-7339-7C3A7F99BC47}"/>
              </a:ext>
            </a:extLst>
          </p:cNvPr>
          <p:cNvSpPr/>
          <p:nvPr/>
        </p:nvSpPr>
        <p:spPr>
          <a:xfrm rot="5400000">
            <a:off x="10713215" y="-1673"/>
            <a:ext cx="1477111" cy="1480457"/>
          </a:xfrm>
          <a:prstGeom prst="diagStripe">
            <a:avLst/>
          </a:prstGeom>
          <a:solidFill>
            <a:srgbClr val="735A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solidFill>
                <a:schemeClr val="tx1"/>
              </a:solidFill>
            </a:endParaRPr>
          </a:p>
        </p:txBody>
      </p:sp>
      <p:sp>
        <p:nvSpPr>
          <p:cNvPr id="9" name="TextBox 8">
            <a:extLst>
              <a:ext uri="{FF2B5EF4-FFF2-40B4-BE49-F238E27FC236}">
                <a16:creationId xmlns:a16="http://schemas.microsoft.com/office/drawing/2014/main" id="{906D84F0-4A62-273A-6971-7A44913D4AA2}"/>
              </a:ext>
            </a:extLst>
          </p:cNvPr>
          <p:cNvSpPr txBox="1"/>
          <p:nvPr/>
        </p:nvSpPr>
        <p:spPr>
          <a:xfrm rot="2700000">
            <a:off x="10880872" y="423681"/>
            <a:ext cx="1597688" cy="307777"/>
          </a:xfrm>
          <a:prstGeom prst="rect">
            <a:avLst/>
          </a:prstGeom>
          <a:noFill/>
        </p:spPr>
        <p:txBody>
          <a:bodyPr wrap="square" rtlCol="0">
            <a:spAutoFit/>
          </a:bodyPr>
          <a:lstStyle/>
          <a:p>
            <a:pPr algn="ctr"/>
            <a:r>
              <a:rPr lang="da-DK" sz="1400" b="1" i="1" noProof="1">
                <a:solidFill>
                  <a:schemeClr val="bg1"/>
                </a:solidFill>
              </a:rPr>
              <a:t>Forældre</a:t>
            </a:r>
          </a:p>
        </p:txBody>
      </p:sp>
      <p:sp>
        <p:nvSpPr>
          <p:cNvPr id="23" name="TextBox 22">
            <a:extLst>
              <a:ext uri="{FF2B5EF4-FFF2-40B4-BE49-F238E27FC236}">
                <a16:creationId xmlns:a16="http://schemas.microsoft.com/office/drawing/2014/main" id="{E9F8F02D-4B7B-E92A-A3EE-825884E0CDC3}"/>
              </a:ext>
            </a:extLst>
          </p:cNvPr>
          <p:cNvSpPr txBox="1"/>
          <p:nvPr/>
        </p:nvSpPr>
        <p:spPr>
          <a:xfrm>
            <a:off x="1943410" y="1191430"/>
            <a:ext cx="3265116" cy="276999"/>
          </a:xfrm>
          <a:prstGeom prst="rect">
            <a:avLst/>
          </a:prstGeom>
          <a:noFill/>
        </p:spPr>
        <p:txBody>
          <a:bodyPr wrap="square">
            <a:spAutoFit/>
          </a:bodyPr>
          <a:lstStyle/>
          <a:p>
            <a:r>
              <a:rPr lang="da-DK" sz="1200" noProof="1">
                <a:solidFill>
                  <a:schemeClr val="bg1">
                    <a:lumMod val="65000"/>
                  </a:schemeClr>
                </a:solidFill>
              </a:rPr>
              <a:t>Forside</a:t>
            </a:r>
          </a:p>
        </p:txBody>
      </p:sp>
      <p:sp>
        <p:nvSpPr>
          <p:cNvPr id="24" name="TextBox 23">
            <a:extLst>
              <a:ext uri="{FF2B5EF4-FFF2-40B4-BE49-F238E27FC236}">
                <a16:creationId xmlns:a16="http://schemas.microsoft.com/office/drawing/2014/main" id="{6B8EEFF1-41C8-1A2B-58C2-37865A275CED}"/>
              </a:ext>
            </a:extLst>
          </p:cNvPr>
          <p:cNvSpPr txBox="1"/>
          <p:nvPr/>
        </p:nvSpPr>
        <p:spPr>
          <a:xfrm>
            <a:off x="6733124" y="1191430"/>
            <a:ext cx="3265116" cy="276999"/>
          </a:xfrm>
          <a:prstGeom prst="rect">
            <a:avLst/>
          </a:prstGeom>
          <a:noFill/>
        </p:spPr>
        <p:txBody>
          <a:bodyPr wrap="square">
            <a:spAutoFit/>
          </a:bodyPr>
          <a:lstStyle/>
          <a:p>
            <a:r>
              <a:rPr lang="da-DK" sz="1200" noProof="1">
                <a:solidFill>
                  <a:schemeClr val="bg1">
                    <a:lumMod val="65000"/>
                  </a:schemeClr>
                </a:solidFill>
              </a:rPr>
              <a:t>Bagside</a:t>
            </a:r>
          </a:p>
        </p:txBody>
      </p:sp>
      <p:pic>
        <p:nvPicPr>
          <p:cNvPr id="5" name="Picture 4">
            <a:extLst>
              <a:ext uri="{FF2B5EF4-FFF2-40B4-BE49-F238E27FC236}">
                <a16:creationId xmlns:a16="http://schemas.microsoft.com/office/drawing/2014/main" id="{344A024E-31ED-0259-3E80-048A8EAEC916}"/>
              </a:ext>
            </a:extLst>
          </p:cNvPr>
          <p:cNvPicPr>
            <a:picLocks noChangeAspect="1"/>
          </p:cNvPicPr>
          <p:nvPr/>
        </p:nvPicPr>
        <p:blipFill>
          <a:blip r:embed="rId2"/>
          <a:stretch>
            <a:fillRect/>
          </a:stretch>
        </p:blipFill>
        <p:spPr>
          <a:xfrm>
            <a:off x="1943411" y="1477111"/>
            <a:ext cx="3491932" cy="494690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CE1A5C7-3FF6-75FC-84A8-45A0DCEA4305}"/>
              </a:ext>
            </a:extLst>
          </p:cNvPr>
          <p:cNvPicPr>
            <a:picLocks noChangeAspect="1"/>
          </p:cNvPicPr>
          <p:nvPr/>
        </p:nvPicPr>
        <p:blipFill>
          <a:blip r:embed="rId3"/>
          <a:stretch>
            <a:fillRect/>
          </a:stretch>
        </p:blipFill>
        <p:spPr>
          <a:xfrm>
            <a:off x="6733125" y="1477111"/>
            <a:ext cx="3491932" cy="49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416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0F898-DA9B-9579-A160-3DCF6A9961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CE581-12DD-8316-07B7-A242D423DF3F}"/>
              </a:ext>
            </a:extLst>
          </p:cNvPr>
          <p:cNvSpPr>
            <a:spLocks noGrp="1"/>
          </p:cNvSpPr>
          <p:nvPr>
            <p:ph type="title"/>
          </p:nvPr>
        </p:nvSpPr>
        <p:spPr/>
        <p:txBody>
          <a:bodyPr anchor="t">
            <a:normAutofit fontScale="90000"/>
          </a:bodyPr>
          <a:lstStyle/>
          <a:p>
            <a:r>
              <a:rPr lang="da-DK" noProof="1">
                <a:solidFill>
                  <a:schemeClr val="tx1"/>
                </a:solidFill>
              </a:rPr>
              <a:t>Dialogkortene kommer med vejledning til brug samt øvelsesark til hvert dialogkort</a:t>
            </a:r>
          </a:p>
        </p:txBody>
      </p:sp>
      <p:sp>
        <p:nvSpPr>
          <p:cNvPr id="14" name="Rectangle 13">
            <a:extLst>
              <a:ext uri="{FF2B5EF4-FFF2-40B4-BE49-F238E27FC236}">
                <a16:creationId xmlns:a16="http://schemas.microsoft.com/office/drawing/2014/main" id="{2BD4EC24-B09A-5C30-734D-5418184A4E25}"/>
              </a:ext>
            </a:extLst>
          </p:cNvPr>
          <p:cNvSpPr/>
          <p:nvPr/>
        </p:nvSpPr>
        <p:spPr>
          <a:xfrm>
            <a:off x="10603149" y="2454042"/>
            <a:ext cx="1588851" cy="199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5" name="Rectangle 4">
            <a:extLst>
              <a:ext uri="{FF2B5EF4-FFF2-40B4-BE49-F238E27FC236}">
                <a16:creationId xmlns:a16="http://schemas.microsoft.com/office/drawing/2014/main" id="{D80F7FB9-E0A0-F348-0F66-C58B6A52F903}"/>
              </a:ext>
            </a:extLst>
          </p:cNvPr>
          <p:cNvSpPr/>
          <p:nvPr/>
        </p:nvSpPr>
        <p:spPr>
          <a:xfrm>
            <a:off x="0" y="5983793"/>
            <a:ext cx="2753248" cy="8742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pic>
        <p:nvPicPr>
          <p:cNvPr id="6" name="Picture 5">
            <a:extLst>
              <a:ext uri="{FF2B5EF4-FFF2-40B4-BE49-F238E27FC236}">
                <a16:creationId xmlns:a16="http://schemas.microsoft.com/office/drawing/2014/main" id="{C0C25E06-A15B-FD76-71BD-397D326F2682}"/>
              </a:ext>
            </a:extLst>
          </p:cNvPr>
          <p:cNvPicPr>
            <a:picLocks noChangeAspect="1"/>
          </p:cNvPicPr>
          <p:nvPr/>
        </p:nvPicPr>
        <p:blipFill>
          <a:blip r:embed="rId2"/>
          <a:stretch>
            <a:fillRect/>
          </a:stretch>
        </p:blipFill>
        <p:spPr>
          <a:xfrm>
            <a:off x="2303630" y="1976837"/>
            <a:ext cx="2922076" cy="413510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31B092B-85D6-B448-3E8C-FE7E9CCF2BDE}"/>
              </a:ext>
            </a:extLst>
          </p:cNvPr>
          <p:cNvPicPr>
            <a:picLocks noChangeAspect="1"/>
          </p:cNvPicPr>
          <p:nvPr/>
        </p:nvPicPr>
        <p:blipFill>
          <a:blip r:embed="rId3"/>
          <a:stretch>
            <a:fillRect/>
          </a:stretch>
        </p:blipFill>
        <p:spPr>
          <a:xfrm>
            <a:off x="6142991" y="2104989"/>
            <a:ext cx="3361846" cy="237565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AAB955A-F6F5-8A6B-50E9-5702B430D71D}"/>
              </a:ext>
            </a:extLst>
          </p:cNvPr>
          <p:cNvPicPr>
            <a:picLocks noChangeAspect="1"/>
          </p:cNvPicPr>
          <p:nvPr/>
        </p:nvPicPr>
        <p:blipFill>
          <a:blip r:embed="rId4"/>
          <a:stretch>
            <a:fillRect/>
          </a:stretch>
        </p:blipFill>
        <p:spPr>
          <a:xfrm>
            <a:off x="6871597" y="2856565"/>
            <a:ext cx="3361846" cy="237565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0D7497AA-93F7-F23D-8BC4-C9B748EE15B7}"/>
              </a:ext>
            </a:extLst>
          </p:cNvPr>
          <p:cNvPicPr>
            <a:picLocks noChangeAspect="1"/>
          </p:cNvPicPr>
          <p:nvPr/>
        </p:nvPicPr>
        <p:blipFill>
          <a:blip r:embed="rId5"/>
          <a:stretch>
            <a:fillRect/>
          </a:stretch>
        </p:blipFill>
        <p:spPr>
          <a:xfrm>
            <a:off x="7600203" y="3608141"/>
            <a:ext cx="3361846" cy="23756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409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3C443-35B7-320B-E33E-075FC0F55E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5B2EFD2-77A3-9B04-D780-C19D957FEB07}"/>
              </a:ext>
            </a:extLst>
          </p:cNvPr>
          <p:cNvSpPr/>
          <p:nvPr/>
        </p:nvSpPr>
        <p:spPr>
          <a:xfrm>
            <a:off x="0" y="0"/>
            <a:ext cx="12192000" cy="6858000"/>
          </a:xfrm>
          <a:prstGeom prst="rect">
            <a:avLst/>
          </a:prstGeom>
          <a:solidFill>
            <a:srgbClr val="690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2" name="Titel 1">
            <a:extLst>
              <a:ext uri="{FF2B5EF4-FFF2-40B4-BE49-F238E27FC236}">
                <a16:creationId xmlns:a16="http://schemas.microsoft.com/office/drawing/2014/main" id="{D5084D47-A94A-4DC5-7892-755618E7520A}"/>
              </a:ext>
            </a:extLst>
          </p:cNvPr>
          <p:cNvSpPr>
            <a:spLocks noGrp="1"/>
          </p:cNvSpPr>
          <p:nvPr>
            <p:ph type="ctrTitle"/>
          </p:nvPr>
        </p:nvSpPr>
        <p:spPr>
          <a:xfrm>
            <a:off x="1524000" y="1756086"/>
            <a:ext cx="9144000" cy="1229690"/>
          </a:xfrm>
        </p:spPr>
        <p:txBody>
          <a:bodyPr anchor="ctr">
            <a:noAutofit/>
          </a:bodyPr>
          <a:lstStyle/>
          <a:p>
            <a:r>
              <a:rPr lang="da-DK" sz="3200" i="1" noProof="1">
                <a:solidFill>
                  <a:schemeClr val="bg1"/>
                </a:solidFill>
                <a:latin typeface="+mn-lt"/>
              </a:rPr>
              <a:t>Brug værktøjerne til at udforske og arbejde med det gode forældre- og pårørendesamarbejde</a:t>
            </a:r>
          </a:p>
        </p:txBody>
      </p:sp>
      <p:pic>
        <p:nvPicPr>
          <p:cNvPr id="7" name="Grafik 6">
            <a:extLst>
              <a:ext uri="{FF2B5EF4-FFF2-40B4-BE49-F238E27FC236}">
                <a16:creationId xmlns:a16="http://schemas.microsoft.com/office/drawing/2014/main" id="{1499CCE6-0209-1405-5889-A4ED73B2CA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955" y="5971552"/>
            <a:ext cx="2705100" cy="596900"/>
          </a:xfrm>
          <a:prstGeom prst="rect">
            <a:avLst/>
          </a:prstGeom>
        </p:spPr>
      </p:pic>
      <p:sp>
        <p:nvSpPr>
          <p:cNvPr id="3" name="Text Placeholder 3">
            <a:extLst>
              <a:ext uri="{FF2B5EF4-FFF2-40B4-BE49-F238E27FC236}">
                <a16:creationId xmlns:a16="http://schemas.microsoft.com/office/drawing/2014/main" id="{13D9BF91-6883-ED99-8561-F4C270FC858A}"/>
              </a:ext>
            </a:extLst>
          </p:cNvPr>
          <p:cNvSpPr txBox="1">
            <a:spLocks/>
          </p:cNvSpPr>
          <p:nvPr/>
        </p:nvSpPr>
        <p:spPr>
          <a:xfrm>
            <a:off x="3297796" y="3482513"/>
            <a:ext cx="5273448" cy="642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400" b="1" noProof="1"/>
              <a:t>Find værktøjerne her:</a:t>
            </a:r>
            <a:br>
              <a:rPr lang="da-DK" sz="1400" b="1" noProof="1"/>
            </a:br>
            <a:br>
              <a:rPr lang="da-DK" sz="1400" b="1" noProof="1"/>
            </a:br>
            <a:r>
              <a:rPr lang="da-DK" sz="1400" b="1" noProof="1"/>
              <a:t> </a:t>
            </a:r>
            <a:r>
              <a:rPr lang="da-DK" sz="1400" noProof="1"/>
              <a:t>www.godtarbejdsmiljo.dk/samarbejde-foraeldre-paaroerende</a:t>
            </a:r>
          </a:p>
          <a:p>
            <a:pPr marL="0" indent="0" algn="ctr">
              <a:buNone/>
            </a:pPr>
            <a:r>
              <a:rPr lang="da-DK" sz="1400" noProof="1"/>
              <a:t>...eller scan QR-koden og kom direkte til værktøjerne.</a:t>
            </a:r>
          </a:p>
        </p:txBody>
      </p:sp>
      <p:pic>
        <p:nvPicPr>
          <p:cNvPr id="4" name="Graphic 3">
            <a:extLst>
              <a:ext uri="{FF2B5EF4-FFF2-40B4-BE49-F238E27FC236}">
                <a16:creationId xmlns:a16="http://schemas.microsoft.com/office/drawing/2014/main" id="{304088B1-9738-75AB-84B2-29DEED6171F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384713" y="4744837"/>
            <a:ext cx="1099614" cy="1099614"/>
          </a:xfrm>
          <a:prstGeom prst="rect">
            <a:avLst/>
          </a:prstGeom>
        </p:spPr>
      </p:pic>
    </p:spTree>
    <p:extLst>
      <p:ext uri="{BB962C8B-B14F-4D97-AF65-F5344CB8AC3E}">
        <p14:creationId xmlns:p14="http://schemas.microsoft.com/office/powerpoint/2010/main" val="300130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78AA8-E8B1-9995-6D68-636F75541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95E92-A50C-8EED-9480-A2B780149C18}"/>
              </a:ext>
            </a:extLst>
          </p:cNvPr>
          <p:cNvSpPr>
            <a:spLocks noGrp="1"/>
          </p:cNvSpPr>
          <p:nvPr>
            <p:ph type="title"/>
          </p:nvPr>
        </p:nvSpPr>
        <p:spPr/>
        <p:txBody>
          <a:bodyPr>
            <a:normAutofit fontScale="90000"/>
          </a:bodyPr>
          <a:lstStyle/>
          <a:p>
            <a:r>
              <a:rPr lang="da-DK" b="1" noProof="1">
                <a:solidFill>
                  <a:schemeClr val="tx1"/>
                </a:solidFill>
              </a:rPr>
              <a:t>Introduktion</a:t>
            </a:r>
          </a:p>
        </p:txBody>
      </p:sp>
      <p:sp>
        <p:nvSpPr>
          <p:cNvPr id="4" name="Content Placeholder 5">
            <a:extLst>
              <a:ext uri="{FF2B5EF4-FFF2-40B4-BE49-F238E27FC236}">
                <a16:creationId xmlns:a16="http://schemas.microsoft.com/office/drawing/2014/main" id="{E08DC7F3-6B26-DD8C-0C53-B4ED29D556B3}"/>
              </a:ext>
            </a:extLst>
          </p:cNvPr>
          <p:cNvSpPr>
            <a:spLocks noGrp="1"/>
          </p:cNvSpPr>
          <p:nvPr>
            <p:ph idx="1"/>
          </p:nvPr>
        </p:nvSpPr>
        <p:spPr>
          <a:xfrm>
            <a:off x="838201" y="1161356"/>
            <a:ext cx="8180294" cy="4832302"/>
          </a:xfrm>
        </p:spPr>
        <p:txBody>
          <a:bodyPr>
            <a:normAutofit/>
          </a:bodyPr>
          <a:lstStyle/>
          <a:p>
            <a:r>
              <a:rPr lang="da-DK" sz="2400" noProof="1">
                <a:solidFill>
                  <a:schemeClr val="tx1"/>
                </a:solidFill>
              </a:rPr>
              <a:t>Et godt samarbejde med forældre og pårørende er essentielt for at fremme trivslen hos både familierne, borgerne og medarbejderne. Dette samarbejde er ikke blot en central del af den faglige indsats, men også en nøglefaktor i at skabe et positivt og støttende miljø for alle involverede. </a:t>
            </a:r>
          </a:p>
          <a:p>
            <a:r>
              <a:rPr lang="da-DK" sz="2400" noProof="1">
                <a:solidFill>
                  <a:schemeClr val="tx1"/>
                </a:solidFill>
              </a:rPr>
              <a:t>På de næste sider finder du en præsentation af dialogkort og podcastafsnit, som du kan bruge som værktøjer til at skabe det gode udgangspunkt for et godt samarbejde.</a:t>
            </a:r>
          </a:p>
          <a:p>
            <a:r>
              <a:rPr lang="da-DK" sz="2400" noProof="1">
                <a:solidFill>
                  <a:schemeClr val="tx1"/>
                </a:solidFill>
              </a:rPr>
              <a:t>Både podcastafsnit og dialogkort kan bruges i sammenhæng eller som enkeltstående elementer afhængigt af behov og kontekst. </a:t>
            </a:r>
          </a:p>
          <a:p>
            <a:endParaRPr lang="da-DK" sz="2400" noProof="1">
              <a:solidFill>
                <a:schemeClr val="tx1"/>
              </a:solidFill>
            </a:endParaRPr>
          </a:p>
          <a:p>
            <a:pPr marL="0" indent="0">
              <a:buNone/>
            </a:pPr>
            <a:endParaRPr lang="da-DK" sz="2400" noProof="1">
              <a:solidFill>
                <a:schemeClr val="tx1"/>
              </a:solidFill>
            </a:endParaRPr>
          </a:p>
          <a:p>
            <a:endParaRPr lang="da-DK" sz="2400" noProof="1">
              <a:solidFill>
                <a:schemeClr val="tx1"/>
              </a:solidFill>
            </a:endParaRPr>
          </a:p>
          <a:p>
            <a:endParaRPr lang="da-DK" sz="2400" noProof="1">
              <a:solidFill>
                <a:schemeClr val="tx1"/>
              </a:solidFill>
            </a:endParaRPr>
          </a:p>
          <a:p>
            <a:endParaRPr lang="da-DK" sz="2400" noProof="1">
              <a:solidFill>
                <a:schemeClr val="tx1"/>
              </a:solidFill>
            </a:endParaRPr>
          </a:p>
          <a:p>
            <a:endParaRPr lang="da-DK" sz="2400" noProof="1">
              <a:solidFill>
                <a:schemeClr val="tx1"/>
              </a:solidFill>
            </a:endParaRPr>
          </a:p>
        </p:txBody>
      </p:sp>
    </p:spTree>
    <p:extLst>
      <p:ext uri="{BB962C8B-B14F-4D97-AF65-F5344CB8AC3E}">
        <p14:creationId xmlns:p14="http://schemas.microsoft.com/office/powerpoint/2010/main" val="32655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9DE8-5922-AC1C-D6F1-1BF70E3B2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1ABAFB-4A75-F4CA-D623-5616D4947DC4}"/>
              </a:ext>
            </a:extLst>
          </p:cNvPr>
          <p:cNvSpPr>
            <a:spLocks noGrp="1"/>
          </p:cNvSpPr>
          <p:nvPr>
            <p:ph type="title"/>
          </p:nvPr>
        </p:nvSpPr>
        <p:spPr/>
        <p:txBody>
          <a:bodyPr>
            <a:normAutofit fontScale="90000"/>
          </a:bodyPr>
          <a:lstStyle/>
          <a:p>
            <a:r>
              <a:rPr lang="da-DK" b="1" noProof="1">
                <a:solidFill>
                  <a:schemeClr val="tx1"/>
                </a:solidFill>
              </a:rPr>
              <a:t>De 3 podcastafsnit</a:t>
            </a:r>
          </a:p>
        </p:txBody>
      </p:sp>
      <p:sp>
        <p:nvSpPr>
          <p:cNvPr id="20" name="Text Placeholder 3">
            <a:extLst>
              <a:ext uri="{FF2B5EF4-FFF2-40B4-BE49-F238E27FC236}">
                <a16:creationId xmlns:a16="http://schemas.microsoft.com/office/drawing/2014/main" id="{4D5FBB1A-B8F9-6B99-18A1-3CF04EB2AD39}"/>
              </a:ext>
            </a:extLst>
          </p:cNvPr>
          <p:cNvSpPr txBox="1">
            <a:spLocks/>
          </p:cNvSpPr>
          <p:nvPr/>
        </p:nvSpPr>
        <p:spPr>
          <a:xfrm>
            <a:off x="839788" y="1111846"/>
            <a:ext cx="10385931" cy="642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noProof="1">
                <a:solidFill>
                  <a:schemeClr val="tx1"/>
                </a:solidFill>
              </a:rPr>
              <a:t>Et godt samarbejdet mellem den professionelle, forældre eller pårørende styrker trivslen hos både borger og medarbejder, men samarbejdet kan også komme på prøve - og det er faktisk ligegyldigt, om det handler om forældre til barnet i vuggestuen, børnehaven eller skolen, som pårørende til en patient, borger på døgninstitution eller på plejehjem.</a:t>
            </a:r>
          </a:p>
          <a:p>
            <a:pPr marL="0" indent="0">
              <a:buNone/>
            </a:pPr>
            <a:r>
              <a:rPr lang="da-DK" sz="1600" i="1" noProof="1">
                <a:solidFill>
                  <a:schemeClr val="tx1"/>
                </a:solidFill>
              </a:rPr>
              <a:t>Gennem de tre afsnit kan I lytte til eksperter fortælle om de faldgruber, der kan opstå, når konflikter med forældre og pårørende udspiller sig:</a:t>
            </a:r>
          </a:p>
        </p:txBody>
      </p:sp>
      <p:sp>
        <p:nvSpPr>
          <p:cNvPr id="5" name="Text Placeholder 3">
            <a:extLst>
              <a:ext uri="{FF2B5EF4-FFF2-40B4-BE49-F238E27FC236}">
                <a16:creationId xmlns:a16="http://schemas.microsoft.com/office/drawing/2014/main" id="{6487BCA9-E841-B334-2248-4BF83F7DC9F3}"/>
              </a:ext>
            </a:extLst>
          </p:cNvPr>
          <p:cNvSpPr txBox="1">
            <a:spLocks/>
          </p:cNvSpPr>
          <p:nvPr/>
        </p:nvSpPr>
        <p:spPr>
          <a:xfrm>
            <a:off x="2173025" y="4456665"/>
            <a:ext cx="2468880" cy="1564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noProof="1">
                <a:solidFill>
                  <a:schemeClr val="tx1"/>
                </a:solidFill>
              </a:rPr>
              <a:t>Forældrefælden: </a:t>
            </a:r>
            <a:r>
              <a:rPr lang="da-DK" sz="1600" noProof="1">
                <a:solidFill>
                  <a:schemeClr val="tx1"/>
                </a:solidFill>
              </a:rPr>
              <a:t>Psykolog Rikke Yde Tordrup giver gode råd til, hvordan man undgår konflikt. </a:t>
            </a:r>
          </a:p>
          <a:p>
            <a:pPr marL="0" indent="0" algn="ctr">
              <a:buNone/>
            </a:pPr>
            <a:endParaRPr lang="da-DK" sz="1600" noProof="1">
              <a:solidFill>
                <a:schemeClr val="tx1"/>
              </a:solidFill>
            </a:endParaRPr>
          </a:p>
        </p:txBody>
      </p:sp>
      <p:sp>
        <p:nvSpPr>
          <p:cNvPr id="6" name="Text Placeholder 3">
            <a:extLst>
              <a:ext uri="{FF2B5EF4-FFF2-40B4-BE49-F238E27FC236}">
                <a16:creationId xmlns:a16="http://schemas.microsoft.com/office/drawing/2014/main" id="{32987561-5ADA-6E44-9833-9703E0940364}"/>
              </a:ext>
            </a:extLst>
          </p:cNvPr>
          <p:cNvSpPr txBox="1">
            <a:spLocks/>
          </p:cNvSpPr>
          <p:nvPr/>
        </p:nvSpPr>
        <p:spPr>
          <a:xfrm>
            <a:off x="7506190" y="4456665"/>
            <a:ext cx="2468880" cy="1564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noProof="1">
                <a:solidFill>
                  <a:schemeClr val="tx1"/>
                </a:solidFill>
              </a:rPr>
              <a:t>Krisen Anatomi: </a:t>
            </a:r>
            <a:r>
              <a:rPr lang="da-DK" sz="1600" noProof="1">
                <a:solidFill>
                  <a:schemeClr val="tx1"/>
                </a:solidFill>
              </a:rPr>
              <a:t>Krise- og ledelsesrådgiver Flemming Hansen fortæller om krisens anatomi. </a:t>
            </a:r>
          </a:p>
          <a:p>
            <a:pPr marL="0" indent="0" algn="ctr">
              <a:buNone/>
            </a:pPr>
            <a:endParaRPr lang="da-DK" sz="1600" noProof="1">
              <a:solidFill>
                <a:schemeClr val="tx1"/>
              </a:solidFill>
            </a:endParaRPr>
          </a:p>
        </p:txBody>
      </p:sp>
      <p:sp>
        <p:nvSpPr>
          <p:cNvPr id="9" name="Text Placeholder 3">
            <a:extLst>
              <a:ext uri="{FF2B5EF4-FFF2-40B4-BE49-F238E27FC236}">
                <a16:creationId xmlns:a16="http://schemas.microsoft.com/office/drawing/2014/main" id="{3D9AD6BE-3487-F7A2-8558-30769016DFA5}"/>
              </a:ext>
            </a:extLst>
          </p:cNvPr>
          <p:cNvSpPr txBox="1">
            <a:spLocks/>
          </p:cNvSpPr>
          <p:nvPr/>
        </p:nvSpPr>
        <p:spPr>
          <a:xfrm>
            <a:off x="4861560" y="4456665"/>
            <a:ext cx="2468880" cy="1564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noProof="1">
                <a:solidFill>
                  <a:schemeClr val="tx1"/>
                </a:solidFill>
              </a:rPr>
              <a:t>I følelsernes vold: </a:t>
            </a:r>
            <a:r>
              <a:rPr lang="da-DK" sz="1600" noProof="1">
                <a:solidFill>
                  <a:schemeClr val="tx1"/>
                </a:solidFill>
              </a:rPr>
              <a:t>Psykolog og leder på Institut for Belastningspsykologi Rikke Høgsted guider til at håndtere det store følelsesmæssige pres, den professionelle kan opleve. </a:t>
            </a:r>
          </a:p>
          <a:p>
            <a:pPr marL="0" indent="0" algn="ctr">
              <a:buNone/>
            </a:pPr>
            <a:endParaRPr lang="da-DK" sz="1600" noProof="1">
              <a:solidFill>
                <a:schemeClr val="tx1"/>
              </a:solidFill>
            </a:endParaRPr>
          </a:p>
        </p:txBody>
      </p:sp>
      <p:sp>
        <p:nvSpPr>
          <p:cNvPr id="22" name="TextBox 21">
            <a:extLst>
              <a:ext uri="{FF2B5EF4-FFF2-40B4-BE49-F238E27FC236}">
                <a16:creationId xmlns:a16="http://schemas.microsoft.com/office/drawing/2014/main" id="{07B60EDC-4F4D-50D5-32CA-1E2D91295803}"/>
              </a:ext>
            </a:extLst>
          </p:cNvPr>
          <p:cNvSpPr txBox="1"/>
          <p:nvPr/>
        </p:nvSpPr>
        <p:spPr>
          <a:xfrm>
            <a:off x="2716917" y="2814474"/>
            <a:ext cx="1379349" cy="1446550"/>
          </a:xfrm>
          <a:prstGeom prst="rect">
            <a:avLst/>
          </a:prstGeom>
          <a:noFill/>
        </p:spPr>
        <p:txBody>
          <a:bodyPr wrap="square" rtlCol="0">
            <a:spAutoFit/>
          </a:bodyPr>
          <a:lstStyle/>
          <a:p>
            <a:pPr algn="ctr"/>
            <a:r>
              <a:rPr lang="da-DK" sz="2800" noProof="1"/>
              <a:t>Afsnit</a:t>
            </a:r>
          </a:p>
          <a:p>
            <a:pPr algn="ctr"/>
            <a:r>
              <a:rPr lang="da-DK" sz="6000" b="1" noProof="1"/>
              <a:t>#1</a:t>
            </a:r>
          </a:p>
        </p:txBody>
      </p:sp>
      <p:sp>
        <p:nvSpPr>
          <p:cNvPr id="23" name="TextBox 22">
            <a:extLst>
              <a:ext uri="{FF2B5EF4-FFF2-40B4-BE49-F238E27FC236}">
                <a16:creationId xmlns:a16="http://schemas.microsoft.com/office/drawing/2014/main" id="{04B12944-E85E-4FFE-3EB7-9EE9C94EBEBE}"/>
              </a:ext>
            </a:extLst>
          </p:cNvPr>
          <p:cNvSpPr txBox="1"/>
          <p:nvPr/>
        </p:nvSpPr>
        <p:spPr>
          <a:xfrm>
            <a:off x="5406325" y="2814474"/>
            <a:ext cx="1379349" cy="1446550"/>
          </a:xfrm>
          <a:prstGeom prst="rect">
            <a:avLst/>
          </a:prstGeom>
          <a:noFill/>
        </p:spPr>
        <p:txBody>
          <a:bodyPr wrap="square" rtlCol="0">
            <a:spAutoFit/>
          </a:bodyPr>
          <a:lstStyle/>
          <a:p>
            <a:pPr algn="ctr"/>
            <a:r>
              <a:rPr lang="da-DK" sz="2800" noProof="1"/>
              <a:t>Afsnit</a:t>
            </a:r>
          </a:p>
          <a:p>
            <a:pPr algn="ctr"/>
            <a:r>
              <a:rPr lang="da-DK" sz="6000" b="1" noProof="1"/>
              <a:t>#2</a:t>
            </a:r>
          </a:p>
        </p:txBody>
      </p:sp>
      <p:sp>
        <p:nvSpPr>
          <p:cNvPr id="26" name="TextBox 25">
            <a:extLst>
              <a:ext uri="{FF2B5EF4-FFF2-40B4-BE49-F238E27FC236}">
                <a16:creationId xmlns:a16="http://schemas.microsoft.com/office/drawing/2014/main" id="{50C97AC9-C41D-112D-AD33-38150EF174EB}"/>
              </a:ext>
            </a:extLst>
          </p:cNvPr>
          <p:cNvSpPr txBox="1"/>
          <p:nvPr/>
        </p:nvSpPr>
        <p:spPr>
          <a:xfrm>
            <a:off x="8056535" y="2814474"/>
            <a:ext cx="1379349" cy="1446550"/>
          </a:xfrm>
          <a:prstGeom prst="rect">
            <a:avLst/>
          </a:prstGeom>
          <a:noFill/>
        </p:spPr>
        <p:txBody>
          <a:bodyPr wrap="square" rtlCol="0">
            <a:spAutoFit/>
          </a:bodyPr>
          <a:lstStyle/>
          <a:p>
            <a:pPr algn="ctr"/>
            <a:r>
              <a:rPr lang="da-DK" sz="2800" noProof="1"/>
              <a:t>Afsnit</a:t>
            </a:r>
          </a:p>
          <a:p>
            <a:pPr algn="ctr"/>
            <a:r>
              <a:rPr lang="da-DK" sz="6000" b="1" noProof="1"/>
              <a:t>#3</a:t>
            </a:r>
          </a:p>
        </p:txBody>
      </p:sp>
    </p:spTree>
    <p:extLst>
      <p:ext uri="{BB962C8B-B14F-4D97-AF65-F5344CB8AC3E}">
        <p14:creationId xmlns:p14="http://schemas.microsoft.com/office/powerpoint/2010/main" val="2111076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C673E-13ED-F2B1-AA9A-61F15E3E9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B5C7A6-4ED0-9636-1A81-32621F9B7F62}"/>
              </a:ext>
            </a:extLst>
          </p:cNvPr>
          <p:cNvSpPr>
            <a:spLocks noGrp="1"/>
          </p:cNvSpPr>
          <p:nvPr>
            <p:ph type="title"/>
          </p:nvPr>
        </p:nvSpPr>
        <p:spPr/>
        <p:txBody>
          <a:bodyPr>
            <a:normAutofit fontScale="90000"/>
          </a:bodyPr>
          <a:lstStyle/>
          <a:p>
            <a:r>
              <a:rPr lang="da-DK" b="1" noProof="1">
                <a:solidFill>
                  <a:schemeClr val="tx1"/>
                </a:solidFill>
              </a:rPr>
              <a:t>De 3 dialogkort</a:t>
            </a:r>
          </a:p>
        </p:txBody>
      </p:sp>
      <p:pic>
        <p:nvPicPr>
          <p:cNvPr id="8" name="Picture 7">
            <a:extLst>
              <a:ext uri="{FF2B5EF4-FFF2-40B4-BE49-F238E27FC236}">
                <a16:creationId xmlns:a16="http://schemas.microsoft.com/office/drawing/2014/main" id="{FD1602BC-C53C-A78C-D22E-F180AA094D38}"/>
              </a:ext>
            </a:extLst>
          </p:cNvPr>
          <p:cNvPicPr>
            <a:picLocks noChangeAspect="1"/>
          </p:cNvPicPr>
          <p:nvPr/>
        </p:nvPicPr>
        <p:blipFill>
          <a:blip r:embed="rId2"/>
          <a:stretch>
            <a:fillRect/>
          </a:stretch>
        </p:blipFill>
        <p:spPr>
          <a:xfrm>
            <a:off x="2659959" y="2781465"/>
            <a:ext cx="1470530" cy="208325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85C23DF-C396-8AB2-D739-DA9CE37CE275}"/>
              </a:ext>
            </a:extLst>
          </p:cNvPr>
          <p:cNvPicPr>
            <a:picLocks noChangeAspect="1"/>
          </p:cNvPicPr>
          <p:nvPr/>
        </p:nvPicPr>
        <p:blipFill>
          <a:blip r:embed="rId3"/>
          <a:stretch>
            <a:fillRect/>
          </a:stretch>
        </p:blipFill>
        <p:spPr>
          <a:xfrm>
            <a:off x="5360735" y="2790324"/>
            <a:ext cx="1470530" cy="2083251"/>
          </a:xfrm>
          <a:prstGeom prst="rect">
            <a:avLst/>
          </a:prstGeom>
          <a:ln>
            <a:noFill/>
          </a:ln>
          <a:effectLst>
            <a:outerShdw blurRad="292100" dist="139700" dir="2700000" algn="tl" rotWithShape="0">
              <a:srgbClr val="333333">
                <a:alpha val="65000"/>
              </a:srgbClr>
            </a:outerShdw>
          </a:effectLst>
        </p:spPr>
      </p:pic>
      <p:sp>
        <p:nvSpPr>
          <p:cNvPr id="15" name="Text Placeholder 3">
            <a:extLst>
              <a:ext uri="{FF2B5EF4-FFF2-40B4-BE49-F238E27FC236}">
                <a16:creationId xmlns:a16="http://schemas.microsoft.com/office/drawing/2014/main" id="{3EF1A082-394A-2B8A-E79E-649240C75B8B}"/>
              </a:ext>
            </a:extLst>
          </p:cNvPr>
          <p:cNvSpPr txBox="1">
            <a:spLocks/>
          </p:cNvSpPr>
          <p:nvPr/>
        </p:nvSpPr>
        <p:spPr>
          <a:xfrm>
            <a:off x="2173025" y="5162973"/>
            <a:ext cx="2468880" cy="642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noProof="1">
                <a:solidFill>
                  <a:schemeClr val="tx1"/>
                </a:solidFill>
              </a:rPr>
              <a:t>Det gode udgangspunkt </a:t>
            </a:r>
            <a:r>
              <a:rPr lang="da-DK" sz="1600" noProof="1">
                <a:solidFill>
                  <a:schemeClr val="tx1"/>
                </a:solidFill>
              </a:rPr>
              <a:t>– før konflikten opstår</a:t>
            </a:r>
          </a:p>
        </p:txBody>
      </p:sp>
      <p:sp>
        <p:nvSpPr>
          <p:cNvPr id="16" name="Text Placeholder 3">
            <a:extLst>
              <a:ext uri="{FF2B5EF4-FFF2-40B4-BE49-F238E27FC236}">
                <a16:creationId xmlns:a16="http://schemas.microsoft.com/office/drawing/2014/main" id="{0EB3ECEE-3E6E-1D64-0D0D-5A4C22574F45}"/>
              </a:ext>
            </a:extLst>
          </p:cNvPr>
          <p:cNvSpPr txBox="1">
            <a:spLocks/>
          </p:cNvSpPr>
          <p:nvPr/>
        </p:nvSpPr>
        <p:spPr>
          <a:xfrm>
            <a:off x="7506190" y="5162973"/>
            <a:ext cx="2468880" cy="642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noProof="1">
                <a:solidFill>
                  <a:schemeClr val="tx1"/>
                </a:solidFill>
              </a:rPr>
              <a:t>Krisens tidlige tegn </a:t>
            </a:r>
            <a:r>
              <a:rPr lang="da-DK" sz="1600" noProof="1">
                <a:solidFill>
                  <a:schemeClr val="tx1"/>
                </a:solidFill>
              </a:rPr>
              <a:t>– når konflikten bliver til en krise</a:t>
            </a:r>
          </a:p>
        </p:txBody>
      </p:sp>
      <p:pic>
        <p:nvPicPr>
          <p:cNvPr id="12" name="Picture 11">
            <a:extLst>
              <a:ext uri="{FF2B5EF4-FFF2-40B4-BE49-F238E27FC236}">
                <a16:creationId xmlns:a16="http://schemas.microsoft.com/office/drawing/2014/main" id="{A5886DC4-3D99-A344-4BBD-9CBF7B0DBC08}"/>
              </a:ext>
            </a:extLst>
          </p:cNvPr>
          <p:cNvPicPr>
            <a:picLocks noChangeAspect="1"/>
          </p:cNvPicPr>
          <p:nvPr/>
        </p:nvPicPr>
        <p:blipFill>
          <a:blip r:embed="rId4"/>
          <a:stretch>
            <a:fillRect/>
          </a:stretch>
        </p:blipFill>
        <p:spPr>
          <a:xfrm>
            <a:off x="8005365" y="2790324"/>
            <a:ext cx="1470530" cy="2083251"/>
          </a:xfrm>
          <a:prstGeom prst="rect">
            <a:avLst/>
          </a:prstGeom>
          <a:ln>
            <a:noFill/>
          </a:ln>
          <a:effectLst>
            <a:outerShdw blurRad="292100" dist="139700" dir="2700000" algn="tl" rotWithShape="0">
              <a:srgbClr val="333333">
                <a:alpha val="65000"/>
              </a:srgbClr>
            </a:outerShdw>
          </a:effectLst>
        </p:spPr>
      </p:pic>
      <p:sp>
        <p:nvSpPr>
          <p:cNvPr id="17" name="Text Placeholder 3">
            <a:extLst>
              <a:ext uri="{FF2B5EF4-FFF2-40B4-BE49-F238E27FC236}">
                <a16:creationId xmlns:a16="http://schemas.microsoft.com/office/drawing/2014/main" id="{AD9F2E84-4346-6F20-43AF-B7E383736154}"/>
              </a:ext>
            </a:extLst>
          </p:cNvPr>
          <p:cNvSpPr txBox="1">
            <a:spLocks/>
          </p:cNvSpPr>
          <p:nvPr/>
        </p:nvSpPr>
        <p:spPr>
          <a:xfrm>
            <a:off x="4861560" y="5162973"/>
            <a:ext cx="2468880" cy="642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noProof="1">
                <a:solidFill>
                  <a:schemeClr val="tx1"/>
                </a:solidFill>
              </a:rPr>
              <a:t>Det uventede krav </a:t>
            </a:r>
            <a:r>
              <a:rPr lang="da-DK" sz="1600" noProof="1">
                <a:solidFill>
                  <a:schemeClr val="tx1"/>
                </a:solidFill>
              </a:rPr>
              <a:t>– i konfliktsituationen</a:t>
            </a:r>
          </a:p>
        </p:txBody>
      </p:sp>
      <p:sp>
        <p:nvSpPr>
          <p:cNvPr id="20" name="Text Placeholder 3">
            <a:extLst>
              <a:ext uri="{FF2B5EF4-FFF2-40B4-BE49-F238E27FC236}">
                <a16:creationId xmlns:a16="http://schemas.microsoft.com/office/drawing/2014/main" id="{DFEC2FF0-4B7C-0184-EB7F-70670E9DA400}"/>
              </a:ext>
            </a:extLst>
          </p:cNvPr>
          <p:cNvSpPr txBox="1">
            <a:spLocks/>
          </p:cNvSpPr>
          <p:nvPr/>
        </p:nvSpPr>
        <p:spPr>
          <a:xfrm>
            <a:off x="839788" y="1111846"/>
            <a:ext cx="10385931" cy="642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noProof="1">
                <a:solidFill>
                  <a:schemeClr val="tx1"/>
                </a:solidFill>
              </a:rPr>
              <a:t>Vi har udviklet tre dialogkort til arbejdsmiljøgruppen om et godt forældre- og pårørendesamarbejde. I kan bruge dialogkortene som en del af arbejdet med at skabe en bedre arbejdsplads.</a:t>
            </a:r>
          </a:p>
          <a:p>
            <a:pPr marL="0" indent="0">
              <a:buNone/>
            </a:pPr>
            <a:r>
              <a:rPr lang="da-DK" sz="1600" i="1" noProof="1">
                <a:solidFill>
                  <a:schemeClr val="tx1"/>
                </a:solidFill>
              </a:rPr>
              <a:t>De tre dialogkort ser på forskellige dele af samarbejdet med forældre og pårørende. Hvert kort omhandler et bestemt emne:</a:t>
            </a:r>
          </a:p>
        </p:txBody>
      </p:sp>
      <p:sp>
        <p:nvSpPr>
          <p:cNvPr id="3" name="Text Placeholder 3">
            <a:extLst>
              <a:ext uri="{FF2B5EF4-FFF2-40B4-BE49-F238E27FC236}">
                <a16:creationId xmlns:a16="http://schemas.microsoft.com/office/drawing/2014/main" id="{6FD44C66-769C-1EA8-ECF9-6051BD36AED5}"/>
              </a:ext>
            </a:extLst>
          </p:cNvPr>
          <p:cNvSpPr txBox="1">
            <a:spLocks/>
          </p:cNvSpPr>
          <p:nvPr/>
        </p:nvSpPr>
        <p:spPr>
          <a:xfrm>
            <a:off x="8159262" y="6095088"/>
            <a:ext cx="3719600" cy="6427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a-DK" sz="1600" i="1" noProof="1">
                <a:solidFill>
                  <a:schemeClr val="tx1"/>
                </a:solidFill>
              </a:rPr>
              <a:t>De 3 dialogkort </a:t>
            </a:r>
          </a:p>
        </p:txBody>
      </p:sp>
    </p:spTree>
    <p:extLst>
      <p:ext uri="{BB962C8B-B14F-4D97-AF65-F5344CB8AC3E}">
        <p14:creationId xmlns:p14="http://schemas.microsoft.com/office/powerpoint/2010/main" val="2708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105-3985-310D-6D71-2A7685FDDF72}"/>
              </a:ext>
            </a:extLst>
          </p:cNvPr>
          <p:cNvSpPr>
            <a:spLocks noGrp="1"/>
          </p:cNvSpPr>
          <p:nvPr>
            <p:ph type="title"/>
          </p:nvPr>
        </p:nvSpPr>
        <p:spPr>
          <a:xfrm>
            <a:off x="1627505" y="2190035"/>
            <a:ext cx="8936990" cy="2477929"/>
          </a:xfrm>
        </p:spPr>
        <p:txBody>
          <a:bodyPr>
            <a:normAutofit fontScale="90000"/>
          </a:bodyPr>
          <a:lstStyle/>
          <a:p>
            <a:pPr algn="ctr"/>
            <a:r>
              <a:rPr lang="en-US" sz="3200" dirty="0" err="1"/>
              <a:t>Dialogkortene</a:t>
            </a:r>
            <a:r>
              <a:rPr lang="en-US" sz="3200" dirty="0"/>
              <a:t> </a:t>
            </a:r>
            <a:r>
              <a:rPr lang="en-US" sz="3200" dirty="0" err="1"/>
              <a:t>kommer</a:t>
            </a:r>
            <a:r>
              <a:rPr lang="en-US" sz="3200" dirty="0"/>
              <a:t> </a:t>
            </a:r>
            <a:r>
              <a:rPr lang="en-US" sz="3200" dirty="0" err="1"/>
              <a:t>i</a:t>
            </a:r>
            <a:r>
              <a:rPr lang="en-US" sz="3200" dirty="0"/>
              <a:t> to </a:t>
            </a:r>
            <a:r>
              <a:rPr lang="en-US" sz="3200" dirty="0" err="1"/>
              <a:t>sæt</a:t>
            </a:r>
            <a:r>
              <a:rPr lang="en-US" sz="3200" dirty="0"/>
              <a:t>: </a:t>
            </a:r>
            <a:r>
              <a:rPr lang="en-US" sz="3200" dirty="0" err="1"/>
              <a:t>ét</a:t>
            </a:r>
            <a:r>
              <a:rPr lang="en-US" sz="3200" dirty="0"/>
              <a:t> </a:t>
            </a:r>
            <a:r>
              <a:rPr lang="en-US" sz="3200" dirty="0" err="1"/>
              <a:t>sæt</a:t>
            </a:r>
            <a:r>
              <a:rPr lang="en-US" sz="3200" dirty="0"/>
              <a:t>, </a:t>
            </a:r>
            <a:r>
              <a:rPr lang="en-US" sz="3200" dirty="0" err="1"/>
              <a:t>hvor</a:t>
            </a:r>
            <a:r>
              <a:rPr lang="en-US" sz="3200" dirty="0"/>
              <a:t> </a:t>
            </a:r>
            <a:r>
              <a:rPr lang="en-US" sz="3200" dirty="0" err="1"/>
              <a:t>ordlyden</a:t>
            </a:r>
            <a:r>
              <a:rPr lang="en-US" sz="3200" dirty="0"/>
              <a:t> er </a:t>
            </a:r>
            <a:r>
              <a:rPr lang="en-US" sz="3200" dirty="0" err="1"/>
              <a:t>rettet</a:t>
            </a:r>
            <a:r>
              <a:rPr lang="en-US" sz="3200" dirty="0"/>
              <a:t> mod </a:t>
            </a:r>
            <a:r>
              <a:rPr lang="en-US" sz="3200" dirty="0" err="1"/>
              <a:t>jer</a:t>
            </a:r>
            <a:r>
              <a:rPr lang="en-US" sz="3200" dirty="0"/>
              <a:t>, der </a:t>
            </a:r>
            <a:r>
              <a:rPr lang="en-US" sz="3200" dirty="0" err="1"/>
              <a:t>primært</a:t>
            </a:r>
            <a:r>
              <a:rPr lang="en-US" sz="3200" dirty="0"/>
              <a:t> </a:t>
            </a:r>
            <a:r>
              <a:rPr lang="en-US" sz="3200" dirty="0" err="1"/>
              <a:t>arbejder</a:t>
            </a:r>
            <a:r>
              <a:rPr lang="en-US" sz="3200" dirty="0"/>
              <a:t> med </a:t>
            </a:r>
            <a:r>
              <a:rPr lang="en-US" sz="3200" b="1" dirty="0" err="1"/>
              <a:t>pårørende</a:t>
            </a:r>
            <a:r>
              <a:rPr lang="en-US" sz="3200" dirty="0"/>
              <a:t>, </a:t>
            </a:r>
            <a:r>
              <a:rPr lang="en-US" sz="3200" dirty="0" err="1"/>
              <a:t>og</a:t>
            </a:r>
            <a:r>
              <a:rPr lang="en-US" sz="3200" dirty="0"/>
              <a:t> </a:t>
            </a:r>
            <a:r>
              <a:rPr lang="en-US" sz="3200" dirty="0" err="1"/>
              <a:t>ét</a:t>
            </a:r>
            <a:r>
              <a:rPr lang="en-US" sz="3200" dirty="0"/>
              <a:t> </a:t>
            </a:r>
            <a:r>
              <a:rPr lang="en-US" sz="3200" dirty="0" err="1"/>
              <a:t>sæt</a:t>
            </a:r>
            <a:r>
              <a:rPr lang="en-US" sz="3200" dirty="0"/>
              <a:t>, </a:t>
            </a:r>
            <a:r>
              <a:rPr lang="en-US" sz="3200" dirty="0" err="1"/>
              <a:t>hvor</a:t>
            </a:r>
            <a:r>
              <a:rPr lang="en-US" sz="3200" dirty="0"/>
              <a:t> </a:t>
            </a:r>
            <a:r>
              <a:rPr lang="en-US" sz="3200" dirty="0" err="1"/>
              <a:t>ordlyden</a:t>
            </a:r>
            <a:r>
              <a:rPr lang="en-US" sz="3200" dirty="0"/>
              <a:t> er </a:t>
            </a:r>
            <a:r>
              <a:rPr lang="en-US" sz="3200" dirty="0" err="1"/>
              <a:t>rettet</a:t>
            </a:r>
            <a:r>
              <a:rPr lang="en-US" sz="3200" dirty="0"/>
              <a:t> mod </a:t>
            </a:r>
            <a:r>
              <a:rPr lang="en-US" sz="3200" dirty="0" err="1"/>
              <a:t>jer</a:t>
            </a:r>
            <a:r>
              <a:rPr lang="en-US" sz="3200" dirty="0"/>
              <a:t>, der </a:t>
            </a:r>
            <a:r>
              <a:rPr lang="en-US" sz="3200" dirty="0" err="1"/>
              <a:t>arbejder</a:t>
            </a:r>
            <a:r>
              <a:rPr lang="en-US" sz="3200" dirty="0"/>
              <a:t> med </a:t>
            </a:r>
            <a:r>
              <a:rPr lang="en-US" sz="3200" b="1" dirty="0" err="1"/>
              <a:t>forældre</a:t>
            </a:r>
            <a:r>
              <a:rPr lang="en-US" sz="3200" dirty="0"/>
              <a:t> </a:t>
            </a:r>
            <a:r>
              <a:rPr lang="en-US" sz="3200" dirty="0" err="1"/>
              <a:t>som</a:t>
            </a:r>
            <a:r>
              <a:rPr lang="en-US" sz="3200" dirty="0"/>
              <a:t> </a:t>
            </a:r>
            <a:r>
              <a:rPr lang="en-US" sz="3200" dirty="0" err="1"/>
              <a:t>jeres</a:t>
            </a:r>
            <a:r>
              <a:rPr lang="en-US" sz="3200" dirty="0"/>
              <a:t> </a:t>
            </a:r>
            <a:r>
              <a:rPr lang="en-US" sz="3200" dirty="0" err="1"/>
              <a:t>primære</a:t>
            </a:r>
            <a:r>
              <a:rPr lang="en-US" sz="3200" dirty="0"/>
              <a:t> </a:t>
            </a:r>
            <a:r>
              <a:rPr lang="en-US" sz="3200" dirty="0" err="1"/>
              <a:t>pårørende</a:t>
            </a:r>
            <a:r>
              <a:rPr lang="en-US" sz="3200" dirty="0"/>
              <a:t>.</a:t>
            </a:r>
            <a:br>
              <a:rPr lang="en-US" sz="3200" dirty="0"/>
            </a:br>
            <a:br>
              <a:rPr lang="en-US" sz="3200" dirty="0"/>
            </a:br>
            <a:r>
              <a:rPr lang="en-US" sz="3200" dirty="0"/>
              <a:t>Ved </a:t>
            </a:r>
            <a:r>
              <a:rPr lang="en-US" sz="3200" dirty="0" err="1"/>
              <a:t>præsentationen</a:t>
            </a:r>
            <a:r>
              <a:rPr lang="en-US" sz="3200" dirty="0"/>
              <a:t> </a:t>
            </a:r>
            <a:r>
              <a:rPr lang="en-US" sz="3200" dirty="0" err="1"/>
              <a:t>af</a:t>
            </a:r>
            <a:r>
              <a:rPr lang="en-US" sz="3200" dirty="0"/>
              <a:t> </a:t>
            </a:r>
            <a:r>
              <a:rPr lang="en-US" sz="3200" dirty="0" err="1"/>
              <a:t>materialet</a:t>
            </a:r>
            <a:r>
              <a:rPr lang="en-US" sz="3200" dirty="0"/>
              <a:t> </a:t>
            </a:r>
            <a:r>
              <a:rPr lang="en-US" sz="3200" dirty="0" err="1"/>
              <a:t>kan</a:t>
            </a:r>
            <a:r>
              <a:rPr lang="en-US" sz="3200" dirty="0"/>
              <a:t> I </a:t>
            </a:r>
            <a:r>
              <a:rPr lang="en-US" sz="3200" dirty="0" err="1"/>
              <a:t>vælge</a:t>
            </a:r>
            <a:r>
              <a:rPr lang="en-US" sz="3200" dirty="0"/>
              <a:t> at </a:t>
            </a:r>
            <a:r>
              <a:rPr lang="en-US" sz="3200" dirty="0" err="1"/>
              <a:t>fremvise</a:t>
            </a:r>
            <a:r>
              <a:rPr lang="en-US" sz="3200" dirty="0"/>
              <a:t> det </a:t>
            </a:r>
            <a:r>
              <a:rPr lang="en-US" sz="3200" dirty="0" err="1"/>
              <a:t>sæt</a:t>
            </a:r>
            <a:r>
              <a:rPr lang="en-US" sz="3200" dirty="0"/>
              <a:t>, der er </a:t>
            </a:r>
            <a:r>
              <a:rPr lang="en-US" sz="3200" dirty="0" err="1"/>
              <a:t>mest</a:t>
            </a:r>
            <a:r>
              <a:rPr lang="en-US" sz="3200" dirty="0"/>
              <a:t> relevant for </a:t>
            </a:r>
            <a:r>
              <a:rPr lang="en-US" sz="3200" dirty="0" err="1"/>
              <a:t>jer.</a:t>
            </a:r>
            <a:endParaRPr lang="en-US" sz="3200" dirty="0"/>
          </a:p>
        </p:txBody>
      </p:sp>
      <p:sp>
        <p:nvSpPr>
          <p:cNvPr id="4" name="Slide Number Placeholder 3">
            <a:extLst>
              <a:ext uri="{FF2B5EF4-FFF2-40B4-BE49-F238E27FC236}">
                <a16:creationId xmlns:a16="http://schemas.microsoft.com/office/drawing/2014/main" id="{306931EA-BD42-EC86-ABDD-C9966DE36216}"/>
              </a:ext>
            </a:extLst>
          </p:cNvPr>
          <p:cNvSpPr>
            <a:spLocks noGrp="1"/>
          </p:cNvSpPr>
          <p:nvPr>
            <p:ph type="sldNum" sz="quarter" idx="12"/>
          </p:nvPr>
        </p:nvSpPr>
        <p:spPr/>
        <p:txBody>
          <a:bodyPr/>
          <a:lstStyle/>
          <a:p>
            <a:fld id="{2A710F0F-0A71-6A48-AAD6-EB3A077EE618}" type="slidenum">
              <a:rPr lang="da-DK" smtClean="0"/>
              <a:t>5</a:t>
            </a:fld>
            <a:endParaRPr lang="da-DK" dirty="0"/>
          </a:p>
        </p:txBody>
      </p:sp>
    </p:spTree>
    <p:extLst>
      <p:ext uri="{BB962C8B-B14F-4D97-AF65-F5344CB8AC3E}">
        <p14:creationId xmlns:p14="http://schemas.microsoft.com/office/powerpoint/2010/main" val="57200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57A6-400B-4FB5-EB2B-6A1054FC5FCA}"/>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D8EBD4F-AB6D-2CB5-315D-A20A4FBC8778}"/>
              </a:ext>
            </a:extLst>
          </p:cNvPr>
          <p:cNvSpPr/>
          <p:nvPr/>
        </p:nvSpPr>
        <p:spPr>
          <a:xfrm>
            <a:off x="10603149" y="2454042"/>
            <a:ext cx="1588851" cy="199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1" name="Rectangle 10">
            <a:extLst>
              <a:ext uri="{FF2B5EF4-FFF2-40B4-BE49-F238E27FC236}">
                <a16:creationId xmlns:a16="http://schemas.microsoft.com/office/drawing/2014/main" id="{9AC3BB96-61D7-112F-94D4-691132357270}"/>
              </a:ext>
            </a:extLst>
          </p:cNvPr>
          <p:cNvSpPr/>
          <p:nvPr/>
        </p:nvSpPr>
        <p:spPr>
          <a:xfrm>
            <a:off x="137160" y="5983795"/>
            <a:ext cx="2616088" cy="654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8" name="Rectangle 17">
            <a:extLst>
              <a:ext uri="{FF2B5EF4-FFF2-40B4-BE49-F238E27FC236}">
                <a16:creationId xmlns:a16="http://schemas.microsoft.com/office/drawing/2014/main" id="{01253BA5-64E7-A121-FAAF-D5E8975C4D04}"/>
              </a:ext>
            </a:extLst>
          </p:cNvPr>
          <p:cNvSpPr/>
          <p:nvPr/>
        </p:nvSpPr>
        <p:spPr>
          <a:xfrm>
            <a:off x="0" y="1"/>
            <a:ext cx="12191999" cy="6857999"/>
          </a:xfrm>
          <a:prstGeom prst="rect">
            <a:avLst/>
          </a:prstGeom>
          <a:solidFill>
            <a:srgbClr val="824A6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2" name="Title 1">
            <a:extLst>
              <a:ext uri="{FF2B5EF4-FFF2-40B4-BE49-F238E27FC236}">
                <a16:creationId xmlns:a16="http://schemas.microsoft.com/office/drawing/2014/main" id="{F9C19AC6-6687-FC27-F8CC-E207BB7B799E}"/>
              </a:ext>
            </a:extLst>
          </p:cNvPr>
          <p:cNvSpPr>
            <a:spLocks noGrp="1"/>
          </p:cNvSpPr>
          <p:nvPr>
            <p:ph type="title"/>
          </p:nvPr>
        </p:nvSpPr>
        <p:spPr/>
        <p:txBody>
          <a:bodyPr>
            <a:normAutofit fontScale="90000"/>
          </a:bodyPr>
          <a:lstStyle/>
          <a:p>
            <a:r>
              <a:rPr lang="da-DK" b="1" noProof="1">
                <a:solidFill>
                  <a:schemeClr val="tx1"/>
                </a:solidFill>
              </a:rPr>
              <a:t>Dialogkort: </a:t>
            </a:r>
            <a:r>
              <a:rPr lang="da-DK" noProof="1">
                <a:solidFill>
                  <a:schemeClr val="tx1"/>
                </a:solidFill>
              </a:rPr>
              <a:t>Det gode udgangspunkt  </a:t>
            </a:r>
          </a:p>
        </p:txBody>
      </p:sp>
      <p:sp>
        <p:nvSpPr>
          <p:cNvPr id="7" name="Diagonal Stripe 6">
            <a:extLst>
              <a:ext uri="{FF2B5EF4-FFF2-40B4-BE49-F238E27FC236}">
                <a16:creationId xmlns:a16="http://schemas.microsoft.com/office/drawing/2014/main" id="{25F2BB3F-AA68-8492-501F-6989F9C462FB}"/>
              </a:ext>
            </a:extLst>
          </p:cNvPr>
          <p:cNvSpPr/>
          <p:nvPr/>
        </p:nvSpPr>
        <p:spPr>
          <a:xfrm rot="5400000">
            <a:off x="10713215" y="-1673"/>
            <a:ext cx="1477111" cy="1480457"/>
          </a:xfrm>
          <a:prstGeom prst="diagStripe">
            <a:avLst/>
          </a:prstGeom>
          <a:solidFill>
            <a:srgbClr val="824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solidFill>
                <a:schemeClr val="tx1"/>
              </a:solidFill>
            </a:endParaRPr>
          </a:p>
        </p:txBody>
      </p:sp>
      <p:sp>
        <p:nvSpPr>
          <p:cNvPr id="9" name="TextBox 8">
            <a:extLst>
              <a:ext uri="{FF2B5EF4-FFF2-40B4-BE49-F238E27FC236}">
                <a16:creationId xmlns:a16="http://schemas.microsoft.com/office/drawing/2014/main" id="{802BCD1A-2DF7-2F3E-17EF-DAC1F573F391}"/>
              </a:ext>
            </a:extLst>
          </p:cNvPr>
          <p:cNvSpPr txBox="1"/>
          <p:nvPr/>
        </p:nvSpPr>
        <p:spPr>
          <a:xfrm rot="2700000">
            <a:off x="10880872" y="423681"/>
            <a:ext cx="1597688" cy="307777"/>
          </a:xfrm>
          <a:prstGeom prst="rect">
            <a:avLst/>
          </a:prstGeom>
          <a:noFill/>
        </p:spPr>
        <p:txBody>
          <a:bodyPr wrap="square" rtlCol="0">
            <a:spAutoFit/>
          </a:bodyPr>
          <a:lstStyle/>
          <a:p>
            <a:pPr algn="ctr"/>
            <a:r>
              <a:rPr lang="da-DK" sz="1400" b="1" i="1" noProof="1">
                <a:solidFill>
                  <a:schemeClr val="bg1"/>
                </a:solidFill>
              </a:rPr>
              <a:t>Pårørende</a:t>
            </a:r>
          </a:p>
        </p:txBody>
      </p:sp>
      <p:pic>
        <p:nvPicPr>
          <p:cNvPr id="13" name="Picture 12">
            <a:extLst>
              <a:ext uri="{FF2B5EF4-FFF2-40B4-BE49-F238E27FC236}">
                <a16:creationId xmlns:a16="http://schemas.microsoft.com/office/drawing/2014/main" id="{948B3FF9-8992-E1F7-4E24-E28B9DFA5120}"/>
              </a:ext>
            </a:extLst>
          </p:cNvPr>
          <p:cNvPicPr>
            <a:picLocks noChangeAspect="1"/>
          </p:cNvPicPr>
          <p:nvPr/>
        </p:nvPicPr>
        <p:blipFill>
          <a:blip r:embed="rId2"/>
          <a:stretch>
            <a:fillRect/>
          </a:stretch>
        </p:blipFill>
        <p:spPr>
          <a:xfrm>
            <a:off x="1943410" y="1477111"/>
            <a:ext cx="3489144" cy="4942953"/>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2DB63045-72E0-2912-2850-9B4417EACBB1}"/>
              </a:ext>
            </a:extLst>
          </p:cNvPr>
          <p:cNvPicPr>
            <a:picLocks noChangeAspect="1"/>
          </p:cNvPicPr>
          <p:nvPr/>
        </p:nvPicPr>
        <p:blipFill>
          <a:blip r:embed="rId3"/>
          <a:stretch>
            <a:fillRect/>
          </a:stretch>
        </p:blipFill>
        <p:spPr>
          <a:xfrm>
            <a:off x="6737885" y="1477111"/>
            <a:ext cx="3489143" cy="4942953"/>
          </a:xfrm>
          <a:prstGeom prst="rect">
            <a:avLst/>
          </a:prstGeom>
          <a:ln>
            <a:noFill/>
          </a:ln>
          <a:effectLst>
            <a:outerShdw blurRad="292100" dist="139700" dir="2700000" algn="tl" rotWithShape="0">
              <a:srgbClr val="333333">
                <a:alpha val="65000"/>
              </a:srgbClr>
            </a:outerShdw>
          </a:effectLst>
        </p:spPr>
      </p:pic>
      <p:sp>
        <p:nvSpPr>
          <p:cNvPr id="23" name="TextBox 22">
            <a:extLst>
              <a:ext uri="{FF2B5EF4-FFF2-40B4-BE49-F238E27FC236}">
                <a16:creationId xmlns:a16="http://schemas.microsoft.com/office/drawing/2014/main" id="{F0F76832-5EC8-BE55-D6FC-72F4E69F133C}"/>
              </a:ext>
            </a:extLst>
          </p:cNvPr>
          <p:cNvSpPr txBox="1"/>
          <p:nvPr/>
        </p:nvSpPr>
        <p:spPr>
          <a:xfrm>
            <a:off x="1943410" y="1191430"/>
            <a:ext cx="3265116" cy="276999"/>
          </a:xfrm>
          <a:prstGeom prst="rect">
            <a:avLst/>
          </a:prstGeom>
          <a:noFill/>
        </p:spPr>
        <p:txBody>
          <a:bodyPr wrap="square">
            <a:spAutoFit/>
          </a:bodyPr>
          <a:lstStyle/>
          <a:p>
            <a:r>
              <a:rPr lang="da-DK" sz="1200" noProof="1">
                <a:solidFill>
                  <a:schemeClr val="bg1">
                    <a:lumMod val="65000"/>
                  </a:schemeClr>
                </a:solidFill>
              </a:rPr>
              <a:t>Forside</a:t>
            </a:r>
          </a:p>
        </p:txBody>
      </p:sp>
      <p:sp>
        <p:nvSpPr>
          <p:cNvPr id="24" name="TextBox 23">
            <a:extLst>
              <a:ext uri="{FF2B5EF4-FFF2-40B4-BE49-F238E27FC236}">
                <a16:creationId xmlns:a16="http://schemas.microsoft.com/office/drawing/2014/main" id="{3790431A-867A-B7F1-1F41-C4A8A218AF08}"/>
              </a:ext>
            </a:extLst>
          </p:cNvPr>
          <p:cNvSpPr txBox="1"/>
          <p:nvPr/>
        </p:nvSpPr>
        <p:spPr>
          <a:xfrm>
            <a:off x="6733124" y="1191430"/>
            <a:ext cx="3265116" cy="276999"/>
          </a:xfrm>
          <a:prstGeom prst="rect">
            <a:avLst/>
          </a:prstGeom>
          <a:noFill/>
        </p:spPr>
        <p:txBody>
          <a:bodyPr wrap="square">
            <a:spAutoFit/>
          </a:bodyPr>
          <a:lstStyle/>
          <a:p>
            <a:r>
              <a:rPr lang="da-DK" sz="1200" noProof="1">
                <a:solidFill>
                  <a:schemeClr val="bg1">
                    <a:lumMod val="65000"/>
                  </a:schemeClr>
                </a:solidFill>
              </a:rPr>
              <a:t>Bagside</a:t>
            </a:r>
          </a:p>
        </p:txBody>
      </p:sp>
    </p:spTree>
    <p:extLst>
      <p:ext uri="{BB962C8B-B14F-4D97-AF65-F5344CB8AC3E}">
        <p14:creationId xmlns:p14="http://schemas.microsoft.com/office/powerpoint/2010/main" val="1508685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16127-FA73-143B-07E7-B89A34B648A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878C18C1-91EE-4DF3-1C6C-99C10BE14384}"/>
              </a:ext>
            </a:extLst>
          </p:cNvPr>
          <p:cNvSpPr/>
          <p:nvPr/>
        </p:nvSpPr>
        <p:spPr>
          <a:xfrm>
            <a:off x="10603149" y="2454042"/>
            <a:ext cx="1588851" cy="199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1" name="Rectangle 10">
            <a:extLst>
              <a:ext uri="{FF2B5EF4-FFF2-40B4-BE49-F238E27FC236}">
                <a16:creationId xmlns:a16="http://schemas.microsoft.com/office/drawing/2014/main" id="{B52CDD84-04F6-2392-8B7D-C56CFF8638B0}"/>
              </a:ext>
            </a:extLst>
          </p:cNvPr>
          <p:cNvSpPr/>
          <p:nvPr/>
        </p:nvSpPr>
        <p:spPr>
          <a:xfrm>
            <a:off x="137160" y="5983795"/>
            <a:ext cx="2616088" cy="654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8" name="Rectangle 17">
            <a:extLst>
              <a:ext uri="{FF2B5EF4-FFF2-40B4-BE49-F238E27FC236}">
                <a16:creationId xmlns:a16="http://schemas.microsoft.com/office/drawing/2014/main" id="{C43C65FB-1772-B0AD-ED2D-3F09E22FC5FE}"/>
              </a:ext>
            </a:extLst>
          </p:cNvPr>
          <p:cNvSpPr/>
          <p:nvPr/>
        </p:nvSpPr>
        <p:spPr>
          <a:xfrm>
            <a:off x="0" y="1"/>
            <a:ext cx="12191999" cy="6857999"/>
          </a:xfrm>
          <a:prstGeom prst="rect">
            <a:avLst/>
          </a:prstGeom>
          <a:solidFill>
            <a:srgbClr val="33959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2" name="Title 1">
            <a:extLst>
              <a:ext uri="{FF2B5EF4-FFF2-40B4-BE49-F238E27FC236}">
                <a16:creationId xmlns:a16="http://schemas.microsoft.com/office/drawing/2014/main" id="{ED11A2F5-ECE0-D115-C8FF-22AA3C49DC05}"/>
              </a:ext>
            </a:extLst>
          </p:cNvPr>
          <p:cNvSpPr>
            <a:spLocks noGrp="1"/>
          </p:cNvSpPr>
          <p:nvPr>
            <p:ph type="title"/>
          </p:nvPr>
        </p:nvSpPr>
        <p:spPr/>
        <p:txBody>
          <a:bodyPr>
            <a:normAutofit fontScale="90000"/>
          </a:bodyPr>
          <a:lstStyle/>
          <a:p>
            <a:r>
              <a:rPr lang="da-DK" b="1" noProof="1">
                <a:solidFill>
                  <a:schemeClr val="tx1"/>
                </a:solidFill>
              </a:rPr>
              <a:t>Dialogkort: </a:t>
            </a:r>
            <a:r>
              <a:rPr lang="da-DK" noProof="1">
                <a:solidFill>
                  <a:schemeClr val="tx1"/>
                </a:solidFill>
              </a:rPr>
              <a:t>De uventede krav  </a:t>
            </a:r>
          </a:p>
        </p:txBody>
      </p:sp>
      <p:sp>
        <p:nvSpPr>
          <p:cNvPr id="7" name="Diagonal Stripe 6">
            <a:extLst>
              <a:ext uri="{FF2B5EF4-FFF2-40B4-BE49-F238E27FC236}">
                <a16:creationId xmlns:a16="http://schemas.microsoft.com/office/drawing/2014/main" id="{BB399EA9-77D0-0C30-D37C-2D5B8E3F18EC}"/>
              </a:ext>
            </a:extLst>
          </p:cNvPr>
          <p:cNvSpPr/>
          <p:nvPr/>
        </p:nvSpPr>
        <p:spPr>
          <a:xfrm rot="5400000">
            <a:off x="10713215" y="-1673"/>
            <a:ext cx="1477111" cy="1480457"/>
          </a:xfrm>
          <a:prstGeom prst="diagStripe">
            <a:avLst/>
          </a:prstGeom>
          <a:solidFill>
            <a:srgbClr val="3395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solidFill>
                <a:schemeClr val="tx1"/>
              </a:solidFill>
            </a:endParaRPr>
          </a:p>
        </p:txBody>
      </p:sp>
      <p:sp>
        <p:nvSpPr>
          <p:cNvPr id="9" name="TextBox 8">
            <a:extLst>
              <a:ext uri="{FF2B5EF4-FFF2-40B4-BE49-F238E27FC236}">
                <a16:creationId xmlns:a16="http://schemas.microsoft.com/office/drawing/2014/main" id="{AD153233-8083-6C02-C4D6-D3CA2837895B}"/>
              </a:ext>
            </a:extLst>
          </p:cNvPr>
          <p:cNvSpPr txBox="1"/>
          <p:nvPr/>
        </p:nvSpPr>
        <p:spPr>
          <a:xfrm rot="2700000">
            <a:off x="10880872" y="423681"/>
            <a:ext cx="1597688" cy="307777"/>
          </a:xfrm>
          <a:prstGeom prst="rect">
            <a:avLst/>
          </a:prstGeom>
          <a:noFill/>
        </p:spPr>
        <p:txBody>
          <a:bodyPr wrap="square" rtlCol="0">
            <a:spAutoFit/>
          </a:bodyPr>
          <a:lstStyle/>
          <a:p>
            <a:pPr algn="ctr"/>
            <a:r>
              <a:rPr lang="da-DK" sz="1400" b="1" i="1" noProof="1">
                <a:solidFill>
                  <a:schemeClr val="bg1"/>
                </a:solidFill>
              </a:rPr>
              <a:t>Pårørende</a:t>
            </a:r>
          </a:p>
        </p:txBody>
      </p:sp>
      <p:sp>
        <p:nvSpPr>
          <p:cNvPr id="23" name="TextBox 22">
            <a:extLst>
              <a:ext uri="{FF2B5EF4-FFF2-40B4-BE49-F238E27FC236}">
                <a16:creationId xmlns:a16="http://schemas.microsoft.com/office/drawing/2014/main" id="{CA09B66C-5843-DEAB-D4B2-AD1A7697F6D1}"/>
              </a:ext>
            </a:extLst>
          </p:cNvPr>
          <p:cNvSpPr txBox="1"/>
          <p:nvPr/>
        </p:nvSpPr>
        <p:spPr>
          <a:xfrm>
            <a:off x="1943410" y="1191430"/>
            <a:ext cx="3265116" cy="276999"/>
          </a:xfrm>
          <a:prstGeom prst="rect">
            <a:avLst/>
          </a:prstGeom>
          <a:noFill/>
        </p:spPr>
        <p:txBody>
          <a:bodyPr wrap="square">
            <a:spAutoFit/>
          </a:bodyPr>
          <a:lstStyle/>
          <a:p>
            <a:r>
              <a:rPr lang="da-DK" sz="1200" noProof="1">
                <a:solidFill>
                  <a:schemeClr val="bg1">
                    <a:lumMod val="65000"/>
                  </a:schemeClr>
                </a:solidFill>
              </a:rPr>
              <a:t>Forside</a:t>
            </a:r>
          </a:p>
        </p:txBody>
      </p:sp>
      <p:sp>
        <p:nvSpPr>
          <p:cNvPr id="24" name="TextBox 23">
            <a:extLst>
              <a:ext uri="{FF2B5EF4-FFF2-40B4-BE49-F238E27FC236}">
                <a16:creationId xmlns:a16="http://schemas.microsoft.com/office/drawing/2014/main" id="{306A4E71-232E-DC44-4BFE-69B1F8195847}"/>
              </a:ext>
            </a:extLst>
          </p:cNvPr>
          <p:cNvSpPr txBox="1"/>
          <p:nvPr/>
        </p:nvSpPr>
        <p:spPr>
          <a:xfrm>
            <a:off x="6733124" y="1191430"/>
            <a:ext cx="3265116" cy="276999"/>
          </a:xfrm>
          <a:prstGeom prst="rect">
            <a:avLst/>
          </a:prstGeom>
          <a:noFill/>
        </p:spPr>
        <p:txBody>
          <a:bodyPr wrap="square">
            <a:spAutoFit/>
          </a:bodyPr>
          <a:lstStyle/>
          <a:p>
            <a:r>
              <a:rPr lang="da-DK" sz="1200" noProof="1">
                <a:solidFill>
                  <a:schemeClr val="bg1">
                    <a:lumMod val="65000"/>
                  </a:schemeClr>
                </a:solidFill>
              </a:rPr>
              <a:t>Bagside</a:t>
            </a:r>
          </a:p>
        </p:txBody>
      </p:sp>
      <p:pic>
        <p:nvPicPr>
          <p:cNvPr id="5" name="Picture 4">
            <a:extLst>
              <a:ext uri="{FF2B5EF4-FFF2-40B4-BE49-F238E27FC236}">
                <a16:creationId xmlns:a16="http://schemas.microsoft.com/office/drawing/2014/main" id="{FC8044E0-7438-4049-D119-948D5A94373C}"/>
              </a:ext>
            </a:extLst>
          </p:cNvPr>
          <p:cNvPicPr>
            <a:picLocks noChangeAspect="1"/>
          </p:cNvPicPr>
          <p:nvPr/>
        </p:nvPicPr>
        <p:blipFill>
          <a:blip r:embed="rId2"/>
          <a:stretch>
            <a:fillRect/>
          </a:stretch>
        </p:blipFill>
        <p:spPr>
          <a:xfrm>
            <a:off x="1943911" y="1477819"/>
            <a:ext cx="3488643" cy="494224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19885E5-9E60-FEC3-ACB8-D87DA89F9437}"/>
              </a:ext>
            </a:extLst>
          </p:cNvPr>
          <p:cNvPicPr>
            <a:picLocks noChangeAspect="1"/>
          </p:cNvPicPr>
          <p:nvPr/>
        </p:nvPicPr>
        <p:blipFill>
          <a:blip r:embed="rId3"/>
          <a:stretch>
            <a:fillRect/>
          </a:stretch>
        </p:blipFill>
        <p:spPr>
          <a:xfrm>
            <a:off x="6733124" y="1477111"/>
            <a:ext cx="3491932" cy="49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773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4A8AB-53A0-D648-6C1F-8F6FED88A10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60F78716-C379-A7B5-3B95-7588ED7DD3C6}"/>
              </a:ext>
            </a:extLst>
          </p:cNvPr>
          <p:cNvSpPr/>
          <p:nvPr/>
        </p:nvSpPr>
        <p:spPr>
          <a:xfrm>
            <a:off x="10603149" y="2454042"/>
            <a:ext cx="1588851" cy="199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1" name="Rectangle 10">
            <a:extLst>
              <a:ext uri="{FF2B5EF4-FFF2-40B4-BE49-F238E27FC236}">
                <a16:creationId xmlns:a16="http://schemas.microsoft.com/office/drawing/2014/main" id="{E605AF75-39A9-B305-2350-6B418D993FE9}"/>
              </a:ext>
            </a:extLst>
          </p:cNvPr>
          <p:cNvSpPr/>
          <p:nvPr/>
        </p:nvSpPr>
        <p:spPr>
          <a:xfrm>
            <a:off x="137160" y="5983795"/>
            <a:ext cx="2616088" cy="654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8" name="Rectangle 17">
            <a:extLst>
              <a:ext uri="{FF2B5EF4-FFF2-40B4-BE49-F238E27FC236}">
                <a16:creationId xmlns:a16="http://schemas.microsoft.com/office/drawing/2014/main" id="{1796563E-9187-129C-1B42-8EEF3CCB6C52}"/>
              </a:ext>
            </a:extLst>
          </p:cNvPr>
          <p:cNvSpPr/>
          <p:nvPr/>
        </p:nvSpPr>
        <p:spPr>
          <a:xfrm>
            <a:off x="0" y="1"/>
            <a:ext cx="12191999" cy="6857999"/>
          </a:xfrm>
          <a:prstGeom prst="rect">
            <a:avLst/>
          </a:prstGeom>
          <a:solidFill>
            <a:srgbClr val="735A9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2" name="Title 1">
            <a:extLst>
              <a:ext uri="{FF2B5EF4-FFF2-40B4-BE49-F238E27FC236}">
                <a16:creationId xmlns:a16="http://schemas.microsoft.com/office/drawing/2014/main" id="{761839E3-58CF-1D3D-B350-759C9CB8B525}"/>
              </a:ext>
            </a:extLst>
          </p:cNvPr>
          <p:cNvSpPr>
            <a:spLocks noGrp="1"/>
          </p:cNvSpPr>
          <p:nvPr>
            <p:ph type="title"/>
          </p:nvPr>
        </p:nvSpPr>
        <p:spPr/>
        <p:txBody>
          <a:bodyPr>
            <a:normAutofit fontScale="90000"/>
          </a:bodyPr>
          <a:lstStyle/>
          <a:p>
            <a:r>
              <a:rPr lang="da-DK" b="1" noProof="1">
                <a:solidFill>
                  <a:schemeClr val="tx1"/>
                </a:solidFill>
              </a:rPr>
              <a:t>Dialogkort: </a:t>
            </a:r>
            <a:r>
              <a:rPr lang="da-DK" noProof="1">
                <a:solidFill>
                  <a:schemeClr val="tx1"/>
                </a:solidFill>
              </a:rPr>
              <a:t>Krisens tidlige tegn</a:t>
            </a:r>
          </a:p>
        </p:txBody>
      </p:sp>
      <p:sp>
        <p:nvSpPr>
          <p:cNvPr id="7" name="Diagonal Stripe 6">
            <a:extLst>
              <a:ext uri="{FF2B5EF4-FFF2-40B4-BE49-F238E27FC236}">
                <a16:creationId xmlns:a16="http://schemas.microsoft.com/office/drawing/2014/main" id="{04F5777B-BC06-5827-E118-813398B7A985}"/>
              </a:ext>
            </a:extLst>
          </p:cNvPr>
          <p:cNvSpPr/>
          <p:nvPr/>
        </p:nvSpPr>
        <p:spPr>
          <a:xfrm rot="5400000">
            <a:off x="10713215" y="-1673"/>
            <a:ext cx="1477111" cy="1480457"/>
          </a:xfrm>
          <a:prstGeom prst="diagStripe">
            <a:avLst/>
          </a:prstGeom>
          <a:solidFill>
            <a:srgbClr val="735A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solidFill>
                <a:schemeClr val="tx1"/>
              </a:solidFill>
            </a:endParaRPr>
          </a:p>
        </p:txBody>
      </p:sp>
      <p:sp>
        <p:nvSpPr>
          <p:cNvPr id="9" name="TextBox 8">
            <a:extLst>
              <a:ext uri="{FF2B5EF4-FFF2-40B4-BE49-F238E27FC236}">
                <a16:creationId xmlns:a16="http://schemas.microsoft.com/office/drawing/2014/main" id="{E93CBF19-D286-FE77-01EA-64F6856951D4}"/>
              </a:ext>
            </a:extLst>
          </p:cNvPr>
          <p:cNvSpPr txBox="1"/>
          <p:nvPr/>
        </p:nvSpPr>
        <p:spPr>
          <a:xfrm rot="2700000">
            <a:off x="10880872" y="423681"/>
            <a:ext cx="1597688" cy="307777"/>
          </a:xfrm>
          <a:prstGeom prst="rect">
            <a:avLst/>
          </a:prstGeom>
          <a:noFill/>
        </p:spPr>
        <p:txBody>
          <a:bodyPr wrap="square" rtlCol="0">
            <a:spAutoFit/>
          </a:bodyPr>
          <a:lstStyle/>
          <a:p>
            <a:pPr algn="ctr"/>
            <a:r>
              <a:rPr lang="da-DK" sz="1400" b="1" i="1" noProof="1">
                <a:solidFill>
                  <a:schemeClr val="bg1"/>
                </a:solidFill>
              </a:rPr>
              <a:t>Pårørende</a:t>
            </a:r>
          </a:p>
        </p:txBody>
      </p:sp>
      <p:sp>
        <p:nvSpPr>
          <p:cNvPr id="23" name="TextBox 22">
            <a:extLst>
              <a:ext uri="{FF2B5EF4-FFF2-40B4-BE49-F238E27FC236}">
                <a16:creationId xmlns:a16="http://schemas.microsoft.com/office/drawing/2014/main" id="{26602945-BE64-6C32-F7BD-27BB04C95183}"/>
              </a:ext>
            </a:extLst>
          </p:cNvPr>
          <p:cNvSpPr txBox="1"/>
          <p:nvPr/>
        </p:nvSpPr>
        <p:spPr>
          <a:xfrm>
            <a:off x="1943410" y="1191430"/>
            <a:ext cx="3265116" cy="276999"/>
          </a:xfrm>
          <a:prstGeom prst="rect">
            <a:avLst/>
          </a:prstGeom>
          <a:noFill/>
        </p:spPr>
        <p:txBody>
          <a:bodyPr wrap="square">
            <a:spAutoFit/>
          </a:bodyPr>
          <a:lstStyle/>
          <a:p>
            <a:r>
              <a:rPr lang="da-DK" sz="1200" noProof="1">
                <a:solidFill>
                  <a:schemeClr val="bg1">
                    <a:lumMod val="65000"/>
                  </a:schemeClr>
                </a:solidFill>
              </a:rPr>
              <a:t>Forside</a:t>
            </a:r>
          </a:p>
        </p:txBody>
      </p:sp>
      <p:sp>
        <p:nvSpPr>
          <p:cNvPr id="24" name="TextBox 23">
            <a:extLst>
              <a:ext uri="{FF2B5EF4-FFF2-40B4-BE49-F238E27FC236}">
                <a16:creationId xmlns:a16="http://schemas.microsoft.com/office/drawing/2014/main" id="{CC07F58D-185A-2739-2191-6B94FD331D45}"/>
              </a:ext>
            </a:extLst>
          </p:cNvPr>
          <p:cNvSpPr txBox="1"/>
          <p:nvPr/>
        </p:nvSpPr>
        <p:spPr>
          <a:xfrm>
            <a:off x="6733124" y="1191430"/>
            <a:ext cx="3265116" cy="276999"/>
          </a:xfrm>
          <a:prstGeom prst="rect">
            <a:avLst/>
          </a:prstGeom>
          <a:noFill/>
        </p:spPr>
        <p:txBody>
          <a:bodyPr wrap="square">
            <a:spAutoFit/>
          </a:bodyPr>
          <a:lstStyle/>
          <a:p>
            <a:r>
              <a:rPr lang="da-DK" sz="1200" noProof="1">
                <a:solidFill>
                  <a:schemeClr val="bg1">
                    <a:lumMod val="65000"/>
                  </a:schemeClr>
                </a:solidFill>
              </a:rPr>
              <a:t>Bagside</a:t>
            </a:r>
          </a:p>
        </p:txBody>
      </p:sp>
      <p:pic>
        <p:nvPicPr>
          <p:cNvPr id="4" name="Picture 3">
            <a:extLst>
              <a:ext uri="{FF2B5EF4-FFF2-40B4-BE49-F238E27FC236}">
                <a16:creationId xmlns:a16="http://schemas.microsoft.com/office/drawing/2014/main" id="{4A1C4F26-B83E-4E66-DF2F-E58136F17415}"/>
              </a:ext>
            </a:extLst>
          </p:cNvPr>
          <p:cNvPicPr>
            <a:picLocks noChangeAspect="1"/>
          </p:cNvPicPr>
          <p:nvPr/>
        </p:nvPicPr>
        <p:blipFill>
          <a:blip r:embed="rId2"/>
          <a:stretch>
            <a:fillRect/>
          </a:stretch>
        </p:blipFill>
        <p:spPr>
          <a:xfrm>
            <a:off x="1943410" y="1477111"/>
            <a:ext cx="3491932" cy="494690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956163F8-3C9A-7A18-1711-1E2B6075A790}"/>
              </a:ext>
            </a:extLst>
          </p:cNvPr>
          <p:cNvPicPr>
            <a:picLocks noChangeAspect="1"/>
          </p:cNvPicPr>
          <p:nvPr/>
        </p:nvPicPr>
        <p:blipFill>
          <a:blip r:embed="rId3"/>
          <a:stretch>
            <a:fillRect/>
          </a:stretch>
        </p:blipFill>
        <p:spPr>
          <a:xfrm>
            <a:off x="6727786" y="1477111"/>
            <a:ext cx="3491932" cy="49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406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DE11C-5A3D-2097-9B43-225BAB47ED61}"/>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319F2F3-6B3C-C663-4191-FAE759C7959B}"/>
              </a:ext>
            </a:extLst>
          </p:cNvPr>
          <p:cNvSpPr/>
          <p:nvPr/>
        </p:nvSpPr>
        <p:spPr>
          <a:xfrm>
            <a:off x="10603149" y="2454042"/>
            <a:ext cx="1588851" cy="1999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1" name="Rectangle 10">
            <a:extLst>
              <a:ext uri="{FF2B5EF4-FFF2-40B4-BE49-F238E27FC236}">
                <a16:creationId xmlns:a16="http://schemas.microsoft.com/office/drawing/2014/main" id="{8206A13F-F31B-03A6-3A47-D17EF2BE5E9E}"/>
              </a:ext>
            </a:extLst>
          </p:cNvPr>
          <p:cNvSpPr/>
          <p:nvPr/>
        </p:nvSpPr>
        <p:spPr>
          <a:xfrm>
            <a:off x="137160" y="5983795"/>
            <a:ext cx="2616088" cy="6542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18" name="Rectangle 17">
            <a:extLst>
              <a:ext uri="{FF2B5EF4-FFF2-40B4-BE49-F238E27FC236}">
                <a16:creationId xmlns:a16="http://schemas.microsoft.com/office/drawing/2014/main" id="{8572CB7F-102B-AA68-797C-2CD16B1A3431}"/>
              </a:ext>
            </a:extLst>
          </p:cNvPr>
          <p:cNvSpPr/>
          <p:nvPr/>
        </p:nvSpPr>
        <p:spPr>
          <a:xfrm>
            <a:off x="0" y="1"/>
            <a:ext cx="12191999" cy="6857999"/>
          </a:xfrm>
          <a:prstGeom prst="rect">
            <a:avLst/>
          </a:prstGeom>
          <a:solidFill>
            <a:srgbClr val="824A66">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p>
        </p:txBody>
      </p:sp>
      <p:sp>
        <p:nvSpPr>
          <p:cNvPr id="2" name="Title 1">
            <a:extLst>
              <a:ext uri="{FF2B5EF4-FFF2-40B4-BE49-F238E27FC236}">
                <a16:creationId xmlns:a16="http://schemas.microsoft.com/office/drawing/2014/main" id="{45E64764-8D1B-D68B-71BD-814724B34FA1}"/>
              </a:ext>
            </a:extLst>
          </p:cNvPr>
          <p:cNvSpPr>
            <a:spLocks noGrp="1"/>
          </p:cNvSpPr>
          <p:nvPr>
            <p:ph type="title"/>
          </p:nvPr>
        </p:nvSpPr>
        <p:spPr/>
        <p:txBody>
          <a:bodyPr>
            <a:normAutofit fontScale="90000"/>
          </a:bodyPr>
          <a:lstStyle/>
          <a:p>
            <a:r>
              <a:rPr lang="da-DK" b="1" noProof="1">
                <a:solidFill>
                  <a:schemeClr val="tx1"/>
                </a:solidFill>
              </a:rPr>
              <a:t>Dialogkort: </a:t>
            </a:r>
            <a:r>
              <a:rPr lang="da-DK" noProof="1">
                <a:solidFill>
                  <a:schemeClr val="tx1"/>
                </a:solidFill>
              </a:rPr>
              <a:t>Det gode udgangspunkt  </a:t>
            </a:r>
          </a:p>
        </p:txBody>
      </p:sp>
      <p:sp>
        <p:nvSpPr>
          <p:cNvPr id="7" name="Diagonal Stripe 6">
            <a:extLst>
              <a:ext uri="{FF2B5EF4-FFF2-40B4-BE49-F238E27FC236}">
                <a16:creationId xmlns:a16="http://schemas.microsoft.com/office/drawing/2014/main" id="{3CDE4B15-284B-FC0F-970D-88AF79754AE1}"/>
              </a:ext>
            </a:extLst>
          </p:cNvPr>
          <p:cNvSpPr/>
          <p:nvPr/>
        </p:nvSpPr>
        <p:spPr>
          <a:xfrm rot="5400000">
            <a:off x="10713215" y="-1673"/>
            <a:ext cx="1477111" cy="1480457"/>
          </a:xfrm>
          <a:prstGeom prst="diagStripe">
            <a:avLst/>
          </a:prstGeom>
          <a:solidFill>
            <a:srgbClr val="824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1">
              <a:solidFill>
                <a:schemeClr val="tx1"/>
              </a:solidFill>
            </a:endParaRPr>
          </a:p>
        </p:txBody>
      </p:sp>
      <p:sp>
        <p:nvSpPr>
          <p:cNvPr id="9" name="TextBox 8">
            <a:extLst>
              <a:ext uri="{FF2B5EF4-FFF2-40B4-BE49-F238E27FC236}">
                <a16:creationId xmlns:a16="http://schemas.microsoft.com/office/drawing/2014/main" id="{C722AD50-83F5-E8FB-3D9E-0682E700BEF1}"/>
              </a:ext>
            </a:extLst>
          </p:cNvPr>
          <p:cNvSpPr txBox="1"/>
          <p:nvPr/>
        </p:nvSpPr>
        <p:spPr>
          <a:xfrm rot="2700000">
            <a:off x="10880872" y="423681"/>
            <a:ext cx="1597688" cy="307777"/>
          </a:xfrm>
          <a:prstGeom prst="rect">
            <a:avLst/>
          </a:prstGeom>
          <a:noFill/>
        </p:spPr>
        <p:txBody>
          <a:bodyPr wrap="square" rtlCol="0">
            <a:spAutoFit/>
          </a:bodyPr>
          <a:lstStyle/>
          <a:p>
            <a:pPr algn="ctr"/>
            <a:r>
              <a:rPr lang="da-DK" sz="1400" b="1" i="1" noProof="1">
                <a:solidFill>
                  <a:schemeClr val="bg1"/>
                </a:solidFill>
              </a:rPr>
              <a:t>Forældre</a:t>
            </a:r>
          </a:p>
        </p:txBody>
      </p:sp>
      <p:sp>
        <p:nvSpPr>
          <p:cNvPr id="23" name="TextBox 22">
            <a:extLst>
              <a:ext uri="{FF2B5EF4-FFF2-40B4-BE49-F238E27FC236}">
                <a16:creationId xmlns:a16="http://schemas.microsoft.com/office/drawing/2014/main" id="{3660C437-AF61-E78D-991D-98AC894D2403}"/>
              </a:ext>
            </a:extLst>
          </p:cNvPr>
          <p:cNvSpPr txBox="1"/>
          <p:nvPr/>
        </p:nvSpPr>
        <p:spPr>
          <a:xfrm>
            <a:off x="1943410" y="1191430"/>
            <a:ext cx="3265116" cy="276999"/>
          </a:xfrm>
          <a:prstGeom prst="rect">
            <a:avLst/>
          </a:prstGeom>
          <a:noFill/>
        </p:spPr>
        <p:txBody>
          <a:bodyPr wrap="square">
            <a:spAutoFit/>
          </a:bodyPr>
          <a:lstStyle/>
          <a:p>
            <a:r>
              <a:rPr lang="da-DK" sz="1200" noProof="1">
                <a:solidFill>
                  <a:schemeClr val="bg1">
                    <a:lumMod val="65000"/>
                  </a:schemeClr>
                </a:solidFill>
              </a:rPr>
              <a:t>Forside</a:t>
            </a:r>
          </a:p>
        </p:txBody>
      </p:sp>
      <p:sp>
        <p:nvSpPr>
          <p:cNvPr id="24" name="TextBox 23">
            <a:extLst>
              <a:ext uri="{FF2B5EF4-FFF2-40B4-BE49-F238E27FC236}">
                <a16:creationId xmlns:a16="http://schemas.microsoft.com/office/drawing/2014/main" id="{B4C0F547-E986-2B14-F8E0-F57CE3F1E193}"/>
              </a:ext>
            </a:extLst>
          </p:cNvPr>
          <p:cNvSpPr txBox="1"/>
          <p:nvPr/>
        </p:nvSpPr>
        <p:spPr>
          <a:xfrm>
            <a:off x="6733124" y="1191430"/>
            <a:ext cx="3265116" cy="276999"/>
          </a:xfrm>
          <a:prstGeom prst="rect">
            <a:avLst/>
          </a:prstGeom>
          <a:noFill/>
        </p:spPr>
        <p:txBody>
          <a:bodyPr wrap="square">
            <a:spAutoFit/>
          </a:bodyPr>
          <a:lstStyle/>
          <a:p>
            <a:r>
              <a:rPr lang="da-DK" sz="1200" noProof="1">
                <a:solidFill>
                  <a:schemeClr val="bg1">
                    <a:lumMod val="65000"/>
                  </a:schemeClr>
                </a:solidFill>
              </a:rPr>
              <a:t>Bagside</a:t>
            </a:r>
          </a:p>
        </p:txBody>
      </p:sp>
      <p:pic>
        <p:nvPicPr>
          <p:cNvPr id="5" name="Picture 4">
            <a:extLst>
              <a:ext uri="{FF2B5EF4-FFF2-40B4-BE49-F238E27FC236}">
                <a16:creationId xmlns:a16="http://schemas.microsoft.com/office/drawing/2014/main" id="{9167EF4E-E5BB-8C8A-B286-C42CC2F62152}"/>
              </a:ext>
            </a:extLst>
          </p:cNvPr>
          <p:cNvPicPr>
            <a:picLocks noChangeAspect="1"/>
          </p:cNvPicPr>
          <p:nvPr/>
        </p:nvPicPr>
        <p:blipFill>
          <a:blip r:embed="rId2"/>
          <a:stretch>
            <a:fillRect/>
          </a:stretch>
        </p:blipFill>
        <p:spPr>
          <a:xfrm>
            <a:off x="1943411" y="1477111"/>
            <a:ext cx="3491932" cy="494690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5CB367C-3A0E-9A22-20CB-C1AD041B31F9}"/>
              </a:ext>
            </a:extLst>
          </p:cNvPr>
          <p:cNvPicPr>
            <a:picLocks noChangeAspect="1"/>
          </p:cNvPicPr>
          <p:nvPr/>
        </p:nvPicPr>
        <p:blipFill>
          <a:blip r:embed="rId3"/>
          <a:stretch>
            <a:fillRect/>
          </a:stretch>
        </p:blipFill>
        <p:spPr>
          <a:xfrm>
            <a:off x="6733124" y="1468429"/>
            <a:ext cx="3491932" cy="49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20778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0" id="{C3DD7B4C-0770-4441-A204-A0551DC77235}" vid="{364202E2-F17B-E84D-8349-AAD7D957B55F}"/>
    </a:ext>
  </a:extLst>
</a:theme>
</file>

<file path=ppt/theme/theme2.xml><?xml version="1.0" encoding="utf-8"?>
<a:theme xmlns:a="http://schemas.openxmlformats.org/drawingml/2006/main" name="1_Custom Design">
  <a:themeElements>
    <a:clrScheme name="Besøgsteam farvepalette">
      <a:dk1>
        <a:sysClr val="windowText" lastClr="000000"/>
      </a:dk1>
      <a:lt1>
        <a:sysClr val="window" lastClr="FFFFFF"/>
      </a:lt1>
      <a:dk2>
        <a:srgbClr val="3C6E87"/>
      </a:dk2>
      <a:lt2>
        <a:srgbClr val="F2F2F2"/>
      </a:lt2>
      <a:accent1>
        <a:srgbClr val="3C6E87"/>
      </a:accent1>
      <a:accent2>
        <a:srgbClr val="01A0A4"/>
      </a:accent2>
      <a:accent3>
        <a:srgbClr val="96C31E"/>
      </a:accent3>
      <a:accent4>
        <a:srgbClr val="95CDDC"/>
      </a:accent4>
      <a:accent5>
        <a:srgbClr val="D3D2BE"/>
      </a:accent5>
      <a:accent6>
        <a:srgbClr val="FFE264"/>
      </a:accent6>
      <a:hlink>
        <a:srgbClr val="EB5A0B"/>
      </a:hlink>
      <a:folHlink>
        <a:srgbClr val="F59B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0" id="{C3DD7B4C-0770-4441-A204-A0551DC77235}" vid="{6952F667-9BC4-A546-AF34-1217D7C49CAD}"/>
    </a:ext>
  </a:extLst>
</a:theme>
</file>

<file path=ppt/theme/theme3.xml><?xml version="1.0" encoding="utf-8"?>
<a:theme xmlns:a="http://schemas.openxmlformats.org/drawingml/2006/main" name="2_Custom Design">
  <a:themeElements>
    <a:clrScheme name="Besøgsteam farvepalette">
      <a:dk1>
        <a:sysClr val="windowText" lastClr="000000"/>
      </a:dk1>
      <a:lt1>
        <a:sysClr val="window" lastClr="FFFFFF"/>
      </a:lt1>
      <a:dk2>
        <a:srgbClr val="3C6E87"/>
      </a:dk2>
      <a:lt2>
        <a:srgbClr val="F2F2F2"/>
      </a:lt2>
      <a:accent1>
        <a:srgbClr val="3C6E87"/>
      </a:accent1>
      <a:accent2>
        <a:srgbClr val="01A0A4"/>
      </a:accent2>
      <a:accent3>
        <a:srgbClr val="96C31E"/>
      </a:accent3>
      <a:accent4>
        <a:srgbClr val="95CDDC"/>
      </a:accent4>
      <a:accent5>
        <a:srgbClr val="D3D2BE"/>
      </a:accent5>
      <a:accent6>
        <a:srgbClr val="FFE264"/>
      </a:accent6>
      <a:hlink>
        <a:srgbClr val="EB5A0B"/>
      </a:hlink>
      <a:folHlink>
        <a:srgbClr val="F59B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0" id="{C3DD7B4C-0770-4441-A204-A0551DC77235}" vid="{53BD649E-FAC4-664A-A83B-8B41492A9843}"/>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 Document" ma:contentTypeID="0x010100FFB19A5A92C3124E80DAAAA89A648EF400A8D4966F6B0EE8439A339E8A37B60674" ma:contentTypeVersion="21" ma:contentTypeDescription="Create a new document." ma:contentTypeScope="" ma:versionID="e5b4985927d16fecdbd3e5ad74685d96">
  <xsd:schema xmlns:xsd="http://www.w3.org/2001/XMLSchema" xmlns:xs="http://www.w3.org/2001/XMLSchema" xmlns:p="http://schemas.microsoft.com/office/2006/metadata/properties" xmlns:ns1="487288b4-c903-4fb4-8cfa-82882c757ff7" xmlns:ns3="6808f2b8-3980-451d-ad7b-094e2b5582e7" targetNamespace="http://schemas.microsoft.com/office/2006/metadata/properties" ma:root="true" ma:fieldsID="3e459697df216e031ac671f704a34005" ns1:_="" ns3:_="">
    <xsd:import namespace="487288b4-c903-4fb4-8cfa-82882c757ff7"/>
    <xsd:import namespace="6808f2b8-3980-451d-ad7b-094e2b5582e7"/>
    <xsd:element name="properties">
      <xsd:complexType>
        <xsd:sequence>
          <xsd:element name="documentManagement">
            <xsd:complexType>
              <xsd:all>
                <xsd:element ref="ns1:ClientName" minOccurs="0"/>
                <xsd:element ref="ns1:ClientCode" minOccurs="0"/>
                <xsd:element ref="ns1:MatterName" minOccurs="0"/>
                <xsd:element ref="ns1:MatterCode" minOccurs="0"/>
                <xsd:element ref="ns1:ProjectManager" minOccurs="0"/>
                <xsd:element ref="ns3:MediaServiceMetadata" minOccurs="0"/>
                <xsd:element ref="ns3:MediaServiceFastMetadata" minOccurs="0"/>
                <xsd:element ref="ns3:MediaServiceObjectDetectorVersions" minOccurs="0"/>
                <xsd:element ref="ns1:SharedWithUsers" minOccurs="0"/>
                <xsd:element ref="ns1:SharedWithDetails" minOccurs="0"/>
                <xsd:element ref="ns3:MediaServiceSearchProperties" minOccurs="0"/>
                <xsd:element ref="ns3:MediaServiceGenerationTime" minOccurs="0"/>
                <xsd:element ref="ns3:MediaServiceEventHashCode" minOccurs="0"/>
                <xsd:element ref="ns3:MediaLengthInSeconds" minOccurs="0"/>
                <xsd:element ref="ns3:lcf76f155ced4ddcb4097134ff3c332f" minOccurs="0"/>
                <xsd:element ref="ns1:TaxCatchAll"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288b4-c903-4fb4-8cfa-82882c757ff7" elementFormDefault="qualified">
    <xsd:import namespace="http://schemas.microsoft.com/office/2006/documentManagement/types"/>
    <xsd:import namespace="http://schemas.microsoft.com/office/infopath/2007/PartnerControls"/>
    <xsd:element name="ClientName" ma:index="0" nillable="true" ma:displayName="ClientName" ma:default="BFA" ma:internalName="ClientName">
      <xsd:simpleType>
        <xsd:restriction base="dms:Text"/>
      </xsd:simpleType>
    </xsd:element>
    <xsd:element name="ClientCode" ma:index="1" nillable="true" ma:displayName="ClientCode" ma:default="18165" ma:internalName="ClientCode">
      <xsd:simpleType>
        <xsd:restriction base="dms:Text"/>
      </xsd:simpleType>
    </xsd:element>
    <xsd:element name="MatterName" ma:index="2" nillable="true" ma:displayName="ProjectName" ma:default="BFA – Pårørendetema" ma:internalName="MatterName">
      <xsd:simpleType>
        <xsd:restriction base="dms:Text"/>
      </xsd:simpleType>
    </xsd:element>
    <xsd:element name="MatterCode" ma:index="3" nillable="true" ma:displayName="ProjectCode" ma:default="18010194" ma:internalName="MatterCode">
      <xsd:simpleType>
        <xsd:restriction base="dms:Text"/>
      </xsd:simpleType>
    </xsd:element>
    <xsd:element name="ProjectManager" ma:index="4" nillable="true" ma:displayName="ProjectManager" ma:default="" ma:internalName="Project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cd80394-3f2e-475d-afc6-472104c64200}" ma:internalName="TaxCatchAll" ma:showField="CatchAllData" ma:web="487288b4-c903-4fb4-8cfa-82882c757ff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08f2b8-3980-451d-ad7b-094e2b5582e7"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5b06291-50d6-40ad-b551-7f5f0cc50bce" ma:termSetId="09814cd3-568e-fe90-9814-8d621ff8fb84" ma:anchorId="fba54fb3-c3e1-fe81-a776-ca4b69148c4d" ma:open="true" ma:isKeyword="false">
      <xsd:complexType>
        <xsd:sequence>
          <xsd:element ref="pc:Terms" minOccurs="0" maxOccurs="1"/>
        </xsd:sequence>
      </xsd:complex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87288b4-c903-4fb4-8cfa-82882c757ff7" xsi:nil="true"/>
    <lcf76f155ced4ddcb4097134ff3c332f xmlns="6808f2b8-3980-451d-ad7b-094e2b5582e7">
      <Terms xmlns="http://schemas.microsoft.com/office/infopath/2007/PartnerControls"/>
    </lcf76f155ced4ddcb4097134ff3c332f>
    <MatterName xmlns="487288b4-c903-4fb4-8cfa-82882c757ff7">BFA – Pårørendetema</MatterName>
    <ClientName xmlns="487288b4-c903-4fb4-8cfa-82882c757ff7">BFA</ClientName>
    <ProjectManager xmlns="487288b4-c903-4fb4-8cfa-82882c757ff7">
      <UserInfo>
        <DisplayName/>
        <AccountId xsi:nil="true"/>
        <AccountType/>
      </UserInfo>
    </ProjectManager>
    <MatterCode xmlns="487288b4-c903-4fb4-8cfa-82882c757ff7">18010194</MatterCode>
    <ClientCode xmlns="487288b4-c903-4fb4-8cfa-82882c757ff7">18165</ClientCode>
  </documentManagement>
</p:properties>
</file>

<file path=customXml/itemProps1.xml><?xml version="1.0" encoding="utf-8"?>
<ds:datastoreItem xmlns:ds="http://schemas.openxmlformats.org/officeDocument/2006/customXml" ds:itemID="{F9F312F0-F9A0-4DCD-8FD2-E20AF53B4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288b4-c903-4fb4-8cfa-82882c757ff7"/>
    <ds:schemaRef ds:uri="6808f2b8-3980-451d-ad7b-094e2b5582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61D119-468F-494C-A5DD-E1454B40D1A4}">
  <ds:schemaRefs>
    <ds:schemaRef ds:uri="http://schemas.microsoft.com/sharepoint/v3/contenttype/forms"/>
  </ds:schemaRefs>
</ds:datastoreItem>
</file>

<file path=customXml/itemProps3.xml><?xml version="1.0" encoding="utf-8"?>
<ds:datastoreItem xmlns:ds="http://schemas.openxmlformats.org/officeDocument/2006/customXml" ds:itemID="{C90E049C-A9AF-4684-BFD1-652CE6080942}">
  <ds:schemaRefs>
    <ds:schemaRef ds:uri="6808f2b8-3980-451d-ad7b-094e2b5582e7"/>
    <ds:schemaRef ds:uri="http://www.w3.org/XML/1998/namespace"/>
    <ds:schemaRef ds:uri="http://schemas.microsoft.com/office/infopath/2007/PartnerControls"/>
    <ds:schemaRef ds:uri="http://purl.org/dc/terms/"/>
    <ds:schemaRef ds:uri="http://schemas.microsoft.com/office/2006/metadata/properties"/>
    <ds:schemaRef ds:uri="487288b4-c903-4fb4-8cfa-82882c757ff7"/>
    <ds:schemaRef ds:uri="http://schemas.openxmlformats.org/package/2006/metadata/core-properties"/>
    <ds:schemaRef ds:uri="http://schemas.microsoft.com/office/2006/documentManagement/type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Office-tema</Template>
  <TotalTime>136</TotalTime>
  <Words>506</Words>
  <Application>Microsoft Macintosh PowerPoint</Application>
  <PresentationFormat>Widescreen</PresentationFormat>
  <Paragraphs>61</Paragraphs>
  <Slides>13</Slides>
  <Notes>2</Notes>
  <HiddenSlides>1</HiddenSlides>
  <MMClips>0</MMClips>
  <ScaleCrop>false</ScaleCrop>
  <HeadingPairs>
    <vt:vector size="6" baseType="variant">
      <vt:variant>
        <vt:lpstr>Benyttede skrifttyper</vt:lpstr>
      </vt:variant>
      <vt:variant>
        <vt:i4>3</vt:i4>
      </vt:variant>
      <vt:variant>
        <vt:lpstr>Tema</vt:lpstr>
      </vt:variant>
      <vt:variant>
        <vt:i4>3</vt:i4>
      </vt:variant>
      <vt:variant>
        <vt:lpstr>Slidetitler</vt:lpstr>
      </vt:variant>
      <vt:variant>
        <vt:i4>13</vt:i4>
      </vt:variant>
    </vt:vector>
  </HeadingPairs>
  <TitlesOfParts>
    <vt:vector size="19" baseType="lpstr">
      <vt:lpstr>Arial</vt:lpstr>
      <vt:lpstr>Calibri</vt:lpstr>
      <vt:lpstr>Calibri Light</vt:lpstr>
      <vt:lpstr>Office-tema</vt:lpstr>
      <vt:lpstr>1_Custom Design</vt:lpstr>
      <vt:lpstr>2_Custom Design</vt:lpstr>
      <vt:lpstr>Samarbejde med forældre og pårørende</vt:lpstr>
      <vt:lpstr>Introduktion</vt:lpstr>
      <vt:lpstr>De 3 podcastafsnit</vt:lpstr>
      <vt:lpstr>De 3 dialogkort</vt:lpstr>
      <vt:lpstr>Dialogkortene kommer i to sæt: ét sæt, hvor ordlyden er rettet mod jer, der primært arbejder med pårørende, og ét sæt, hvor ordlyden er rettet mod jer, der arbejder med forældre som jeres primære pårørende.  Ved præsentationen af materialet kan I vælge at fremvise det sæt, der er mest relevant for jer.</vt:lpstr>
      <vt:lpstr>Dialogkort: Det gode udgangspunkt  </vt:lpstr>
      <vt:lpstr>Dialogkort: De uventede krav  </vt:lpstr>
      <vt:lpstr>Dialogkort: Krisens tidlige tegn</vt:lpstr>
      <vt:lpstr>Dialogkort: Det gode udgangspunkt  </vt:lpstr>
      <vt:lpstr>Dialogkort: De uventede krav  </vt:lpstr>
      <vt:lpstr>Dialogkort: Krisens tidlige tegn</vt:lpstr>
      <vt:lpstr>Dialogkortene kommer med vejledning til brug samt øvelsesark til hvert dialogkort</vt:lpstr>
      <vt:lpstr>Brug værktøjerne til at udforske og arbejde med det gode forældre- og pårørendesamarbejde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Ida Enggaard - IS IT A BIRD</dc:creator>
  <cp:lastModifiedBy>Ida Tryg Grue Fridell</cp:lastModifiedBy>
  <cp:revision>6</cp:revision>
  <dcterms:created xsi:type="dcterms:W3CDTF">2025-03-30T14:33:10Z</dcterms:created>
  <dcterms:modified xsi:type="dcterms:W3CDTF">2025-06-19T08:17:43Z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0x010100FFB19A5A92C3124E80DAAAA89A648EF400A8D4966F6B0EE8439A339E8A37B60674</vt:lpwstr>
  </property>
  <property fmtid="{D5CDD505-2E9C-101B-9397-08002B2CF9AE}" pid="3" name="MediaServiceImageTags">
    <vt:lpwstr/>
  </property>
</Properties>
</file>