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 id="2147483673" r:id="rId6"/>
  </p:sldMasterIdLst>
  <p:notesMasterIdLst>
    <p:notesMasterId r:id="rId21"/>
  </p:notesMasterIdLst>
  <p:sldIdLst>
    <p:sldId id="266" r:id="rId7"/>
    <p:sldId id="430" r:id="rId8"/>
    <p:sldId id="446" r:id="rId9"/>
    <p:sldId id="458" r:id="rId10"/>
    <p:sldId id="448" r:id="rId11"/>
    <p:sldId id="449" r:id="rId12"/>
    <p:sldId id="450" r:id="rId13"/>
    <p:sldId id="451" r:id="rId14"/>
    <p:sldId id="452" r:id="rId15"/>
    <p:sldId id="453" r:id="rId16"/>
    <p:sldId id="454" r:id="rId17"/>
    <p:sldId id="455" r:id="rId18"/>
    <p:sldId id="442" r:id="rId19"/>
    <p:sldId id="443" r:id="rId20"/>
  </p:sldIdLst>
  <p:sldSz cx="12192000" cy="6858000"/>
  <p:notesSz cx="6858000" cy="9144000"/>
  <p:defaultText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5A09"/>
    <a:srgbClr val="EB5A08"/>
    <a:srgbClr val="FBE5DB"/>
    <a:srgbClr val="D2D2BE"/>
    <a:srgbClr val="3C6E87"/>
    <a:srgbClr val="A5BEB9"/>
    <a:srgbClr val="EB5A0A"/>
    <a:srgbClr val="F59B00"/>
    <a:srgbClr val="00A3A7"/>
    <a:srgbClr val="AF0F2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8DD9E29-F808-3243-A63E-7017B61E28EC}" v="20" dt="2026-07-29T13:02:06.8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8"/>
    <p:restoredTop sz="80000"/>
  </p:normalViewPr>
  <p:slideViewPr>
    <p:cSldViewPr snapToGrid="0">
      <p:cViewPr varScale="1">
        <p:scale>
          <a:sx n="100" d="100"/>
          <a:sy n="100" d="100"/>
        </p:scale>
        <p:origin x="76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se Harlov" userId="bc443b64-da94-4593-a3b0-6c18c88b88f7" providerId="ADAL" clId="{7EE903E0-58A7-5DDD-8EF7-3A01C6E9AFA5}"/>
    <pc:docChg chg="undo custSel addSld delSld modSld">
      <pc:chgData name="Lise Harlov" userId="bc443b64-da94-4593-a3b0-6c18c88b88f7" providerId="ADAL" clId="{7EE903E0-58A7-5DDD-8EF7-3A01C6E9AFA5}" dt="2026-07-29T13:03:10.511" v="544" actId="2696"/>
      <pc:docMkLst>
        <pc:docMk/>
      </pc:docMkLst>
      <pc:sldChg chg="modNotesTx">
        <pc:chgData name="Lise Harlov" userId="bc443b64-da94-4593-a3b0-6c18c88b88f7" providerId="ADAL" clId="{7EE903E0-58A7-5DDD-8EF7-3A01C6E9AFA5}" dt="2026-07-29T12:40:34.618" v="195" actId="20577"/>
        <pc:sldMkLst>
          <pc:docMk/>
          <pc:sldMk cId="4134884294" sldId="266"/>
        </pc:sldMkLst>
      </pc:sldChg>
      <pc:sldChg chg="addSp delSp modSp mod modNotesTx">
        <pc:chgData name="Lise Harlov" userId="bc443b64-da94-4593-a3b0-6c18c88b88f7" providerId="ADAL" clId="{7EE903E0-58A7-5DDD-8EF7-3A01C6E9AFA5}" dt="2026-07-29T12:42:15.653" v="215" actId="114"/>
        <pc:sldMkLst>
          <pc:docMk/>
          <pc:sldMk cId="1904706557" sldId="430"/>
        </pc:sldMkLst>
        <pc:spChg chg="mod">
          <ac:chgData name="Lise Harlov" userId="bc443b64-da94-4593-a3b0-6c18c88b88f7" providerId="ADAL" clId="{7EE903E0-58A7-5DDD-8EF7-3A01C6E9AFA5}" dt="2026-07-29T11:17:56.482" v="155" actId="13926"/>
          <ac:spMkLst>
            <pc:docMk/>
            <pc:sldMk cId="1904706557" sldId="430"/>
            <ac:spMk id="22" creationId="{7AFA6C49-1FEB-1097-E77F-FCCE67513CA8}"/>
          </ac:spMkLst>
        </pc:spChg>
        <pc:spChg chg="mod">
          <ac:chgData name="Lise Harlov" userId="bc443b64-da94-4593-a3b0-6c18c88b88f7" providerId="ADAL" clId="{7EE903E0-58A7-5DDD-8EF7-3A01C6E9AFA5}" dt="2026-07-29T11:17:59.319" v="156" actId="13926"/>
          <ac:spMkLst>
            <pc:docMk/>
            <pc:sldMk cId="1904706557" sldId="430"/>
            <ac:spMk id="23" creationId="{AE1C7853-7254-8046-7B6F-161D35697125}"/>
          </ac:spMkLst>
        </pc:spChg>
      </pc:sldChg>
      <pc:sldChg chg="modSp add mod">
        <pc:chgData name="Lise Harlov" userId="bc443b64-da94-4593-a3b0-6c18c88b88f7" providerId="ADAL" clId="{7EE903E0-58A7-5DDD-8EF7-3A01C6E9AFA5}" dt="2026-07-29T13:02:40.973" v="533" actId="20577"/>
        <pc:sldMkLst>
          <pc:docMk/>
          <pc:sldMk cId="114950238" sldId="442"/>
        </pc:sldMkLst>
        <pc:spChg chg="mod">
          <ac:chgData name="Lise Harlov" userId="bc443b64-da94-4593-a3b0-6c18c88b88f7" providerId="ADAL" clId="{7EE903E0-58A7-5DDD-8EF7-3A01C6E9AFA5}" dt="2026-07-29T13:02:40.973" v="533" actId="20577"/>
          <ac:spMkLst>
            <pc:docMk/>
            <pc:sldMk cId="114950238" sldId="442"/>
            <ac:spMk id="5" creationId="{3F9B335E-BFB3-B289-85B2-2A0CFC0370E2}"/>
          </ac:spMkLst>
        </pc:spChg>
      </pc:sldChg>
      <pc:sldChg chg="modSp add mod">
        <pc:chgData name="Lise Harlov" userId="bc443b64-da94-4593-a3b0-6c18c88b88f7" providerId="ADAL" clId="{7EE903E0-58A7-5DDD-8EF7-3A01C6E9AFA5}" dt="2026-07-29T13:03:07.650" v="543" actId="1035"/>
        <pc:sldMkLst>
          <pc:docMk/>
          <pc:sldMk cId="3870468436" sldId="443"/>
        </pc:sldMkLst>
        <pc:spChg chg="mod">
          <ac:chgData name="Lise Harlov" userId="bc443b64-da94-4593-a3b0-6c18c88b88f7" providerId="ADAL" clId="{7EE903E0-58A7-5DDD-8EF7-3A01C6E9AFA5}" dt="2026-07-29T13:02:56.291" v="534" actId="20577"/>
          <ac:spMkLst>
            <pc:docMk/>
            <pc:sldMk cId="3870468436" sldId="443"/>
            <ac:spMk id="5" creationId="{64A616E4-63B7-E911-5C34-9C6DE08B6FBE}"/>
          </ac:spMkLst>
        </pc:spChg>
        <pc:spChg chg="mod">
          <ac:chgData name="Lise Harlov" userId="bc443b64-da94-4593-a3b0-6c18c88b88f7" providerId="ADAL" clId="{7EE903E0-58A7-5DDD-8EF7-3A01C6E9AFA5}" dt="2026-07-29T13:03:02.019" v="535" actId="1076"/>
          <ac:spMkLst>
            <pc:docMk/>
            <pc:sldMk cId="3870468436" sldId="443"/>
            <ac:spMk id="11" creationId="{01CCC77B-A1A3-B9BD-8869-0003CFFA8440}"/>
          </ac:spMkLst>
        </pc:spChg>
        <pc:picChg chg="mod">
          <ac:chgData name="Lise Harlov" userId="bc443b64-da94-4593-a3b0-6c18c88b88f7" providerId="ADAL" clId="{7EE903E0-58A7-5DDD-8EF7-3A01C6E9AFA5}" dt="2026-07-29T13:03:07.650" v="543" actId="1035"/>
          <ac:picMkLst>
            <pc:docMk/>
            <pc:sldMk cId="3870468436" sldId="443"/>
            <ac:picMk id="8" creationId="{F75B6072-FE09-6F16-8A00-81B5D79CC7D3}"/>
          </ac:picMkLst>
        </pc:picChg>
        <pc:picChg chg="mod">
          <ac:chgData name="Lise Harlov" userId="bc443b64-da94-4593-a3b0-6c18c88b88f7" providerId="ADAL" clId="{7EE903E0-58A7-5DDD-8EF7-3A01C6E9AFA5}" dt="2026-07-29T13:03:07.650" v="543" actId="1035"/>
          <ac:picMkLst>
            <pc:docMk/>
            <pc:sldMk cId="3870468436" sldId="443"/>
            <ac:picMk id="9" creationId="{1D30B7C1-D651-A411-C644-750C92634D7E}"/>
          </ac:picMkLst>
        </pc:picChg>
      </pc:sldChg>
      <pc:sldChg chg="addSp delSp modSp mod">
        <pc:chgData name="Lise Harlov" userId="bc443b64-da94-4593-a3b0-6c18c88b88f7" providerId="ADAL" clId="{7EE903E0-58A7-5DDD-8EF7-3A01C6E9AFA5}" dt="2026-07-29T11:18:47.472" v="162" actId="1076"/>
        <pc:sldMkLst>
          <pc:docMk/>
          <pc:sldMk cId="4218393125" sldId="446"/>
        </pc:sldMkLst>
        <pc:picChg chg="add mod">
          <ac:chgData name="Lise Harlov" userId="bc443b64-da94-4593-a3b0-6c18c88b88f7" providerId="ADAL" clId="{7EE903E0-58A7-5DDD-8EF7-3A01C6E9AFA5}" dt="2026-07-29T11:18:47.472" v="162" actId="1076"/>
          <ac:picMkLst>
            <pc:docMk/>
            <pc:sldMk cId="4218393125" sldId="446"/>
            <ac:picMk id="3" creationId="{647E8BAF-F1CC-2198-9F95-9DE9F6CEB874}"/>
          </ac:picMkLst>
        </pc:picChg>
        <pc:picChg chg="del">
          <ac:chgData name="Lise Harlov" userId="bc443b64-da94-4593-a3b0-6c18c88b88f7" providerId="ADAL" clId="{7EE903E0-58A7-5DDD-8EF7-3A01C6E9AFA5}" dt="2026-07-29T11:18:43.377" v="161" actId="478"/>
          <ac:picMkLst>
            <pc:docMk/>
            <pc:sldMk cId="4218393125" sldId="446"/>
            <ac:picMk id="9" creationId="{F406602E-BBEA-94E7-3A95-98F511D5779E}"/>
          </ac:picMkLst>
        </pc:picChg>
      </pc:sldChg>
      <pc:sldChg chg="delSp modSp del mod">
        <pc:chgData name="Lise Harlov" userId="bc443b64-da94-4593-a3b0-6c18c88b88f7" providerId="ADAL" clId="{7EE903E0-58A7-5DDD-8EF7-3A01C6E9AFA5}" dt="2026-07-29T12:54:12.846" v="405" actId="2696"/>
        <pc:sldMkLst>
          <pc:docMk/>
          <pc:sldMk cId="1998785156" sldId="447"/>
        </pc:sldMkLst>
        <pc:spChg chg="mod">
          <ac:chgData name="Lise Harlov" userId="bc443b64-da94-4593-a3b0-6c18c88b88f7" providerId="ADAL" clId="{7EE903E0-58A7-5DDD-8EF7-3A01C6E9AFA5}" dt="2026-07-29T12:43:20.937" v="223" actId="20577"/>
          <ac:spMkLst>
            <pc:docMk/>
            <pc:sldMk cId="1998785156" sldId="447"/>
            <ac:spMk id="6" creationId="{CF57E556-4D46-2ED0-F05D-D449F1E2839E}"/>
          </ac:spMkLst>
        </pc:spChg>
        <pc:spChg chg="del">
          <ac:chgData name="Lise Harlov" userId="bc443b64-da94-4593-a3b0-6c18c88b88f7" providerId="ADAL" clId="{7EE903E0-58A7-5DDD-8EF7-3A01C6E9AFA5}" dt="2026-07-29T11:18:23.640" v="157" actId="478"/>
          <ac:spMkLst>
            <pc:docMk/>
            <pc:sldMk cId="1998785156" sldId="447"/>
            <ac:spMk id="16" creationId="{E13645B2-10CA-A7C8-2A00-36E952EF8EA9}"/>
          </ac:spMkLst>
        </pc:spChg>
      </pc:sldChg>
      <pc:sldChg chg="addSp delSp modSp mod modNotesTx">
        <pc:chgData name="Lise Harlov" userId="bc443b64-da94-4593-a3b0-6c18c88b88f7" providerId="ADAL" clId="{7EE903E0-58A7-5DDD-8EF7-3A01C6E9AFA5}" dt="2026-07-29T12:54:22.310" v="407" actId="113"/>
        <pc:sldMkLst>
          <pc:docMk/>
          <pc:sldMk cId="3185052184" sldId="448"/>
        </pc:sldMkLst>
        <pc:spChg chg="mod">
          <ac:chgData name="Lise Harlov" userId="bc443b64-da94-4593-a3b0-6c18c88b88f7" providerId="ADAL" clId="{7EE903E0-58A7-5DDD-8EF7-3A01C6E9AFA5}" dt="2026-07-29T12:53:14.811" v="397" actId="20577"/>
          <ac:spMkLst>
            <pc:docMk/>
            <pc:sldMk cId="3185052184" sldId="448"/>
            <ac:spMk id="6" creationId="{CF57E556-4D46-2ED0-F05D-D449F1E2839E}"/>
          </ac:spMkLst>
        </pc:spChg>
        <pc:spChg chg="del">
          <ac:chgData name="Lise Harlov" userId="bc443b64-da94-4593-a3b0-6c18c88b88f7" providerId="ADAL" clId="{7EE903E0-58A7-5DDD-8EF7-3A01C6E9AFA5}" dt="2026-07-29T11:19:33.227" v="172" actId="478"/>
          <ac:spMkLst>
            <pc:docMk/>
            <pc:sldMk cId="3185052184" sldId="448"/>
            <ac:spMk id="10" creationId="{AB6F48D0-6DDF-31CA-7620-3085383713BE}"/>
          </ac:spMkLst>
        </pc:spChg>
        <pc:spChg chg="mod">
          <ac:chgData name="Lise Harlov" userId="bc443b64-da94-4593-a3b0-6c18c88b88f7" providerId="ADAL" clId="{7EE903E0-58A7-5DDD-8EF7-3A01C6E9AFA5}" dt="2026-07-29T11:19:14.752" v="167" actId="1076"/>
          <ac:spMkLst>
            <pc:docMk/>
            <pc:sldMk cId="3185052184" sldId="448"/>
            <ac:spMk id="11" creationId="{742BB538-7C69-8806-C1D6-BD932157BD15}"/>
          </ac:spMkLst>
        </pc:spChg>
        <pc:picChg chg="add mod modCrop">
          <ac:chgData name="Lise Harlov" userId="bc443b64-da94-4593-a3b0-6c18c88b88f7" providerId="ADAL" clId="{7EE903E0-58A7-5DDD-8EF7-3A01C6E9AFA5}" dt="2026-07-29T12:49:44.292" v="275" actId="732"/>
          <ac:picMkLst>
            <pc:docMk/>
            <pc:sldMk cId="3185052184" sldId="448"/>
            <ac:picMk id="3" creationId="{6459303D-738A-FB02-71E5-3E7BE2159CAB}"/>
          </ac:picMkLst>
        </pc:picChg>
        <pc:picChg chg="del">
          <ac:chgData name="Lise Harlov" userId="bc443b64-da94-4593-a3b0-6c18c88b88f7" providerId="ADAL" clId="{7EE903E0-58A7-5DDD-8EF7-3A01C6E9AFA5}" dt="2026-07-29T11:19:16.647" v="168" actId="478"/>
          <ac:picMkLst>
            <pc:docMk/>
            <pc:sldMk cId="3185052184" sldId="448"/>
            <ac:picMk id="8" creationId="{C308B563-352D-07FD-55CF-1246A6252736}"/>
          </ac:picMkLst>
        </pc:picChg>
      </pc:sldChg>
      <pc:sldChg chg="addSp delSp modSp mod modNotesTx">
        <pc:chgData name="Lise Harlov" userId="bc443b64-da94-4593-a3b0-6c18c88b88f7" providerId="ADAL" clId="{7EE903E0-58A7-5DDD-8EF7-3A01C6E9AFA5}" dt="2026-07-29T12:57:38.577" v="414" actId="113"/>
        <pc:sldMkLst>
          <pc:docMk/>
          <pc:sldMk cId="687188433" sldId="449"/>
        </pc:sldMkLst>
        <pc:spChg chg="del">
          <ac:chgData name="Lise Harlov" userId="bc443b64-da94-4593-a3b0-6c18c88b88f7" providerId="ADAL" clId="{7EE903E0-58A7-5DDD-8EF7-3A01C6E9AFA5}" dt="2026-07-29T11:19:49.482" v="177" actId="478"/>
          <ac:spMkLst>
            <pc:docMk/>
            <pc:sldMk cId="687188433" sldId="449"/>
            <ac:spMk id="8" creationId="{FB05946B-B9CE-3D35-FCC3-DCCF7F8D7885}"/>
          </ac:spMkLst>
        </pc:spChg>
        <pc:picChg chg="add mod modCrop">
          <ac:chgData name="Lise Harlov" userId="bc443b64-da94-4593-a3b0-6c18c88b88f7" providerId="ADAL" clId="{7EE903E0-58A7-5DDD-8EF7-3A01C6E9AFA5}" dt="2026-07-29T12:56:03.069" v="413" actId="732"/>
          <ac:picMkLst>
            <pc:docMk/>
            <pc:sldMk cId="687188433" sldId="449"/>
            <ac:picMk id="3" creationId="{152B5CB0-47F4-DFCC-34D1-4994676853E0}"/>
          </ac:picMkLst>
        </pc:picChg>
        <pc:picChg chg="del">
          <ac:chgData name="Lise Harlov" userId="bc443b64-da94-4593-a3b0-6c18c88b88f7" providerId="ADAL" clId="{7EE903E0-58A7-5DDD-8EF7-3A01C6E9AFA5}" dt="2026-07-29T11:19:44.669" v="176" actId="478"/>
          <ac:picMkLst>
            <pc:docMk/>
            <pc:sldMk cId="687188433" sldId="449"/>
            <ac:picMk id="9" creationId="{0E8317CA-052D-6480-E30E-7986B1EA6404}"/>
          </ac:picMkLst>
        </pc:picChg>
      </pc:sldChg>
      <pc:sldChg chg="addSp delSp modSp mod modNotesTx">
        <pc:chgData name="Lise Harlov" userId="bc443b64-da94-4593-a3b0-6c18c88b88f7" providerId="ADAL" clId="{7EE903E0-58A7-5DDD-8EF7-3A01C6E9AFA5}" dt="2026-07-29T13:01:27.966" v="498" actId="20577"/>
        <pc:sldMkLst>
          <pc:docMk/>
          <pc:sldMk cId="3693516318" sldId="452"/>
        </pc:sldMkLst>
        <pc:spChg chg="del">
          <ac:chgData name="Lise Harlov" userId="bc443b64-da94-4593-a3b0-6c18c88b88f7" providerId="ADAL" clId="{7EE903E0-58A7-5DDD-8EF7-3A01C6E9AFA5}" dt="2026-07-29T11:20:21.404" v="180" actId="478"/>
          <ac:spMkLst>
            <pc:docMk/>
            <pc:sldMk cId="3693516318" sldId="452"/>
            <ac:spMk id="3" creationId="{7B2649DC-7B71-0862-3A85-23A537B02D3D}"/>
          </ac:spMkLst>
        </pc:spChg>
        <pc:spChg chg="mod">
          <ac:chgData name="Lise Harlov" userId="bc443b64-da94-4593-a3b0-6c18c88b88f7" providerId="ADAL" clId="{7EE903E0-58A7-5DDD-8EF7-3A01C6E9AFA5}" dt="2026-07-29T13:00:56.007" v="496" actId="20577"/>
          <ac:spMkLst>
            <pc:docMk/>
            <pc:sldMk cId="3693516318" sldId="452"/>
            <ac:spMk id="9" creationId="{3F6F1436-F625-730E-8B32-E562C5331484}"/>
          </ac:spMkLst>
        </pc:spChg>
        <pc:picChg chg="add mod">
          <ac:chgData name="Lise Harlov" userId="bc443b64-da94-4593-a3b0-6c18c88b88f7" providerId="ADAL" clId="{7EE903E0-58A7-5DDD-8EF7-3A01C6E9AFA5}" dt="2026-07-29T11:20:26.786" v="183" actId="1076"/>
          <ac:picMkLst>
            <pc:docMk/>
            <pc:sldMk cId="3693516318" sldId="452"/>
            <ac:picMk id="2" creationId="{1BB3BBB7-35B0-5829-1CB9-54C1B98E5975}"/>
          </ac:picMkLst>
        </pc:picChg>
        <pc:picChg chg="del">
          <ac:chgData name="Lise Harlov" userId="bc443b64-da94-4593-a3b0-6c18c88b88f7" providerId="ADAL" clId="{7EE903E0-58A7-5DDD-8EF7-3A01C6E9AFA5}" dt="2026-07-29T11:20:22.140" v="181" actId="478"/>
          <ac:picMkLst>
            <pc:docMk/>
            <pc:sldMk cId="3693516318" sldId="452"/>
            <ac:picMk id="10" creationId="{A1C0AFEA-F9E3-04D8-6511-EDE563D9B4F0}"/>
          </ac:picMkLst>
        </pc:picChg>
      </pc:sldChg>
      <pc:sldChg chg="delSp mod">
        <pc:chgData name="Lise Harlov" userId="bc443b64-da94-4593-a3b0-6c18c88b88f7" providerId="ADAL" clId="{7EE903E0-58A7-5DDD-8EF7-3A01C6E9AFA5}" dt="2026-07-29T11:20:45.085" v="184" actId="478"/>
        <pc:sldMkLst>
          <pc:docMk/>
          <pc:sldMk cId="569285981" sldId="453"/>
        </pc:sldMkLst>
        <pc:spChg chg="del">
          <ac:chgData name="Lise Harlov" userId="bc443b64-da94-4593-a3b0-6c18c88b88f7" providerId="ADAL" clId="{7EE903E0-58A7-5DDD-8EF7-3A01C6E9AFA5}" dt="2026-07-29T11:20:45.085" v="184" actId="478"/>
          <ac:spMkLst>
            <pc:docMk/>
            <pc:sldMk cId="569285981" sldId="453"/>
            <ac:spMk id="8" creationId="{90DB587A-B0A1-2990-CD88-9A25EBEF2C69}"/>
          </ac:spMkLst>
        </pc:spChg>
      </pc:sldChg>
      <pc:sldChg chg="del">
        <pc:chgData name="Lise Harlov" userId="bc443b64-da94-4593-a3b0-6c18c88b88f7" providerId="ADAL" clId="{7EE903E0-58A7-5DDD-8EF7-3A01C6E9AFA5}" dt="2026-07-29T13:02:18.021" v="500" actId="2696"/>
        <pc:sldMkLst>
          <pc:docMk/>
          <pc:sldMk cId="109441684" sldId="456"/>
        </pc:sldMkLst>
      </pc:sldChg>
      <pc:sldChg chg="del">
        <pc:chgData name="Lise Harlov" userId="bc443b64-da94-4593-a3b0-6c18c88b88f7" providerId="ADAL" clId="{7EE903E0-58A7-5DDD-8EF7-3A01C6E9AFA5}" dt="2026-07-29T13:03:10.511" v="544" actId="2696"/>
        <pc:sldMkLst>
          <pc:docMk/>
          <pc:sldMk cId="846996800" sldId="457"/>
        </pc:sldMkLst>
      </pc:sldChg>
      <pc:sldChg chg="modSp add mod modNotesTx">
        <pc:chgData name="Lise Harlov" userId="bc443b64-da94-4593-a3b0-6c18c88b88f7" providerId="ADAL" clId="{7EE903E0-58A7-5DDD-8EF7-3A01C6E9AFA5}" dt="2026-07-29T12:54:29.381" v="409" actId="20577"/>
        <pc:sldMkLst>
          <pc:docMk/>
          <pc:sldMk cId="2158516778" sldId="458"/>
        </pc:sldMkLst>
        <pc:spChg chg="mod">
          <ac:chgData name="Lise Harlov" userId="bc443b64-da94-4593-a3b0-6c18c88b88f7" providerId="ADAL" clId="{7EE903E0-58A7-5DDD-8EF7-3A01C6E9AFA5}" dt="2026-07-29T12:49:06.317" v="274" actId="20577"/>
          <ac:spMkLst>
            <pc:docMk/>
            <pc:sldMk cId="2158516778" sldId="458"/>
            <ac:spMk id="6" creationId="{4762E5AD-F6AC-7964-16B8-4A29D52B2BFF}"/>
          </ac:spMkLst>
        </pc:spChg>
      </pc:sldChg>
      <pc:sldChg chg="add del">
        <pc:chgData name="Lise Harlov" userId="bc443b64-da94-4593-a3b0-6c18c88b88f7" providerId="ADAL" clId="{7EE903E0-58A7-5DDD-8EF7-3A01C6E9AFA5}" dt="2026-07-29T12:46:59.712" v="226"/>
        <pc:sldMkLst>
          <pc:docMk/>
          <pc:sldMk cId="653841648" sldId="45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7A8CDA-617C-8D4B-8FAF-1A62DFD6D3A0}" type="datetimeFigureOut">
              <a:rPr lang="da-DK" smtClean="0"/>
              <a:t>14.09.2026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6A178F-7401-6E4D-A16C-285A52AF87FF}" type="slidenum">
              <a:rPr lang="da-DK" smtClean="0"/>
              <a:t>‹nr.›</a:t>
            </a:fld>
            <a:endParaRPr lang="da-DK"/>
          </a:p>
        </p:txBody>
      </p:sp>
    </p:spTree>
    <p:extLst>
      <p:ext uri="{BB962C8B-B14F-4D97-AF65-F5344CB8AC3E}">
        <p14:creationId xmlns:p14="http://schemas.microsoft.com/office/powerpoint/2010/main" val="15714661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Info til tovholder</a:t>
            </a:r>
          </a:p>
          <a:p>
            <a:pPr marL="0" indent="0">
              <a:buNone/>
            </a:pPr>
            <a:r>
              <a:rPr lang="da-DK" sz="2400" dirty="0"/>
              <a:t>Inden I går i gang, skal du som tovholder sikre, at</a:t>
            </a:r>
          </a:p>
          <a:p>
            <a:endParaRPr lang="da-DK" sz="2400" dirty="0"/>
          </a:p>
          <a:p>
            <a:r>
              <a:rPr lang="da-DK" sz="2400" dirty="0"/>
              <a:t>Deltagerne sidder sammen i grupper af 4-6 personer</a:t>
            </a:r>
            <a:endParaRPr lang="da-US" sz="2400" dirty="0"/>
          </a:p>
          <a:p>
            <a:r>
              <a:rPr lang="da-DK" sz="2400" dirty="0"/>
              <a:t>Følgende materiale er klar: </a:t>
            </a:r>
            <a:endParaRPr lang="da-US" sz="2400" dirty="0"/>
          </a:p>
          <a:p>
            <a:pPr lvl="1"/>
            <a:r>
              <a:rPr lang="da-DK" sz="2400" dirty="0"/>
              <a:t>Papir og skrivegrej til hver gruppe</a:t>
            </a:r>
            <a:endParaRPr lang="da-US" sz="2400" dirty="0"/>
          </a:p>
          <a:p>
            <a:pPr lvl="1"/>
            <a:r>
              <a:rPr lang="da-DK" sz="2400" dirty="0"/>
              <a:t>Et kort med spillereglerne til hver gruppe (printet)</a:t>
            </a:r>
            <a:endParaRPr lang="da-US" sz="2400" dirty="0"/>
          </a:p>
          <a:p>
            <a:pPr lvl="1"/>
            <a:r>
              <a:rPr lang="da-DK" sz="2400" dirty="0"/>
              <a:t>Flipover eller tavle til fælles opsamling</a:t>
            </a:r>
            <a:r>
              <a:rPr lang="da-US" sz="2400" dirty="0"/>
              <a:t> </a:t>
            </a:r>
            <a:endParaRPr lang="da-DK" sz="2400" dirty="0"/>
          </a:p>
          <a:p>
            <a:endParaRPr lang="da-DK" dirty="0"/>
          </a:p>
        </p:txBody>
      </p:sp>
      <p:sp>
        <p:nvSpPr>
          <p:cNvPr id="4" name="Pladsholder til slidenummer 3"/>
          <p:cNvSpPr>
            <a:spLocks noGrp="1"/>
          </p:cNvSpPr>
          <p:nvPr>
            <p:ph type="sldNum" sz="quarter" idx="5"/>
          </p:nvPr>
        </p:nvSpPr>
        <p:spPr/>
        <p:txBody>
          <a:bodyPr/>
          <a:lstStyle/>
          <a:p>
            <a:fld id="{BF6A178F-7401-6E4D-A16C-285A52AF87FF}" type="slidenum">
              <a:rPr lang="da-DK" smtClean="0"/>
              <a:t>1</a:t>
            </a:fld>
            <a:endParaRPr lang="da-DK"/>
          </a:p>
        </p:txBody>
      </p:sp>
    </p:spTree>
    <p:extLst>
      <p:ext uri="{BB962C8B-B14F-4D97-AF65-F5344CB8AC3E}">
        <p14:creationId xmlns:p14="http://schemas.microsoft.com/office/powerpoint/2010/main" val="2872413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kern="1200" dirty="0">
              <a:solidFill>
                <a:schemeClr val="tx2"/>
              </a:solidFill>
              <a:effectLst/>
              <a:latin typeface="+mn-lt"/>
              <a:ea typeface="+mn-ea"/>
              <a:cs typeface="+mn-cs"/>
            </a:endParaRPr>
          </a:p>
          <a:p>
            <a:r>
              <a:rPr lang="da-DK" sz="1200" i="1" kern="1200" dirty="0">
                <a:solidFill>
                  <a:schemeClr val="tx1"/>
                </a:solidFill>
                <a:effectLst/>
                <a:latin typeface="+mn-lt"/>
                <a:ea typeface="+mn-ea"/>
                <a:cs typeface="+mn-cs"/>
              </a:rPr>
              <a:t>I dag skal vi tale om, hvordan vi forebygger og håndterer digital chikane her på vores arbejdsplads. </a:t>
            </a:r>
          </a:p>
          <a:p>
            <a:endParaRPr lang="da-DK" sz="1200" i="1" kern="1200" dirty="0">
              <a:solidFill>
                <a:schemeClr val="tx1"/>
              </a:solidFill>
              <a:effectLst/>
              <a:latin typeface="+mn-lt"/>
              <a:ea typeface="+mn-ea"/>
              <a:cs typeface="+mn-cs"/>
            </a:endParaRPr>
          </a:p>
          <a:p>
            <a:r>
              <a:rPr lang="da-DK" sz="1200" i="0" kern="1200" dirty="0">
                <a:solidFill>
                  <a:schemeClr val="tx1"/>
                </a:solidFill>
                <a:effectLst/>
                <a:latin typeface="+mn-lt"/>
                <a:ea typeface="+mn-ea"/>
                <a:cs typeface="+mn-cs"/>
              </a:rPr>
              <a:t>*Henvis eventuelt til tidligere dialog med udgangspunkt i det andet PP*</a:t>
            </a:r>
          </a:p>
          <a:p>
            <a:br>
              <a:rPr lang="da-DK" sz="1200" kern="1200" dirty="0">
                <a:solidFill>
                  <a:schemeClr val="tx1"/>
                </a:solidFill>
                <a:effectLst/>
                <a:latin typeface="+mn-lt"/>
                <a:ea typeface="+mn-ea"/>
                <a:cs typeface="+mn-cs"/>
              </a:rPr>
            </a:br>
            <a:r>
              <a:rPr lang="da-DK" sz="1200" i="1" kern="1200" dirty="0">
                <a:solidFill>
                  <a:schemeClr val="tx1"/>
                </a:solidFill>
                <a:effectLst/>
                <a:latin typeface="+mn-lt"/>
                <a:ea typeface="+mn-ea"/>
                <a:cs typeface="+mn-cs"/>
              </a:rPr>
              <a:t>For at kunne forebygge og håndtere digital chikane er det nemlig vigtigt, at vi har en fælles forståelse af, hvad det er, og at alle kender vores retningslinjer for forebyggelse og håndtering af digital chikane. </a:t>
            </a:r>
            <a:br>
              <a:rPr lang="da-DK" sz="1200" i="1" kern="1200" dirty="0">
                <a:solidFill>
                  <a:schemeClr val="tx1"/>
                </a:solidFill>
                <a:effectLst/>
                <a:latin typeface="+mn-lt"/>
                <a:ea typeface="+mn-ea"/>
                <a:cs typeface="+mn-cs"/>
              </a:rPr>
            </a:br>
            <a:br>
              <a:rPr lang="da-DK" sz="1200" i="1" kern="1200" dirty="0">
                <a:solidFill>
                  <a:schemeClr val="tx1"/>
                </a:solidFill>
                <a:effectLst/>
                <a:latin typeface="+mn-lt"/>
                <a:ea typeface="+mn-ea"/>
                <a:cs typeface="+mn-cs"/>
              </a:rPr>
            </a:br>
            <a:r>
              <a:rPr lang="da-DK" sz="1200" i="1" kern="1200" dirty="0">
                <a:solidFill>
                  <a:schemeClr val="tx1"/>
                </a:solidFill>
                <a:effectLst/>
                <a:latin typeface="+mn-lt"/>
                <a:ea typeface="+mn-ea"/>
                <a:cs typeface="+mn-cs"/>
              </a:rPr>
              <a:t>Selvom digital chikane er omfattet af blandt andet arbejdsmiljøloven er der mange gråzoner, og det kan være svært at vide, hvor grænserne går. Derfor er det vigtigt at gøre det naturligt at tale åbent om det.</a:t>
            </a:r>
          </a:p>
          <a:p>
            <a:r>
              <a:rPr lang="da-DK" sz="1200" i="1" kern="1200" dirty="0">
                <a:solidFill>
                  <a:schemeClr val="tx1"/>
                </a:solidFill>
                <a:effectLst/>
                <a:latin typeface="+mn-lt"/>
                <a:ea typeface="+mn-ea"/>
                <a:cs typeface="+mn-cs"/>
              </a:rPr>
              <a:t>  </a:t>
            </a:r>
          </a:p>
          <a:p>
            <a:r>
              <a:rPr lang="da-DK" sz="1200" i="1" kern="1200" dirty="0">
                <a:solidFill>
                  <a:schemeClr val="tx1"/>
                </a:solidFill>
                <a:effectLst/>
                <a:latin typeface="+mn-lt"/>
                <a:ea typeface="+mn-ea"/>
                <a:cs typeface="+mn-cs"/>
              </a:rPr>
              <a:t>Vi får også mulighed for at vende, om vi skal sætte nye ting i gang for at forebygge digital chikane. Og hvad man konkret skal gøre, hvis man oplever digital chikane her på vores arbejdsplads.</a:t>
            </a:r>
          </a:p>
        </p:txBody>
      </p:sp>
      <p:sp>
        <p:nvSpPr>
          <p:cNvPr id="4" name="Pladsholder til slidenummer 3"/>
          <p:cNvSpPr>
            <a:spLocks noGrp="1"/>
          </p:cNvSpPr>
          <p:nvPr>
            <p:ph type="sldNum" sz="quarter" idx="5"/>
          </p:nvPr>
        </p:nvSpPr>
        <p:spPr/>
        <p:txBody>
          <a:bodyPr/>
          <a:lstStyle/>
          <a:p>
            <a:fld id="{BF6A178F-7401-6E4D-A16C-285A52AF87FF}" type="slidenum">
              <a:rPr lang="da-DK" smtClean="0"/>
              <a:t>2</a:t>
            </a:fld>
            <a:endParaRPr lang="da-DK"/>
          </a:p>
        </p:txBody>
      </p:sp>
    </p:spTree>
    <p:extLst>
      <p:ext uri="{BB962C8B-B14F-4D97-AF65-F5344CB8AC3E}">
        <p14:creationId xmlns:p14="http://schemas.microsoft.com/office/powerpoint/2010/main" val="3220111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7E595F-85B7-4650-A4A3-C544618A4C2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D468D0EA-3586-B150-9237-2C67E86F9C6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12431A6B-315F-B296-4F6A-E3F814F2338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kern="1200" dirty="0">
              <a:solidFill>
                <a:schemeClr val="tx2"/>
              </a:solidFill>
              <a:effectLst/>
              <a:latin typeface="+mn-lt"/>
              <a:ea typeface="+mn-ea"/>
              <a:cs typeface="+mn-cs"/>
            </a:endParaRPr>
          </a:p>
          <a:p>
            <a:r>
              <a:rPr lang="da-DK" sz="1200" i="1" kern="1200" dirty="0">
                <a:solidFill>
                  <a:schemeClr val="tx1"/>
                </a:solidFill>
                <a:effectLst/>
                <a:latin typeface="+mn-lt"/>
                <a:ea typeface="+mn-ea"/>
                <a:cs typeface="+mn-cs"/>
              </a:rPr>
              <a:t>Vi skal igennem fem dele:</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pPr marL="228600" lvl="0" indent="-228600">
              <a:buAutoNum type="arabicPeriod"/>
            </a:pPr>
            <a:r>
              <a:rPr lang="da-DK" sz="1200" i="1" kern="1200" dirty="0">
                <a:solidFill>
                  <a:schemeClr val="tx1"/>
                </a:solidFill>
                <a:effectLst/>
                <a:latin typeface="+mn-lt"/>
                <a:ea typeface="+mn-ea"/>
                <a:cs typeface="+mn-cs"/>
              </a:rPr>
              <a:t>Først får I nogle eksempler på, hvad forebyggelse og håndtering af digital chikane kan indebære. </a:t>
            </a:r>
            <a:endParaRPr lang="da-US" sz="1200" i="1" kern="1200" dirty="0">
              <a:solidFill>
                <a:schemeClr val="tx1"/>
              </a:solidFill>
              <a:effectLst/>
              <a:latin typeface="+mn-lt"/>
              <a:ea typeface="+mn-ea"/>
              <a:cs typeface="+mn-cs"/>
            </a:endParaRPr>
          </a:p>
          <a:p>
            <a:pPr marL="228600" lvl="0" indent="-228600">
              <a:buAutoNum type="arabicPeriod"/>
            </a:pPr>
            <a:r>
              <a:rPr lang="da-DK" sz="1200" i="1" kern="1200" dirty="0">
                <a:solidFill>
                  <a:schemeClr val="tx1"/>
                </a:solidFill>
                <a:effectLst/>
                <a:latin typeface="+mn-lt"/>
                <a:ea typeface="+mn-ea"/>
                <a:cs typeface="+mn-cs"/>
              </a:rPr>
              <a:t>Så skal I tale om spillereglerne for jeres dialog.</a:t>
            </a:r>
            <a:endParaRPr lang="da-US" sz="1200" i="1" kern="1200" dirty="0">
              <a:solidFill>
                <a:schemeClr val="tx1"/>
              </a:solidFill>
              <a:effectLst/>
              <a:latin typeface="+mn-lt"/>
              <a:ea typeface="+mn-ea"/>
              <a:cs typeface="+mn-cs"/>
            </a:endParaRPr>
          </a:p>
          <a:p>
            <a:pPr marL="228600" lvl="0" indent="-228600">
              <a:buAutoNum type="arabicPeriod"/>
            </a:pPr>
            <a:r>
              <a:rPr lang="da-DK" sz="1200" i="1" kern="1200" dirty="0">
                <a:solidFill>
                  <a:schemeClr val="tx1"/>
                </a:solidFill>
                <a:effectLst/>
                <a:latin typeface="+mn-lt"/>
                <a:ea typeface="+mn-ea"/>
                <a:cs typeface="+mn-cs"/>
              </a:rPr>
              <a:t>Derefter taler I sammen i grupper om, hvordan digital chikane kan forebygges og håndteres her hos os.</a:t>
            </a:r>
          </a:p>
          <a:p>
            <a:pPr marL="228600" lvl="0" indent="-228600">
              <a:buAutoNum type="arabicPeriod"/>
            </a:pPr>
            <a:r>
              <a:rPr lang="da-DK" sz="1200" i="1" kern="1200" dirty="0">
                <a:solidFill>
                  <a:schemeClr val="tx1"/>
                </a:solidFill>
                <a:effectLst/>
                <a:latin typeface="+mn-lt"/>
                <a:ea typeface="+mn-ea"/>
                <a:cs typeface="+mn-cs"/>
              </a:rPr>
              <a:t>Efter det deler hver gruppe et par af deres pointer med de andre grupper.</a:t>
            </a:r>
          </a:p>
          <a:p>
            <a:pPr marL="228600" lvl="0" indent="-228600">
              <a:buAutoNum type="arabicPeriod"/>
            </a:pPr>
            <a:r>
              <a:rPr lang="da-DK" sz="1200" i="1" kern="1200" dirty="0">
                <a:solidFill>
                  <a:schemeClr val="tx1"/>
                </a:solidFill>
                <a:effectLst/>
                <a:latin typeface="+mn-lt"/>
                <a:ea typeface="+mn-ea"/>
                <a:cs typeface="+mn-cs"/>
              </a:rPr>
              <a:t>Og til sidst samler vi op i fællesskab. </a:t>
            </a:r>
            <a:endParaRPr lang="da-US" sz="1200" i="1"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5EB120AC-DAAD-5929-FCE0-F8C9E11C3647}"/>
              </a:ext>
            </a:extLst>
          </p:cNvPr>
          <p:cNvSpPr>
            <a:spLocks noGrp="1"/>
          </p:cNvSpPr>
          <p:nvPr>
            <p:ph type="sldNum" sz="quarter" idx="5"/>
          </p:nvPr>
        </p:nvSpPr>
        <p:spPr/>
        <p:txBody>
          <a:bodyPr/>
          <a:lstStyle/>
          <a:p>
            <a:fld id="{BF6A178F-7401-6E4D-A16C-285A52AF87FF}" type="slidenum">
              <a:rPr lang="da-DK" smtClean="0"/>
              <a:t>3</a:t>
            </a:fld>
            <a:endParaRPr lang="da-DK"/>
          </a:p>
        </p:txBody>
      </p:sp>
    </p:spTree>
    <p:extLst>
      <p:ext uri="{BB962C8B-B14F-4D97-AF65-F5344CB8AC3E}">
        <p14:creationId xmlns:p14="http://schemas.microsoft.com/office/powerpoint/2010/main" val="3884683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EA93A-A4A4-BF52-68C4-D4E4529FA9BA}"/>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1E2EF83-890D-319E-412B-A474819DC290}"/>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EF3C883-761A-64C7-880B-7D894A16F5D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Til tovholder: </a:t>
            </a:r>
            <a:r>
              <a:rPr lang="da-DK" sz="1200" b="0" kern="1200" dirty="0">
                <a:solidFill>
                  <a:schemeClr val="tx1"/>
                </a:solidFill>
                <a:effectLst/>
                <a:latin typeface="+mn-lt"/>
                <a:ea typeface="+mn-ea"/>
                <a:cs typeface="+mn-cs"/>
              </a:rPr>
              <a:t>Klik vilkårligt sted på slide for at starte lydklip.</a:t>
            </a:r>
          </a:p>
          <a:p>
            <a:endParaRPr lang="da-DK" sz="1200" b="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Sidste sætning i speak, inden I kan gå videre til næste slide: </a:t>
            </a:r>
            <a:r>
              <a:rPr lang="da-DK" sz="1200" kern="1200" dirty="0">
                <a:solidFill>
                  <a:schemeClr val="tx1"/>
                </a:solidFill>
                <a:effectLst/>
                <a:latin typeface="+mn-lt"/>
                <a:ea typeface="+mn-ea"/>
                <a:cs typeface="+mn-cs"/>
              </a:rPr>
              <a:t>”Hvis I er i tvivl, så sig det højt, så arbejdsmiljøgruppen kan fortælle mere om dem.”</a:t>
            </a:r>
            <a:endParaRPr lang="da-US" sz="120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FFE30585-7187-63EA-5F26-DB82E6FCC8D7}"/>
              </a:ext>
            </a:extLst>
          </p:cNvPr>
          <p:cNvSpPr>
            <a:spLocks noGrp="1"/>
          </p:cNvSpPr>
          <p:nvPr>
            <p:ph type="sldNum" sz="quarter" idx="5"/>
          </p:nvPr>
        </p:nvSpPr>
        <p:spPr/>
        <p:txBody>
          <a:bodyPr/>
          <a:lstStyle/>
          <a:p>
            <a:fld id="{BF6A178F-7401-6E4D-A16C-285A52AF87FF}" type="slidenum">
              <a:rPr lang="da-DK" smtClean="0"/>
              <a:t>4</a:t>
            </a:fld>
            <a:endParaRPr lang="da-DK"/>
          </a:p>
        </p:txBody>
      </p:sp>
    </p:spTree>
    <p:extLst>
      <p:ext uri="{BB962C8B-B14F-4D97-AF65-F5344CB8AC3E}">
        <p14:creationId xmlns:p14="http://schemas.microsoft.com/office/powerpoint/2010/main" val="30699423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FC968-81C5-212F-B0DA-FC89FD6667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B5567FB-038B-A1B4-EAAC-01CF85D143C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509CE99-1C28-E19A-F112-25B556F2AA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Til tovholder: </a:t>
            </a:r>
            <a:r>
              <a:rPr lang="da-DK" sz="1200" b="0" kern="1200" dirty="0">
                <a:solidFill>
                  <a:schemeClr val="tx1"/>
                </a:solidFill>
                <a:effectLst/>
                <a:latin typeface="+mn-lt"/>
                <a:ea typeface="+mn-ea"/>
                <a:cs typeface="+mn-cs"/>
              </a:rPr>
              <a:t>Klik vilkårligt sted på slide for at starte lydklip.</a:t>
            </a:r>
          </a:p>
          <a:p>
            <a:endParaRPr lang="da-DK"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Sidste sætning i speak, inden I kan gå videre til næste slide: </a:t>
            </a:r>
            <a:r>
              <a:rPr lang="da-DK" sz="1200" kern="1200" dirty="0">
                <a:solidFill>
                  <a:schemeClr val="tx1"/>
                </a:solidFill>
                <a:effectLst/>
                <a:latin typeface="+mn-lt"/>
                <a:ea typeface="+mn-ea"/>
                <a:cs typeface="+mn-cs"/>
              </a:rPr>
              <a:t>”Og fordi den digitale virkelighed hele tiden udvikler sig, er det også nødvendigt løbende at vurdere, om der er brug for flere tiltag for at kunne forebygge nye former for digital chikane.”</a:t>
            </a:r>
            <a:endParaRPr lang="da-US" sz="120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D4FA0F2F-2E43-60C6-C348-F7AD61F701A7}"/>
              </a:ext>
            </a:extLst>
          </p:cNvPr>
          <p:cNvSpPr>
            <a:spLocks noGrp="1"/>
          </p:cNvSpPr>
          <p:nvPr>
            <p:ph type="sldNum" sz="quarter" idx="5"/>
          </p:nvPr>
        </p:nvSpPr>
        <p:spPr/>
        <p:txBody>
          <a:bodyPr/>
          <a:lstStyle/>
          <a:p>
            <a:fld id="{BF6A178F-7401-6E4D-A16C-285A52AF87FF}" type="slidenum">
              <a:rPr lang="da-DK" smtClean="0"/>
              <a:t>5</a:t>
            </a:fld>
            <a:endParaRPr lang="da-DK"/>
          </a:p>
        </p:txBody>
      </p:sp>
    </p:spTree>
    <p:extLst>
      <p:ext uri="{BB962C8B-B14F-4D97-AF65-F5344CB8AC3E}">
        <p14:creationId xmlns:p14="http://schemas.microsoft.com/office/powerpoint/2010/main" val="4017529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FC968-81C5-212F-B0DA-FC89FD6667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B5567FB-038B-A1B4-EAAC-01CF85D143C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509CE99-1C28-E19A-F112-25B556F2AA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Til tovholder: </a:t>
            </a:r>
            <a:r>
              <a:rPr lang="da-DK" sz="1200" b="0" kern="1200" dirty="0">
                <a:solidFill>
                  <a:schemeClr val="tx1"/>
                </a:solidFill>
                <a:effectLst/>
                <a:latin typeface="+mn-lt"/>
                <a:ea typeface="+mn-ea"/>
                <a:cs typeface="+mn-cs"/>
              </a:rPr>
              <a:t>Klik vilkårligt sted på slide for at starte lydklip.</a:t>
            </a:r>
          </a:p>
          <a:p>
            <a:endParaRPr lang="da-DK"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Sidste sætning i speak, inden I kan gå videre til næste slide: </a:t>
            </a:r>
            <a:r>
              <a:rPr lang="da-DK" sz="1200" kern="1200" dirty="0">
                <a:solidFill>
                  <a:schemeClr val="tx1"/>
                </a:solidFill>
                <a:effectLst/>
                <a:latin typeface="+mn-lt"/>
                <a:ea typeface="+mn-ea"/>
                <a:cs typeface="+mn-cs"/>
              </a:rPr>
              <a:t>”På den måde kan I være med til at gøre det tydeligt, at man på jeres arbejdsplads ikke er alene, hvis man er blevet udsat for digital chikane.</a:t>
            </a:r>
            <a:r>
              <a:rPr lang="da-DK" sz="1200" i="0" kern="1200" dirty="0">
                <a:solidFill>
                  <a:schemeClr val="tx1"/>
                </a:solidFill>
                <a:effectLst/>
                <a:latin typeface="+mn-lt"/>
                <a:ea typeface="+mn-ea"/>
                <a:cs typeface="+mn-cs"/>
              </a:rPr>
              <a:t>”</a:t>
            </a:r>
            <a:endParaRPr lang="da-US" sz="120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D4FA0F2F-2E43-60C6-C348-F7AD61F701A7}"/>
              </a:ext>
            </a:extLst>
          </p:cNvPr>
          <p:cNvSpPr>
            <a:spLocks noGrp="1"/>
          </p:cNvSpPr>
          <p:nvPr>
            <p:ph type="sldNum" sz="quarter" idx="5"/>
          </p:nvPr>
        </p:nvSpPr>
        <p:spPr/>
        <p:txBody>
          <a:bodyPr/>
          <a:lstStyle/>
          <a:p>
            <a:fld id="{BF6A178F-7401-6E4D-A16C-285A52AF87FF}" type="slidenum">
              <a:rPr lang="da-DK" smtClean="0"/>
              <a:t>6</a:t>
            </a:fld>
            <a:endParaRPr lang="da-DK"/>
          </a:p>
        </p:txBody>
      </p:sp>
    </p:spTree>
    <p:extLst>
      <p:ext uri="{BB962C8B-B14F-4D97-AF65-F5344CB8AC3E}">
        <p14:creationId xmlns:p14="http://schemas.microsoft.com/office/powerpoint/2010/main" val="1004477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FC968-81C5-212F-B0DA-FC89FD6667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B5567FB-038B-A1B4-EAAC-01CF85D143C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509CE99-1C28-E19A-F112-25B556F2AA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Til tovholder: </a:t>
            </a:r>
            <a:r>
              <a:rPr lang="da-DK" sz="1200" b="0" kern="1200" dirty="0">
                <a:solidFill>
                  <a:schemeClr val="tx1"/>
                </a:solidFill>
                <a:effectLst/>
                <a:latin typeface="+mn-lt"/>
                <a:ea typeface="+mn-ea"/>
                <a:cs typeface="+mn-cs"/>
              </a:rPr>
              <a:t>Klik vilkårligt sted på slide for at starte lydklip.</a:t>
            </a: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1"/>
                </a:solidFill>
                <a:effectLst/>
                <a:latin typeface="+mn-lt"/>
                <a:ea typeface="+mn-ea"/>
                <a:cs typeface="+mn-cs"/>
              </a:rPr>
              <a:t>Sidste sætning i speak, inden I kan gå videre til næste slide: :</a:t>
            </a:r>
            <a:r>
              <a:rPr lang="da-US" sz="1200" b="1" kern="1200">
                <a:solidFill>
                  <a:schemeClr val="tx1"/>
                </a:solidFill>
                <a:effectLst/>
                <a:latin typeface="+mn-lt"/>
                <a:ea typeface="+mn-ea"/>
                <a:cs typeface="+mn-cs"/>
              </a:rPr>
              <a:t> “</a:t>
            </a:r>
            <a:r>
              <a:rPr lang="da-DK" sz="1200" kern="1200" dirty="0">
                <a:solidFill>
                  <a:schemeClr val="tx1"/>
                </a:solidFill>
                <a:effectLst/>
                <a:latin typeface="+mn-lt"/>
                <a:ea typeface="+mn-ea"/>
                <a:cs typeface="+mn-cs"/>
              </a:rPr>
              <a:t>Nu overlades ordet så til jeres tovholder, der vil fortælle jer, hvad der skal ske herfra. Fortsat god arbejdslyst!"</a:t>
            </a:r>
          </a:p>
        </p:txBody>
      </p:sp>
      <p:sp>
        <p:nvSpPr>
          <p:cNvPr id="4" name="Pladsholder til slidenummer 3">
            <a:extLst>
              <a:ext uri="{FF2B5EF4-FFF2-40B4-BE49-F238E27FC236}">
                <a16:creationId xmlns:a16="http://schemas.microsoft.com/office/drawing/2014/main" id="{D4FA0F2F-2E43-60C6-C348-F7AD61F701A7}"/>
              </a:ext>
            </a:extLst>
          </p:cNvPr>
          <p:cNvSpPr>
            <a:spLocks noGrp="1"/>
          </p:cNvSpPr>
          <p:nvPr>
            <p:ph type="sldNum" sz="quarter" idx="5"/>
          </p:nvPr>
        </p:nvSpPr>
        <p:spPr/>
        <p:txBody>
          <a:bodyPr/>
          <a:lstStyle/>
          <a:p>
            <a:fld id="{BF6A178F-7401-6E4D-A16C-285A52AF87FF}" type="slidenum">
              <a:rPr lang="da-DK" smtClean="0"/>
              <a:t>7</a:t>
            </a:fld>
            <a:endParaRPr lang="da-DK"/>
          </a:p>
        </p:txBody>
      </p:sp>
    </p:spTree>
    <p:extLst>
      <p:ext uri="{BB962C8B-B14F-4D97-AF65-F5344CB8AC3E}">
        <p14:creationId xmlns:p14="http://schemas.microsoft.com/office/powerpoint/2010/main" val="23800266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FC968-81C5-212F-B0DA-FC89FD66676E}"/>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B5567FB-038B-A1B4-EAAC-01CF85D143C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C509CE99-1C28-E19A-F112-25B556F2AA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b="1" kern="1200" dirty="0">
              <a:solidFill>
                <a:schemeClr val="tx2"/>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kern="1200" dirty="0">
              <a:solidFill>
                <a:schemeClr val="tx2"/>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i="1" kern="1200" dirty="0">
                <a:solidFill>
                  <a:schemeClr val="tx2"/>
                </a:solidFill>
                <a:effectLst/>
                <a:latin typeface="+mn-lt"/>
                <a:ea typeface="+mn-ea"/>
                <a:cs typeface="+mn-cs"/>
              </a:rPr>
              <a:t>I får to minutter til at vende spillereglerne i de grupper, I sidder i, så I er sikre på, at I alle sammen forstår dem på samme måde. Tal også om, om der er brug for at tilføje andre spilleregler. Dem kan I skrive nederst på det kort med spillereglerne, som I har fået.</a:t>
            </a:r>
            <a:endParaRPr lang="da-US" sz="1200" i="1" kern="1200" dirty="0">
              <a:solidFill>
                <a:schemeClr val="tx2"/>
              </a:solidFill>
              <a:effectLst/>
              <a:latin typeface="+mn-lt"/>
              <a:ea typeface="+mn-ea"/>
              <a:cs typeface="+mn-cs"/>
            </a:endParaRPr>
          </a:p>
        </p:txBody>
      </p:sp>
      <p:sp>
        <p:nvSpPr>
          <p:cNvPr id="4" name="Pladsholder til slidenummer 3">
            <a:extLst>
              <a:ext uri="{FF2B5EF4-FFF2-40B4-BE49-F238E27FC236}">
                <a16:creationId xmlns:a16="http://schemas.microsoft.com/office/drawing/2014/main" id="{D4FA0F2F-2E43-60C6-C348-F7AD61F701A7}"/>
              </a:ext>
            </a:extLst>
          </p:cNvPr>
          <p:cNvSpPr>
            <a:spLocks noGrp="1"/>
          </p:cNvSpPr>
          <p:nvPr>
            <p:ph type="sldNum" sz="quarter" idx="5"/>
          </p:nvPr>
        </p:nvSpPr>
        <p:spPr/>
        <p:txBody>
          <a:bodyPr/>
          <a:lstStyle/>
          <a:p>
            <a:fld id="{BF6A178F-7401-6E4D-A16C-285A52AF87FF}" type="slidenum">
              <a:rPr lang="da-DK" smtClean="0"/>
              <a:t>8</a:t>
            </a:fld>
            <a:endParaRPr lang="da-DK"/>
          </a:p>
        </p:txBody>
      </p:sp>
    </p:spTree>
    <p:extLst>
      <p:ext uri="{BB962C8B-B14F-4D97-AF65-F5344CB8AC3E}">
        <p14:creationId xmlns:p14="http://schemas.microsoft.com/office/powerpoint/2010/main" val="2733262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009C4F-8912-D74F-3417-6F1CB9308A8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D9E6008-29C0-3117-C3AF-7A094D68E2E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92AB804A-5DF9-A04A-AC61-702C1BD2A3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kern="1200" dirty="0">
              <a:solidFill>
                <a:schemeClr val="tx2"/>
              </a:solidFill>
              <a:effectLst/>
              <a:latin typeface="+mn-lt"/>
              <a:ea typeface="+mn-ea"/>
              <a:cs typeface="+mn-cs"/>
            </a:endParaRPr>
          </a:p>
          <a:p>
            <a:r>
              <a:rPr lang="da-DK" sz="1200" kern="1200" dirty="0">
                <a:solidFill>
                  <a:schemeClr val="tx1"/>
                </a:solidFill>
                <a:effectLst/>
                <a:latin typeface="+mn-lt"/>
                <a:ea typeface="+mn-ea"/>
                <a:cs typeface="+mn-cs"/>
              </a:rPr>
              <a:t> </a:t>
            </a:r>
            <a:endParaRPr lang="da-US"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Nu hvor spillereglerne er på plads, skal I tale sammen i grupperne.</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Der er tre spørgsmål, I skal tage udgangspunkt i:</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0" kern="1200" dirty="0">
              <a:solidFill>
                <a:schemeClr val="tx1"/>
              </a:solidFill>
              <a:effectLst/>
              <a:latin typeface="+mn-lt"/>
              <a:ea typeface="+mn-ea"/>
              <a:cs typeface="+mn-cs"/>
            </a:endParaRPr>
          </a:p>
          <a:p>
            <a:pPr marL="514350" indent="-514350">
              <a:buFont typeface="+mj-lt"/>
              <a:buAutoNum type="arabicPeriod"/>
            </a:pPr>
            <a:r>
              <a:rPr lang="da-DK" dirty="0"/>
              <a:t>Hvordan kan vi bedst håndtere episoder med digital chikane?</a:t>
            </a:r>
          </a:p>
          <a:p>
            <a:pPr marL="514350" indent="-514350">
              <a:buFont typeface="+mj-lt"/>
              <a:buAutoNum type="arabicPeriod"/>
            </a:pPr>
            <a:r>
              <a:rPr lang="da-DK" dirty="0"/>
              <a:t>Hvad skal vi være opmærksomme på ift. at forebygge digital chikane på netop vores arbejdsplads?</a:t>
            </a:r>
          </a:p>
          <a:p>
            <a:pPr marL="514350" indent="-514350">
              <a:buFont typeface="+mj-lt"/>
              <a:buAutoNum type="arabicPeriod"/>
            </a:pPr>
            <a:r>
              <a:rPr lang="da-DK" dirty="0"/>
              <a:t>Er der en klar plan for, hvad man skal gøre og hvem man skal gå til, hvis man oplever digital chikane?</a:t>
            </a: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Husk, at I senere skal dele et par af jeres pointer med de andre grupper. Derfor er det en god idé, at I lige aftaler, hvem der skal fremlægge – så den person kan skrive nogle stikord ned undervejs.</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I har 15 minutter til at tale om spørgsmålene. Husk spillereglerne, og tiden starter nu.</a:t>
            </a:r>
            <a:endParaRPr lang="da-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US" sz="120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8C3F5FF2-702D-0A80-124D-29F7D142C22A}"/>
              </a:ext>
            </a:extLst>
          </p:cNvPr>
          <p:cNvSpPr>
            <a:spLocks noGrp="1"/>
          </p:cNvSpPr>
          <p:nvPr>
            <p:ph type="sldNum" sz="quarter" idx="5"/>
          </p:nvPr>
        </p:nvSpPr>
        <p:spPr/>
        <p:txBody>
          <a:bodyPr/>
          <a:lstStyle/>
          <a:p>
            <a:fld id="{BF6A178F-7401-6E4D-A16C-285A52AF87FF}" type="slidenum">
              <a:rPr lang="da-DK" smtClean="0"/>
              <a:t>9</a:t>
            </a:fld>
            <a:endParaRPr lang="da-DK"/>
          </a:p>
        </p:txBody>
      </p:sp>
    </p:spTree>
    <p:extLst>
      <p:ext uri="{BB962C8B-B14F-4D97-AF65-F5344CB8AC3E}">
        <p14:creationId xmlns:p14="http://schemas.microsoft.com/office/powerpoint/2010/main" val="1297640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CF40AA-59C1-B517-330E-43C4BC4D0BF5}"/>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0EA39546-72B1-CC9C-F371-399F0944AB77}"/>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BF0FFE60-1F6C-1F8D-4207-E61A357756C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endParaRPr lang="da-DK" sz="1200" kern="1200" dirty="0">
              <a:solidFill>
                <a:schemeClr val="tx2"/>
              </a:solidFill>
              <a:effectLst/>
              <a:latin typeface="+mn-lt"/>
              <a:ea typeface="+mn-ea"/>
              <a:cs typeface="+mn-cs"/>
            </a:endParaRPr>
          </a:p>
          <a:p>
            <a:br>
              <a:rPr lang="da-DK" sz="1200" i="1" kern="1200" dirty="0">
                <a:solidFill>
                  <a:schemeClr val="tx1"/>
                </a:solidFill>
                <a:effectLst/>
                <a:latin typeface="+mn-lt"/>
                <a:ea typeface="+mn-ea"/>
                <a:cs typeface="+mn-cs"/>
              </a:rPr>
            </a:br>
            <a:r>
              <a:rPr lang="da-DK" sz="1200" i="1" kern="1200" dirty="0">
                <a:solidFill>
                  <a:schemeClr val="tx1"/>
                </a:solidFill>
                <a:effectLst/>
                <a:latin typeface="+mn-lt"/>
                <a:ea typeface="+mn-ea"/>
                <a:cs typeface="+mn-cs"/>
              </a:rPr>
              <a:t>Nu får I lejlighed til at høre, hvad de andre grupper har talt om. I skal nemlig dele de pointer, I hver især har valgt ud, med hinanden.</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Alle grupper skal nå at fremlægge i løbet af de næste15 minutter, så jeg skal nok give ordet videre til næste gruppe, når det er tid til at skifte. </a:t>
            </a:r>
          </a:p>
          <a:p>
            <a:endParaRPr lang="da-DK" sz="1200" i="1" kern="1200" dirty="0">
              <a:solidFill>
                <a:schemeClr val="tx1"/>
              </a:solidFill>
              <a:effectLst/>
              <a:latin typeface="+mn-lt"/>
              <a:ea typeface="+mn-ea"/>
              <a:cs typeface="+mn-cs"/>
            </a:endParaRPr>
          </a:p>
          <a:p>
            <a:endParaRPr lang="da-DK"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Øvrig info til tovholder</a:t>
            </a:r>
          </a:p>
          <a:p>
            <a:r>
              <a:rPr lang="da-US" sz="1200" i="0" kern="1200" dirty="0">
                <a:solidFill>
                  <a:schemeClr val="tx1"/>
                </a:solidFill>
                <a:effectLst/>
                <a:latin typeface="+mn-lt"/>
                <a:ea typeface="+mn-ea"/>
                <a:cs typeface="+mn-cs"/>
              </a:rPr>
              <a:t>Som tovholder kan du med fordel notere et par </a:t>
            </a:r>
            <a:r>
              <a:rPr lang="da-DK" sz="1200" i="0" kern="1200" dirty="0">
                <a:solidFill>
                  <a:schemeClr val="tx1"/>
                </a:solidFill>
                <a:effectLst/>
                <a:latin typeface="+mn-lt"/>
                <a:ea typeface="+mn-ea"/>
                <a:cs typeface="+mn-cs"/>
              </a:rPr>
              <a:t>stikord fra hver fremlæggelse på en flipover eller tavle.</a:t>
            </a:r>
            <a:endParaRPr lang="da-US" sz="1200" i="0" kern="1200" dirty="0">
              <a:solidFill>
                <a:schemeClr val="tx1"/>
              </a:solidFill>
              <a:effectLst/>
              <a:latin typeface="+mn-lt"/>
              <a:ea typeface="+mn-ea"/>
              <a:cs typeface="+mn-cs"/>
            </a:endParaRPr>
          </a:p>
        </p:txBody>
      </p:sp>
      <p:sp>
        <p:nvSpPr>
          <p:cNvPr id="4" name="Pladsholder til slidenummer 3">
            <a:extLst>
              <a:ext uri="{FF2B5EF4-FFF2-40B4-BE49-F238E27FC236}">
                <a16:creationId xmlns:a16="http://schemas.microsoft.com/office/drawing/2014/main" id="{0CA11F68-13C7-0205-BA91-B8A5657D98CF}"/>
              </a:ext>
            </a:extLst>
          </p:cNvPr>
          <p:cNvSpPr>
            <a:spLocks noGrp="1"/>
          </p:cNvSpPr>
          <p:nvPr>
            <p:ph type="sldNum" sz="quarter" idx="5"/>
          </p:nvPr>
        </p:nvSpPr>
        <p:spPr/>
        <p:txBody>
          <a:bodyPr/>
          <a:lstStyle/>
          <a:p>
            <a:fld id="{BF6A178F-7401-6E4D-A16C-285A52AF87FF}" type="slidenum">
              <a:rPr lang="da-DK" smtClean="0"/>
              <a:t>10</a:t>
            </a:fld>
            <a:endParaRPr lang="da-DK"/>
          </a:p>
        </p:txBody>
      </p:sp>
    </p:spTree>
    <p:extLst>
      <p:ext uri="{BB962C8B-B14F-4D97-AF65-F5344CB8AC3E}">
        <p14:creationId xmlns:p14="http://schemas.microsoft.com/office/powerpoint/2010/main" val="37291967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DC7D7-E048-A6FD-0C2E-BEF24750CAFF}"/>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2DB5E1C9-08ED-5D20-6AB0-B86FF4749E6E}"/>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395D0E66-CC95-93CE-5E8A-9640175ED40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r>
              <a:rPr lang="da-DK" sz="1200" i="0" kern="1200" dirty="0">
                <a:solidFill>
                  <a:schemeClr val="tx2"/>
                </a:solidFill>
                <a:effectLst/>
                <a:latin typeface="+mn-lt"/>
                <a:ea typeface="+mn-ea"/>
                <a:cs typeface="+mn-cs"/>
              </a:rPr>
              <a:t>(tidsangivelse er kun vejlederende – den kan tilpasses efter behov)</a:t>
            </a:r>
            <a:r>
              <a:rPr lang="da-DK" sz="1200" b="0" kern="1200" dirty="0">
                <a:solidFill>
                  <a:schemeClr val="tx2"/>
                </a:solidFill>
                <a:effectLst/>
                <a:latin typeface="+mn-lt"/>
                <a:ea typeface="+mn-ea"/>
                <a:cs typeface="+mn-cs"/>
              </a:rPr>
              <a:t>:</a:t>
            </a:r>
            <a:r>
              <a:rPr lang="da-DK" sz="1200" b="1" kern="1200" dirty="0">
                <a:solidFill>
                  <a:schemeClr val="tx2"/>
                </a:solidFill>
                <a:effectLst/>
                <a:latin typeface="+mn-lt"/>
                <a:ea typeface="+mn-ea"/>
                <a:cs typeface="+mn-cs"/>
              </a:rPr>
              <a:t> </a:t>
            </a:r>
            <a:endParaRPr lang="da-DK" sz="1200" kern="1200" dirty="0">
              <a:solidFill>
                <a:schemeClr val="tx2"/>
              </a:solidFill>
              <a:effectLst/>
              <a:latin typeface="+mn-lt"/>
              <a:ea typeface="+mn-ea"/>
              <a:cs typeface="+mn-cs"/>
            </a:endParaRPr>
          </a:p>
          <a:p>
            <a:endParaRPr lang="da-DK"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Her til sidst skal vi lige samle op på de perspektiver, vi nu har delt med hinanden. Vi tager udgangspunkt i de her spørgsmål:</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pPr marL="228600" lvl="0" indent="-228600">
              <a:buAutoNum type="arabicPeriod"/>
            </a:pPr>
            <a:r>
              <a:rPr lang="da-DK" sz="1200" i="1" kern="1200" dirty="0">
                <a:solidFill>
                  <a:schemeClr val="tx1"/>
                </a:solidFill>
                <a:effectLst/>
                <a:latin typeface="+mn-lt"/>
                <a:ea typeface="+mn-ea"/>
                <a:cs typeface="+mn-cs"/>
              </a:rPr>
              <a:t>Giver vores dialoger i dag anledning til, at vi skal gøre noget anderledes her og nu? </a:t>
            </a:r>
          </a:p>
          <a:p>
            <a:pPr marL="228600" lvl="0" indent="-228600">
              <a:buAutoNum type="arabicPeriod"/>
            </a:pPr>
            <a:r>
              <a:rPr lang="da-DK" sz="1200" i="1" kern="1200" dirty="0">
                <a:solidFill>
                  <a:schemeClr val="tx1"/>
                </a:solidFill>
                <a:effectLst/>
                <a:latin typeface="+mn-lt"/>
                <a:ea typeface="+mn-ea"/>
                <a:cs typeface="+mn-cs"/>
              </a:rPr>
              <a:t>Og i så fald hvad?</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 </a:t>
            </a:r>
            <a:endParaRPr lang="da-US" sz="1200" i="1"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Vi bruger ca. 10 minutter, som starter nu.</a:t>
            </a:r>
          </a:p>
          <a:p>
            <a:endParaRPr lang="da-DK" sz="1200" i="1" kern="1200" dirty="0">
              <a:solidFill>
                <a:schemeClr val="tx1"/>
              </a:solidFill>
              <a:effectLst/>
              <a:latin typeface="+mn-lt"/>
              <a:ea typeface="+mn-ea"/>
              <a:cs typeface="+mn-cs"/>
            </a:endParaRPr>
          </a:p>
          <a:p>
            <a:endParaRPr lang="da-DK"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b="1" dirty="0"/>
              <a:t>Øvrig info til tovholder</a:t>
            </a:r>
          </a:p>
          <a:p>
            <a:r>
              <a:rPr lang="da-US" sz="1200" i="0" kern="1200" dirty="0">
                <a:solidFill>
                  <a:schemeClr val="tx1"/>
                </a:solidFill>
                <a:effectLst/>
                <a:latin typeface="+mn-lt"/>
                <a:ea typeface="+mn-ea"/>
                <a:cs typeface="+mn-cs"/>
              </a:rPr>
              <a:t>Denne opsamling kan med fordel foregå i plenum, hvor du som tovholder noterer ‘konklusionerne’ på flipover/tavle</a:t>
            </a:r>
          </a:p>
        </p:txBody>
      </p:sp>
      <p:sp>
        <p:nvSpPr>
          <p:cNvPr id="4" name="Pladsholder til slidenummer 3">
            <a:extLst>
              <a:ext uri="{FF2B5EF4-FFF2-40B4-BE49-F238E27FC236}">
                <a16:creationId xmlns:a16="http://schemas.microsoft.com/office/drawing/2014/main" id="{020CC59E-7142-B87D-7F14-A458C5E781AF}"/>
              </a:ext>
            </a:extLst>
          </p:cNvPr>
          <p:cNvSpPr>
            <a:spLocks noGrp="1"/>
          </p:cNvSpPr>
          <p:nvPr>
            <p:ph type="sldNum" sz="quarter" idx="5"/>
          </p:nvPr>
        </p:nvSpPr>
        <p:spPr/>
        <p:txBody>
          <a:bodyPr/>
          <a:lstStyle/>
          <a:p>
            <a:fld id="{BF6A178F-7401-6E4D-A16C-285A52AF87FF}" type="slidenum">
              <a:rPr lang="da-DK" smtClean="0"/>
              <a:t>11</a:t>
            </a:fld>
            <a:endParaRPr lang="da-DK"/>
          </a:p>
        </p:txBody>
      </p:sp>
    </p:spTree>
    <p:extLst>
      <p:ext uri="{BB962C8B-B14F-4D97-AF65-F5344CB8AC3E}">
        <p14:creationId xmlns:p14="http://schemas.microsoft.com/office/powerpoint/2010/main" val="41816576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9D35E8-264F-3509-948E-DBB49141371D}"/>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A185A38C-95E8-B2A1-917D-4894902ACD3D}"/>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697F66B9-83FA-49BA-38FF-582BB35482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1" kern="1200" dirty="0">
                <a:solidFill>
                  <a:schemeClr val="tx2"/>
                </a:solidFill>
                <a:effectLst/>
                <a:latin typeface="+mn-lt"/>
                <a:ea typeface="+mn-ea"/>
                <a:cs typeface="+mn-cs"/>
              </a:rPr>
              <a:t>Forslag til tovholders præsentation: </a:t>
            </a:r>
            <a:endParaRPr lang="da-DK" sz="1200" kern="1200" dirty="0">
              <a:solidFill>
                <a:schemeClr val="tx2"/>
              </a:solidFill>
              <a:effectLst/>
              <a:latin typeface="+mn-lt"/>
              <a:ea typeface="+mn-ea"/>
              <a:cs typeface="+mn-cs"/>
            </a:endParaRPr>
          </a:p>
          <a:p>
            <a:endParaRPr lang="da-DK"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Nu er det op til arbejdsmiljøgruppen at tage alle de gode pointer med videre og finde ud af, hvad der skal arbejdes videre med, og hvem der gør hvad, hvordan og hvornår.</a:t>
            </a:r>
            <a:br>
              <a:rPr lang="da-DK" sz="1200" kern="1200" dirty="0">
                <a:solidFill>
                  <a:schemeClr val="tx1"/>
                </a:solidFill>
                <a:effectLst/>
                <a:latin typeface="+mn-lt"/>
                <a:ea typeface="+mn-ea"/>
                <a:cs typeface="+mn-cs"/>
              </a:rPr>
            </a:br>
            <a:br>
              <a:rPr lang="da-DK" sz="1200" kern="1200" dirty="0">
                <a:solidFill>
                  <a:schemeClr val="tx1"/>
                </a:solidFill>
                <a:effectLst/>
                <a:latin typeface="+mn-lt"/>
                <a:ea typeface="+mn-ea"/>
                <a:cs typeface="+mn-cs"/>
              </a:rPr>
            </a:br>
            <a:r>
              <a:rPr lang="da-DK" sz="1200" kern="1200" dirty="0">
                <a:solidFill>
                  <a:schemeClr val="tx1"/>
                </a:solidFill>
                <a:effectLst/>
                <a:latin typeface="+mn-lt"/>
                <a:ea typeface="+mn-ea"/>
                <a:cs typeface="+mn-cs"/>
              </a:rPr>
              <a:t>*Fortæl eventuelt noget om jeres konkrete planer for det videre arbejde.*</a:t>
            </a:r>
            <a:endParaRPr lang="da-US" sz="1200" kern="1200" dirty="0">
              <a:solidFill>
                <a:schemeClr val="tx1"/>
              </a:solidFill>
              <a:effectLst/>
              <a:latin typeface="+mn-lt"/>
              <a:ea typeface="+mn-ea"/>
              <a:cs typeface="+mn-cs"/>
            </a:endParaRPr>
          </a:p>
          <a:p>
            <a:r>
              <a:rPr lang="da-DK" sz="1200" kern="1200" dirty="0">
                <a:solidFill>
                  <a:schemeClr val="tx1"/>
                </a:solidFill>
                <a:effectLst/>
                <a:latin typeface="+mn-lt"/>
                <a:ea typeface="+mn-ea"/>
                <a:cs typeface="+mn-cs"/>
              </a:rPr>
              <a:t> </a:t>
            </a:r>
            <a:endParaRPr lang="da-US" sz="1200" kern="1200" dirty="0">
              <a:solidFill>
                <a:schemeClr val="tx1"/>
              </a:solidFill>
              <a:effectLst/>
              <a:latin typeface="+mn-lt"/>
              <a:ea typeface="+mn-ea"/>
              <a:cs typeface="+mn-cs"/>
            </a:endParaRPr>
          </a:p>
          <a:p>
            <a:r>
              <a:rPr lang="da-DK" sz="1200" i="1" kern="1200" dirty="0">
                <a:solidFill>
                  <a:schemeClr val="tx1"/>
                </a:solidFill>
                <a:effectLst/>
                <a:latin typeface="+mn-lt"/>
                <a:ea typeface="+mn-ea"/>
                <a:cs typeface="+mn-cs"/>
              </a:rPr>
              <a:t>Men et af de første og vigtigste skridt på vejen til at forebygge og håndtere digital chikane på jeres arbejdsplads er, at I kan tale åbent om det – så tak, fordi I gik ind i dialogen.</a:t>
            </a:r>
            <a:endParaRPr lang="da-US" sz="1200" i="1" kern="1200" dirty="0">
              <a:solidFill>
                <a:schemeClr val="tx1"/>
              </a:solidFill>
              <a:effectLst/>
              <a:latin typeface="+mn-lt"/>
              <a:ea typeface="+mn-ea"/>
              <a:cs typeface="+mn-cs"/>
            </a:endParaRPr>
          </a:p>
          <a:p>
            <a:endParaRPr lang="da-DK" dirty="0"/>
          </a:p>
        </p:txBody>
      </p:sp>
      <p:sp>
        <p:nvSpPr>
          <p:cNvPr id="4" name="Pladsholder til slidenummer 3">
            <a:extLst>
              <a:ext uri="{FF2B5EF4-FFF2-40B4-BE49-F238E27FC236}">
                <a16:creationId xmlns:a16="http://schemas.microsoft.com/office/drawing/2014/main" id="{182607EC-5D52-22D2-E8B0-55ABFEE1FFA5}"/>
              </a:ext>
            </a:extLst>
          </p:cNvPr>
          <p:cNvSpPr>
            <a:spLocks noGrp="1"/>
          </p:cNvSpPr>
          <p:nvPr>
            <p:ph type="sldNum" sz="quarter" idx="5"/>
          </p:nvPr>
        </p:nvSpPr>
        <p:spPr/>
        <p:txBody>
          <a:bodyPr/>
          <a:lstStyle/>
          <a:p>
            <a:fld id="{BF6A178F-7401-6E4D-A16C-285A52AF87FF}" type="slidenum">
              <a:rPr lang="da-DK" smtClean="0"/>
              <a:t>12</a:t>
            </a:fld>
            <a:endParaRPr lang="da-DK"/>
          </a:p>
        </p:txBody>
      </p:sp>
    </p:spTree>
    <p:extLst>
      <p:ext uri="{BB962C8B-B14F-4D97-AF65-F5344CB8AC3E}">
        <p14:creationId xmlns:p14="http://schemas.microsoft.com/office/powerpoint/2010/main" val="619291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3586F9-A17C-BF06-37B0-B5BBEC3D5F2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A7AB831-A9E9-C5C5-FA3F-E8F968E44684}"/>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CADC069-A2A2-7181-8125-603C16E14172}"/>
              </a:ext>
            </a:extLst>
          </p:cNvPr>
          <p:cNvSpPr>
            <a:spLocks noGrp="1"/>
          </p:cNvSpPr>
          <p:nvPr>
            <p:ph type="body" idx="1"/>
          </p:nvPr>
        </p:nvSpPr>
        <p:spPr/>
        <p:txBody>
          <a:bodyPr/>
          <a:lstStyle/>
          <a:p>
            <a:endParaRPr lang="da-US" dirty="0"/>
          </a:p>
        </p:txBody>
      </p:sp>
      <p:sp>
        <p:nvSpPr>
          <p:cNvPr id="4" name="Pladsholder til slidenummer 3">
            <a:extLst>
              <a:ext uri="{FF2B5EF4-FFF2-40B4-BE49-F238E27FC236}">
                <a16:creationId xmlns:a16="http://schemas.microsoft.com/office/drawing/2014/main" id="{6E4CB3C9-B567-972A-9988-216156FA71C3}"/>
              </a:ext>
            </a:extLst>
          </p:cNvPr>
          <p:cNvSpPr>
            <a:spLocks noGrp="1"/>
          </p:cNvSpPr>
          <p:nvPr>
            <p:ph type="sldNum" sz="quarter" idx="5"/>
          </p:nvPr>
        </p:nvSpPr>
        <p:spPr/>
        <p:txBody>
          <a:bodyPr/>
          <a:lstStyle/>
          <a:p>
            <a:fld id="{BF6A178F-7401-6E4D-A16C-285A52AF87FF}" type="slidenum">
              <a:rPr lang="da-DK" smtClean="0"/>
              <a:t>13</a:t>
            </a:fld>
            <a:endParaRPr lang="da-DK"/>
          </a:p>
        </p:txBody>
      </p:sp>
    </p:spTree>
    <p:extLst>
      <p:ext uri="{BB962C8B-B14F-4D97-AF65-F5344CB8AC3E}">
        <p14:creationId xmlns:p14="http://schemas.microsoft.com/office/powerpoint/2010/main" val="24132671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6987A2-F431-3AC5-47E5-A77CD8B6BC89}"/>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D5B528C-6E9D-D84E-FC0F-3B37707A82A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74CAB7B0-5A09-740F-B788-7DCB266AF129}"/>
              </a:ext>
            </a:extLst>
          </p:cNvPr>
          <p:cNvSpPr>
            <a:spLocks noGrp="1"/>
          </p:cNvSpPr>
          <p:nvPr>
            <p:ph type="body" idx="1"/>
          </p:nvPr>
        </p:nvSpPr>
        <p:spPr/>
        <p:txBody>
          <a:bodyPr/>
          <a:lstStyle/>
          <a:p>
            <a:endParaRPr lang="da-US" dirty="0"/>
          </a:p>
        </p:txBody>
      </p:sp>
      <p:sp>
        <p:nvSpPr>
          <p:cNvPr id="4" name="Pladsholder til slidenummer 3">
            <a:extLst>
              <a:ext uri="{FF2B5EF4-FFF2-40B4-BE49-F238E27FC236}">
                <a16:creationId xmlns:a16="http://schemas.microsoft.com/office/drawing/2014/main" id="{817ACEF7-05EC-49BE-515E-AA2952A79C00}"/>
              </a:ext>
            </a:extLst>
          </p:cNvPr>
          <p:cNvSpPr>
            <a:spLocks noGrp="1"/>
          </p:cNvSpPr>
          <p:nvPr>
            <p:ph type="sldNum" sz="quarter" idx="5"/>
          </p:nvPr>
        </p:nvSpPr>
        <p:spPr/>
        <p:txBody>
          <a:bodyPr/>
          <a:lstStyle/>
          <a:p>
            <a:fld id="{BF6A178F-7401-6E4D-A16C-285A52AF87FF}" type="slidenum">
              <a:rPr lang="da-DK" smtClean="0"/>
              <a:t>14</a:t>
            </a:fld>
            <a:endParaRPr lang="da-DK"/>
          </a:p>
        </p:txBody>
      </p:sp>
    </p:spTree>
    <p:extLst>
      <p:ext uri="{BB962C8B-B14F-4D97-AF65-F5344CB8AC3E}">
        <p14:creationId xmlns:p14="http://schemas.microsoft.com/office/powerpoint/2010/main" val="23648597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A52B472-7559-1429-BD28-0286EB340318}"/>
              </a:ext>
            </a:extLst>
          </p:cNvPr>
          <p:cNvSpPr>
            <a:spLocks noGrp="1"/>
          </p:cNvSpPr>
          <p:nvPr>
            <p:ph type="ctrTitle"/>
          </p:nvPr>
        </p:nvSpPr>
        <p:spPr>
          <a:xfrm>
            <a:off x="1524000" y="1122363"/>
            <a:ext cx="9144000" cy="2387600"/>
          </a:xfrm>
        </p:spPr>
        <p:txBody>
          <a:bodyPr anchor="b"/>
          <a:lstStyle>
            <a:lvl1pPr algn="ctr">
              <a:defRPr sz="6000"/>
            </a:lvl1pPr>
          </a:lstStyle>
          <a:p>
            <a:r>
              <a:rPr lang="da-DK"/>
              <a:t>Klik for at redigere titeltypografien i masteren</a:t>
            </a:r>
          </a:p>
        </p:txBody>
      </p:sp>
      <p:sp>
        <p:nvSpPr>
          <p:cNvPr id="3" name="Undertitel 2">
            <a:extLst>
              <a:ext uri="{FF2B5EF4-FFF2-40B4-BE49-F238E27FC236}">
                <a16:creationId xmlns:a16="http://schemas.microsoft.com/office/drawing/2014/main" id="{DF0FA7C8-7C40-04F7-4DE9-77ACF020B2D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p>
        </p:txBody>
      </p:sp>
      <p:sp>
        <p:nvSpPr>
          <p:cNvPr id="4" name="Pladsholder til dato 3">
            <a:extLst>
              <a:ext uri="{FF2B5EF4-FFF2-40B4-BE49-F238E27FC236}">
                <a16:creationId xmlns:a16="http://schemas.microsoft.com/office/drawing/2014/main" id="{D71E566C-9905-22D7-3648-909BFB08EF8E}"/>
              </a:ext>
            </a:extLst>
          </p:cNvPr>
          <p:cNvSpPr>
            <a:spLocks noGrp="1"/>
          </p:cNvSpPr>
          <p:nvPr>
            <p:ph type="dt" sz="half" idx="10"/>
          </p:nvPr>
        </p:nvSpPr>
        <p:spPr/>
        <p:txBody>
          <a:bodyPr/>
          <a:lstStyle/>
          <a:p>
            <a:fld id="{4F054412-4B3F-434F-917E-2A273D503D79}" type="datetime1">
              <a:rPr lang="da-DK" smtClean="0"/>
              <a:t>14.09.2026</a:t>
            </a:fld>
            <a:endParaRPr lang="da-DK"/>
          </a:p>
        </p:txBody>
      </p:sp>
      <p:sp>
        <p:nvSpPr>
          <p:cNvPr id="5" name="Pladsholder til sidefod 4">
            <a:extLst>
              <a:ext uri="{FF2B5EF4-FFF2-40B4-BE49-F238E27FC236}">
                <a16:creationId xmlns:a16="http://schemas.microsoft.com/office/drawing/2014/main" id="{E84C6A63-C00D-5317-2C39-FB50973271F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E4B8C57E-BDF1-1D90-3F6F-514F3C50C216}"/>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2660753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17AA10-0C6A-0D35-EEF0-BFF5DBF26017}"/>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DFC4445-9721-A719-456F-290CEF4D2039}"/>
              </a:ext>
            </a:extLst>
          </p:cNvPr>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08D11A93-E59C-D481-1B82-29BC755FD7A3}"/>
              </a:ext>
            </a:extLst>
          </p:cNvPr>
          <p:cNvSpPr>
            <a:spLocks noGrp="1"/>
          </p:cNvSpPr>
          <p:nvPr>
            <p:ph type="dt" sz="half" idx="10"/>
          </p:nvPr>
        </p:nvSpPr>
        <p:spPr/>
        <p:txBody>
          <a:bodyPr/>
          <a:lstStyle/>
          <a:p>
            <a:fld id="{FD8E2B8B-21F2-3C49-8326-937345EE39AB}" type="datetime1">
              <a:rPr lang="da-DK" smtClean="0"/>
              <a:t>14.09.2026</a:t>
            </a:fld>
            <a:endParaRPr lang="da-DK"/>
          </a:p>
        </p:txBody>
      </p:sp>
      <p:sp>
        <p:nvSpPr>
          <p:cNvPr id="5" name="Pladsholder til sidefod 4">
            <a:extLst>
              <a:ext uri="{FF2B5EF4-FFF2-40B4-BE49-F238E27FC236}">
                <a16:creationId xmlns:a16="http://schemas.microsoft.com/office/drawing/2014/main" id="{BBC4FD77-4788-1E11-DAEA-36A7A5559505}"/>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DFAB0184-C11F-EEC7-B846-FB836DD1AA55}"/>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41655852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5D21F7-D695-09BC-E01C-BBD845B9AA30}"/>
              </a:ext>
            </a:extLst>
          </p:cNvPr>
          <p:cNvSpPr>
            <a:spLocks noGrp="1"/>
          </p:cNvSpPr>
          <p:nvPr>
            <p:ph type="title"/>
          </p:nvPr>
        </p:nvSpPr>
        <p:spPr>
          <a:xfrm>
            <a:off x="831850" y="1709738"/>
            <a:ext cx="10515600" cy="2852737"/>
          </a:xfrm>
        </p:spPr>
        <p:txBody>
          <a:bodyPr anchor="b"/>
          <a:lstStyle>
            <a:lvl1pPr>
              <a:defRPr sz="6000"/>
            </a:lvl1pPr>
          </a:lstStyle>
          <a:p>
            <a:r>
              <a:rPr lang="da-DK"/>
              <a:t>Klik for at redigere titeltypografien i masteren</a:t>
            </a:r>
          </a:p>
        </p:txBody>
      </p:sp>
      <p:sp>
        <p:nvSpPr>
          <p:cNvPr id="3" name="Pladsholder til tekst 2">
            <a:extLst>
              <a:ext uri="{FF2B5EF4-FFF2-40B4-BE49-F238E27FC236}">
                <a16:creationId xmlns:a16="http://schemas.microsoft.com/office/drawing/2014/main" id="{CF30096A-BC6B-A17F-09F9-9A5CE1D9EC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a-DK"/>
              <a:t>Klik for at redigere teksttypografierne i masteren</a:t>
            </a:r>
          </a:p>
        </p:txBody>
      </p:sp>
      <p:sp>
        <p:nvSpPr>
          <p:cNvPr id="4" name="Pladsholder til dato 3">
            <a:extLst>
              <a:ext uri="{FF2B5EF4-FFF2-40B4-BE49-F238E27FC236}">
                <a16:creationId xmlns:a16="http://schemas.microsoft.com/office/drawing/2014/main" id="{545F3633-C114-67C8-9721-462D7C7FCF4A}"/>
              </a:ext>
            </a:extLst>
          </p:cNvPr>
          <p:cNvSpPr>
            <a:spLocks noGrp="1"/>
          </p:cNvSpPr>
          <p:nvPr>
            <p:ph type="dt" sz="half" idx="10"/>
          </p:nvPr>
        </p:nvSpPr>
        <p:spPr/>
        <p:txBody>
          <a:bodyPr/>
          <a:lstStyle/>
          <a:p>
            <a:fld id="{43B10FB2-BE93-ED4F-9565-2370F3DDF6D0}" type="datetime1">
              <a:rPr lang="da-DK" smtClean="0"/>
              <a:t>14.09.2026</a:t>
            </a:fld>
            <a:endParaRPr lang="da-DK"/>
          </a:p>
        </p:txBody>
      </p:sp>
      <p:sp>
        <p:nvSpPr>
          <p:cNvPr id="5" name="Pladsholder til sidefod 4">
            <a:extLst>
              <a:ext uri="{FF2B5EF4-FFF2-40B4-BE49-F238E27FC236}">
                <a16:creationId xmlns:a16="http://schemas.microsoft.com/office/drawing/2014/main" id="{82F3422C-D662-81C1-90CA-86025D97EA02}"/>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066C2A4C-644F-1EF6-E5AC-DD1A8229F8AC}"/>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057598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F955F6-5794-D44B-3F09-37D78F50A629}"/>
              </a:ext>
            </a:extLst>
          </p:cNvPr>
          <p:cNvSpPr>
            <a:spLocks noGrp="1"/>
          </p:cNvSpPr>
          <p:nvPr>
            <p:ph type="title"/>
          </p:nvPr>
        </p:nvSpPr>
        <p:spPr/>
        <p:txBody>
          <a:bodyPr/>
          <a:lstStyle/>
          <a:p>
            <a:r>
              <a:rPr lang="da-DK"/>
              <a:t>Klik for at redigere titeltypografien i masteren</a:t>
            </a:r>
          </a:p>
        </p:txBody>
      </p:sp>
      <p:sp>
        <p:nvSpPr>
          <p:cNvPr id="3" name="Pladsholder til indhold 2">
            <a:extLst>
              <a:ext uri="{FF2B5EF4-FFF2-40B4-BE49-F238E27FC236}">
                <a16:creationId xmlns:a16="http://schemas.microsoft.com/office/drawing/2014/main" id="{E062A4EE-9E58-FB8A-A5C2-CFF544460792}"/>
              </a:ext>
            </a:extLst>
          </p:cNvPr>
          <p:cNvSpPr>
            <a:spLocks noGrp="1"/>
          </p:cNvSpPr>
          <p:nvPr>
            <p:ph sz="half" idx="1"/>
          </p:nvPr>
        </p:nvSpPr>
        <p:spPr>
          <a:xfrm>
            <a:off x="838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indhold 3">
            <a:extLst>
              <a:ext uri="{FF2B5EF4-FFF2-40B4-BE49-F238E27FC236}">
                <a16:creationId xmlns:a16="http://schemas.microsoft.com/office/drawing/2014/main" id="{97ABBA74-0A0F-37B0-0301-1B916155BA4C}"/>
              </a:ext>
            </a:extLst>
          </p:cNvPr>
          <p:cNvSpPr>
            <a:spLocks noGrp="1"/>
          </p:cNvSpPr>
          <p:nvPr>
            <p:ph sz="half" idx="2"/>
          </p:nvPr>
        </p:nvSpPr>
        <p:spPr>
          <a:xfrm>
            <a:off x="6172200" y="1825625"/>
            <a:ext cx="518160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dato 4">
            <a:extLst>
              <a:ext uri="{FF2B5EF4-FFF2-40B4-BE49-F238E27FC236}">
                <a16:creationId xmlns:a16="http://schemas.microsoft.com/office/drawing/2014/main" id="{60222911-0FC2-AB77-61F8-6CE9488BE11A}"/>
              </a:ext>
            </a:extLst>
          </p:cNvPr>
          <p:cNvSpPr>
            <a:spLocks noGrp="1"/>
          </p:cNvSpPr>
          <p:nvPr>
            <p:ph type="dt" sz="half" idx="10"/>
          </p:nvPr>
        </p:nvSpPr>
        <p:spPr/>
        <p:txBody>
          <a:bodyPr/>
          <a:lstStyle/>
          <a:p>
            <a:fld id="{055873CF-1D5C-BA4F-812F-678197E79830}" type="datetime1">
              <a:rPr lang="da-DK" smtClean="0"/>
              <a:t>14.09.2026</a:t>
            </a:fld>
            <a:endParaRPr lang="da-DK"/>
          </a:p>
        </p:txBody>
      </p:sp>
      <p:sp>
        <p:nvSpPr>
          <p:cNvPr id="6" name="Pladsholder til sidefod 5">
            <a:extLst>
              <a:ext uri="{FF2B5EF4-FFF2-40B4-BE49-F238E27FC236}">
                <a16:creationId xmlns:a16="http://schemas.microsoft.com/office/drawing/2014/main" id="{9175E066-C00B-270A-3E71-80F2AC27429C}"/>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C54215C6-0069-EC83-7861-4D710B661DB1}"/>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103249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F378C2E-6FB5-FE57-AC4A-234B7B341EA9}"/>
              </a:ext>
            </a:extLst>
          </p:cNvPr>
          <p:cNvSpPr>
            <a:spLocks noGrp="1"/>
          </p:cNvSpPr>
          <p:nvPr>
            <p:ph type="title"/>
          </p:nvPr>
        </p:nvSpPr>
        <p:spPr>
          <a:xfrm>
            <a:off x="839788" y="365125"/>
            <a:ext cx="10515600" cy="1325563"/>
          </a:xfrm>
        </p:spPr>
        <p:txBody>
          <a:bodyPr/>
          <a:lstStyle/>
          <a:p>
            <a:r>
              <a:rPr lang="da-DK"/>
              <a:t>Klik for at redigere titeltypografien i masteren</a:t>
            </a:r>
          </a:p>
        </p:txBody>
      </p:sp>
      <p:sp>
        <p:nvSpPr>
          <p:cNvPr id="3" name="Pladsholder til tekst 2">
            <a:extLst>
              <a:ext uri="{FF2B5EF4-FFF2-40B4-BE49-F238E27FC236}">
                <a16:creationId xmlns:a16="http://schemas.microsoft.com/office/drawing/2014/main" id="{C1896C14-24B5-CFD3-5137-89827F98A6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Pladsholder til indhold 3">
            <a:extLst>
              <a:ext uri="{FF2B5EF4-FFF2-40B4-BE49-F238E27FC236}">
                <a16:creationId xmlns:a16="http://schemas.microsoft.com/office/drawing/2014/main" id="{69AEB63B-82C0-1DF7-6639-2D3C061B0021}"/>
              </a:ext>
            </a:extLst>
          </p:cNvPr>
          <p:cNvSpPr>
            <a:spLocks noGrp="1"/>
          </p:cNvSpPr>
          <p:nvPr>
            <p:ph sz="half" idx="2"/>
          </p:nvPr>
        </p:nvSpPr>
        <p:spPr>
          <a:xfrm>
            <a:off x="839788" y="2505075"/>
            <a:ext cx="5157787"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5" name="Pladsholder til tekst 4">
            <a:extLst>
              <a:ext uri="{FF2B5EF4-FFF2-40B4-BE49-F238E27FC236}">
                <a16:creationId xmlns:a16="http://schemas.microsoft.com/office/drawing/2014/main" id="{AAF8F7D4-8DB4-A181-A311-F6F3C53011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Pladsholder til indhold 5">
            <a:extLst>
              <a:ext uri="{FF2B5EF4-FFF2-40B4-BE49-F238E27FC236}">
                <a16:creationId xmlns:a16="http://schemas.microsoft.com/office/drawing/2014/main" id="{6219EBF6-CEFD-8D82-3771-3026EF2E504D}"/>
              </a:ext>
            </a:extLst>
          </p:cNvPr>
          <p:cNvSpPr>
            <a:spLocks noGrp="1"/>
          </p:cNvSpPr>
          <p:nvPr>
            <p:ph sz="quarter" idx="4"/>
          </p:nvPr>
        </p:nvSpPr>
        <p:spPr>
          <a:xfrm>
            <a:off x="6172200" y="2505075"/>
            <a:ext cx="5183188"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7" name="Pladsholder til dato 6">
            <a:extLst>
              <a:ext uri="{FF2B5EF4-FFF2-40B4-BE49-F238E27FC236}">
                <a16:creationId xmlns:a16="http://schemas.microsoft.com/office/drawing/2014/main" id="{7B18867F-AE81-8979-D470-7915C75C7BF4}"/>
              </a:ext>
            </a:extLst>
          </p:cNvPr>
          <p:cNvSpPr>
            <a:spLocks noGrp="1"/>
          </p:cNvSpPr>
          <p:nvPr>
            <p:ph type="dt" sz="half" idx="10"/>
          </p:nvPr>
        </p:nvSpPr>
        <p:spPr/>
        <p:txBody>
          <a:bodyPr/>
          <a:lstStyle/>
          <a:p>
            <a:fld id="{64381941-9C5D-C04F-A936-868973064A59}" type="datetime1">
              <a:rPr lang="da-DK" smtClean="0"/>
              <a:t>14.09.2026</a:t>
            </a:fld>
            <a:endParaRPr lang="da-DK"/>
          </a:p>
        </p:txBody>
      </p:sp>
      <p:sp>
        <p:nvSpPr>
          <p:cNvPr id="8" name="Pladsholder til sidefod 7">
            <a:extLst>
              <a:ext uri="{FF2B5EF4-FFF2-40B4-BE49-F238E27FC236}">
                <a16:creationId xmlns:a16="http://schemas.microsoft.com/office/drawing/2014/main" id="{FA97DC07-6181-1BBA-5864-049FF71750CA}"/>
              </a:ext>
            </a:extLst>
          </p:cNvPr>
          <p:cNvSpPr>
            <a:spLocks noGrp="1"/>
          </p:cNvSpPr>
          <p:nvPr>
            <p:ph type="ftr" sz="quarter" idx="11"/>
          </p:nvPr>
        </p:nvSpPr>
        <p:spPr/>
        <p:txBody>
          <a:bodyPr/>
          <a:lstStyle/>
          <a:p>
            <a:endParaRPr lang="da-DK"/>
          </a:p>
        </p:txBody>
      </p:sp>
      <p:sp>
        <p:nvSpPr>
          <p:cNvPr id="9" name="Pladsholder til slidenummer 8">
            <a:extLst>
              <a:ext uri="{FF2B5EF4-FFF2-40B4-BE49-F238E27FC236}">
                <a16:creationId xmlns:a16="http://schemas.microsoft.com/office/drawing/2014/main" id="{3E4C4347-89A3-C1F3-CB01-9ADB27363282}"/>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411691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B1F6968-CDC2-31BD-ACEF-8B7D89D14498}"/>
              </a:ext>
            </a:extLst>
          </p:cNvPr>
          <p:cNvSpPr>
            <a:spLocks noGrp="1"/>
          </p:cNvSpPr>
          <p:nvPr>
            <p:ph type="title"/>
          </p:nvPr>
        </p:nvSpPr>
        <p:spPr/>
        <p:txBody>
          <a:bodyPr/>
          <a:lstStyle/>
          <a:p>
            <a:r>
              <a:rPr lang="da-DK"/>
              <a:t>Klik for at redigere titeltypografien i masteren</a:t>
            </a:r>
          </a:p>
        </p:txBody>
      </p:sp>
      <p:sp>
        <p:nvSpPr>
          <p:cNvPr id="3" name="Pladsholder til dato 2">
            <a:extLst>
              <a:ext uri="{FF2B5EF4-FFF2-40B4-BE49-F238E27FC236}">
                <a16:creationId xmlns:a16="http://schemas.microsoft.com/office/drawing/2014/main" id="{7789380C-7C1E-950F-7A7C-A4AC66AEABB5}"/>
              </a:ext>
            </a:extLst>
          </p:cNvPr>
          <p:cNvSpPr>
            <a:spLocks noGrp="1"/>
          </p:cNvSpPr>
          <p:nvPr>
            <p:ph type="dt" sz="half" idx="10"/>
          </p:nvPr>
        </p:nvSpPr>
        <p:spPr/>
        <p:txBody>
          <a:bodyPr/>
          <a:lstStyle/>
          <a:p>
            <a:fld id="{BF451BEA-E627-0A4E-B78C-F26898E3FE82}" type="datetime1">
              <a:rPr lang="da-DK" smtClean="0"/>
              <a:t>14.09.2026</a:t>
            </a:fld>
            <a:endParaRPr lang="da-DK"/>
          </a:p>
        </p:txBody>
      </p:sp>
      <p:sp>
        <p:nvSpPr>
          <p:cNvPr id="4" name="Pladsholder til sidefod 3">
            <a:extLst>
              <a:ext uri="{FF2B5EF4-FFF2-40B4-BE49-F238E27FC236}">
                <a16:creationId xmlns:a16="http://schemas.microsoft.com/office/drawing/2014/main" id="{35D3FF61-7998-AF42-0165-90988D611E7C}"/>
              </a:ext>
            </a:extLst>
          </p:cNvPr>
          <p:cNvSpPr>
            <a:spLocks noGrp="1"/>
          </p:cNvSpPr>
          <p:nvPr>
            <p:ph type="ftr" sz="quarter" idx="11"/>
          </p:nvPr>
        </p:nvSpPr>
        <p:spPr/>
        <p:txBody>
          <a:bodyPr/>
          <a:lstStyle/>
          <a:p>
            <a:endParaRPr lang="da-DK"/>
          </a:p>
        </p:txBody>
      </p:sp>
      <p:sp>
        <p:nvSpPr>
          <p:cNvPr id="5" name="Pladsholder til slidenummer 4">
            <a:extLst>
              <a:ext uri="{FF2B5EF4-FFF2-40B4-BE49-F238E27FC236}">
                <a16:creationId xmlns:a16="http://schemas.microsoft.com/office/drawing/2014/main" id="{BAAEB7C4-9ABE-656C-502E-766A67BA2E4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0157032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a:extLst>
              <a:ext uri="{FF2B5EF4-FFF2-40B4-BE49-F238E27FC236}">
                <a16:creationId xmlns:a16="http://schemas.microsoft.com/office/drawing/2014/main" id="{D24B1936-B364-D4E5-CC75-554B0DA93E2E}"/>
              </a:ext>
            </a:extLst>
          </p:cNvPr>
          <p:cNvSpPr>
            <a:spLocks noGrp="1"/>
          </p:cNvSpPr>
          <p:nvPr>
            <p:ph type="dt" sz="half" idx="10"/>
          </p:nvPr>
        </p:nvSpPr>
        <p:spPr/>
        <p:txBody>
          <a:bodyPr/>
          <a:lstStyle/>
          <a:p>
            <a:fld id="{D94CA3B6-798D-EA4D-8A4B-0DCEBB1CCC2C}" type="datetime1">
              <a:rPr lang="da-DK" smtClean="0"/>
              <a:t>14.09.2026</a:t>
            </a:fld>
            <a:endParaRPr lang="da-DK"/>
          </a:p>
        </p:txBody>
      </p:sp>
      <p:sp>
        <p:nvSpPr>
          <p:cNvPr id="3" name="Pladsholder til sidefod 2">
            <a:extLst>
              <a:ext uri="{FF2B5EF4-FFF2-40B4-BE49-F238E27FC236}">
                <a16:creationId xmlns:a16="http://schemas.microsoft.com/office/drawing/2014/main" id="{3EB7B67D-E360-AC6D-39A6-FF09CFD3C601}"/>
              </a:ext>
            </a:extLst>
          </p:cNvPr>
          <p:cNvSpPr>
            <a:spLocks noGrp="1"/>
          </p:cNvSpPr>
          <p:nvPr>
            <p:ph type="ftr" sz="quarter" idx="11"/>
          </p:nvPr>
        </p:nvSpPr>
        <p:spPr/>
        <p:txBody>
          <a:bodyPr/>
          <a:lstStyle/>
          <a:p>
            <a:endParaRPr lang="da-DK"/>
          </a:p>
        </p:txBody>
      </p:sp>
      <p:sp>
        <p:nvSpPr>
          <p:cNvPr id="4" name="Pladsholder til slidenummer 3">
            <a:extLst>
              <a:ext uri="{FF2B5EF4-FFF2-40B4-BE49-F238E27FC236}">
                <a16:creationId xmlns:a16="http://schemas.microsoft.com/office/drawing/2014/main" id="{2F0482E3-4788-7221-FB27-EEFF73A230C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1300840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26FD5E-250F-E599-1C6A-FC20AC60A2E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indhold 2">
            <a:extLst>
              <a:ext uri="{FF2B5EF4-FFF2-40B4-BE49-F238E27FC236}">
                <a16:creationId xmlns:a16="http://schemas.microsoft.com/office/drawing/2014/main" id="{B3872062-C873-2FB0-A776-380E85F50D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tekst 3">
            <a:extLst>
              <a:ext uri="{FF2B5EF4-FFF2-40B4-BE49-F238E27FC236}">
                <a16:creationId xmlns:a16="http://schemas.microsoft.com/office/drawing/2014/main" id="{62580250-C20F-1F37-749E-F08F42CFC4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9D388E67-1217-5D61-04C8-39693EC05EEA}"/>
              </a:ext>
            </a:extLst>
          </p:cNvPr>
          <p:cNvSpPr>
            <a:spLocks noGrp="1"/>
          </p:cNvSpPr>
          <p:nvPr>
            <p:ph type="dt" sz="half" idx="10"/>
          </p:nvPr>
        </p:nvSpPr>
        <p:spPr/>
        <p:txBody>
          <a:bodyPr/>
          <a:lstStyle/>
          <a:p>
            <a:fld id="{0FE9615C-9D46-F045-B07F-D6BC1848EBDD}" type="datetime1">
              <a:rPr lang="da-DK" smtClean="0"/>
              <a:t>14.09.2026</a:t>
            </a:fld>
            <a:endParaRPr lang="da-DK"/>
          </a:p>
        </p:txBody>
      </p:sp>
      <p:sp>
        <p:nvSpPr>
          <p:cNvPr id="6" name="Pladsholder til sidefod 5">
            <a:extLst>
              <a:ext uri="{FF2B5EF4-FFF2-40B4-BE49-F238E27FC236}">
                <a16:creationId xmlns:a16="http://schemas.microsoft.com/office/drawing/2014/main" id="{C078BC8E-C76D-4D50-59FE-B2AB14061BE1}"/>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5D45CA72-DED6-6F24-B9CC-86ADA6FFE44C}"/>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4393824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8CBE150-FBA8-5A43-E19C-D00E0F8FF65F}"/>
              </a:ext>
            </a:extLst>
          </p:cNvPr>
          <p:cNvSpPr>
            <a:spLocks noGrp="1"/>
          </p:cNvSpPr>
          <p:nvPr>
            <p:ph type="title"/>
          </p:nvPr>
        </p:nvSpPr>
        <p:spPr>
          <a:xfrm>
            <a:off x="839788" y="457200"/>
            <a:ext cx="3932237" cy="1600200"/>
          </a:xfrm>
        </p:spPr>
        <p:txBody>
          <a:bodyPr anchor="b"/>
          <a:lstStyle>
            <a:lvl1pPr>
              <a:defRPr sz="3200"/>
            </a:lvl1pPr>
          </a:lstStyle>
          <a:p>
            <a:r>
              <a:rPr lang="da-DK"/>
              <a:t>Klik for at redigere titeltypografien i masteren</a:t>
            </a:r>
          </a:p>
        </p:txBody>
      </p:sp>
      <p:sp>
        <p:nvSpPr>
          <p:cNvPr id="3" name="Pladsholder til billede 2">
            <a:extLst>
              <a:ext uri="{FF2B5EF4-FFF2-40B4-BE49-F238E27FC236}">
                <a16:creationId xmlns:a16="http://schemas.microsoft.com/office/drawing/2014/main" id="{F788CFD7-F027-7CFD-A4FD-36AB74B5E7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a:t>Klik på ikonet for at tilføje et billede</a:t>
            </a:r>
          </a:p>
        </p:txBody>
      </p:sp>
      <p:sp>
        <p:nvSpPr>
          <p:cNvPr id="4" name="Pladsholder til tekst 3">
            <a:extLst>
              <a:ext uri="{FF2B5EF4-FFF2-40B4-BE49-F238E27FC236}">
                <a16:creationId xmlns:a16="http://schemas.microsoft.com/office/drawing/2014/main" id="{70959218-7EA7-8354-71BC-914F153D1D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Pladsholder til dato 4">
            <a:extLst>
              <a:ext uri="{FF2B5EF4-FFF2-40B4-BE49-F238E27FC236}">
                <a16:creationId xmlns:a16="http://schemas.microsoft.com/office/drawing/2014/main" id="{DCA46686-FCA1-8FD8-8748-A158D475AD91}"/>
              </a:ext>
            </a:extLst>
          </p:cNvPr>
          <p:cNvSpPr>
            <a:spLocks noGrp="1"/>
          </p:cNvSpPr>
          <p:nvPr>
            <p:ph type="dt" sz="half" idx="10"/>
          </p:nvPr>
        </p:nvSpPr>
        <p:spPr/>
        <p:txBody>
          <a:bodyPr/>
          <a:lstStyle/>
          <a:p>
            <a:fld id="{E64B6C2C-9988-3840-BEE3-BAB32E4428CF}" type="datetime1">
              <a:rPr lang="da-DK" smtClean="0"/>
              <a:t>14.09.2026</a:t>
            </a:fld>
            <a:endParaRPr lang="da-DK"/>
          </a:p>
        </p:txBody>
      </p:sp>
      <p:sp>
        <p:nvSpPr>
          <p:cNvPr id="6" name="Pladsholder til sidefod 5">
            <a:extLst>
              <a:ext uri="{FF2B5EF4-FFF2-40B4-BE49-F238E27FC236}">
                <a16:creationId xmlns:a16="http://schemas.microsoft.com/office/drawing/2014/main" id="{4658C9C8-6FB9-767E-6505-08D83AC2B914}"/>
              </a:ext>
            </a:extLst>
          </p:cNvPr>
          <p:cNvSpPr>
            <a:spLocks noGrp="1"/>
          </p:cNvSpPr>
          <p:nvPr>
            <p:ph type="ftr" sz="quarter" idx="11"/>
          </p:nvPr>
        </p:nvSpPr>
        <p:spPr/>
        <p:txBody>
          <a:bodyPr/>
          <a:lstStyle/>
          <a:p>
            <a:endParaRPr lang="da-DK"/>
          </a:p>
        </p:txBody>
      </p:sp>
      <p:sp>
        <p:nvSpPr>
          <p:cNvPr id="7" name="Pladsholder til slidenummer 6">
            <a:extLst>
              <a:ext uri="{FF2B5EF4-FFF2-40B4-BE49-F238E27FC236}">
                <a16:creationId xmlns:a16="http://schemas.microsoft.com/office/drawing/2014/main" id="{4920226E-50BA-4C3C-DBC4-01BC4B22212E}"/>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3589594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98AB71-7ECE-287A-9F28-DB38ED3BB4E0}"/>
              </a:ext>
            </a:extLst>
          </p:cNvPr>
          <p:cNvSpPr>
            <a:spLocks noGrp="1"/>
          </p:cNvSpPr>
          <p:nvPr>
            <p:ph type="title"/>
          </p:nvPr>
        </p:nvSpPr>
        <p:spPr/>
        <p:txBody>
          <a:bodyPr/>
          <a:lstStyle/>
          <a:p>
            <a:r>
              <a:rPr lang="da-DK"/>
              <a:t>Klik for at redigere titeltypografien i masteren</a:t>
            </a:r>
          </a:p>
        </p:txBody>
      </p:sp>
      <p:sp>
        <p:nvSpPr>
          <p:cNvPr id="3" name="Pladsholder til lodret titel 2">
            <a:extLst>
              <a:ext uri="{FF2B5EF4-FFF2-40B4-BE49-F238E27FC236}">
                <a16:creationId xmlns:a16="http://schemas.microsoft.com/office/drawing/2014/main" id="{0D98BB88-413D-DD63-1911-AB871556651D}"/>
              </a:ext>
            </a:extLst>
          </p:cNvPr>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7517DD06-A3EF-63D6-2D58-2ABFD6BD2887}"/>
              </a:ext>
            </a:extLst>
          </p:cNvPr>
          <p:cNvSpPr>
            <a:spLocks noGrp="1"/>
          </p:cNvSpPr>
          <p:nvPr>
            <p:ph type="dt" sz="half" idx="10"/>
          </p:nvPr>
        </p:nvSpPr>
        <p:spPr/>
        <p:txBody>
          <a:bodyPr/>
          <a:lstStyle/>
          <a:p>
            <a:fld id="{5A3CD700-3579-1141-813A-9355F1551BB1}" type="datetime1">
              <a:rPr lang="da-DK" smtClean="0"/>
              <a:t>14.09.2026</a:t>
            </a:fld>
            <a:endParaRPr lang="da-DK"/>
          </a:p>
        </p:txBody>
      </p:sp>
      <p:sp>
        <p:nvSpPr>
          <p:cNvPr id="5" name="Pladsholder til sidefod 4">
            <a:extLst>
              <a:ext uri="{FF2B5EF4-FFF2-40B4-BE49-F238E27FC236}">
                <a16:creationId xmlns:a16="http://schemas.microsoft.com/office/drawing/2014/main" id="{8BF202E6-A994-E4E1-F5D1-2CE186C8AA9E}"/>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C6DF8862-391C-F1FB-46FA-C363336B7EDB}"/>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11726168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Lodret titel 1">
            <a:extLst>
              <a:ext uri="{FF2B5EF4-FFF2-40B4-BE49-F238E27FC236}">
                <a16:creationId xmlns:a16="http://schemas.microsoft.com/office/drawing/2014/main" id="{4B8B143B-2DBB-48C5-2FDB-1F97C1610373}"/>
              </a:ext>
            </a:extLst>
          </p:cNvPr>
          <p:cNvSpPr>
            <a:spLocks noGrp="1"/>
          </p:cNvSpPr>
          <p:nvPr>
            <p:ph type="title" orient="vert"/>
          </p:nvPr>
        </p:nvSpPr>
        <p:spPr>
          <a:xfrm>
            <a:off x="8724900" y="365125"/>
            <a:ext cx="2628900" cy="5811838"/>
          </a:xfrm>
        </p:spPr>
        <p:txBody>
          <a:bodyPr vert="eaVert"/>
          <a:lstStyle/>
          <a:p>
            <a:r>
              <a:rPr lang="da-DK"/>
              <a:t>Klik for at redigere titeltypografien i masteren</a:t>
            </a:r>
          </a:p>
        </p:txBody>
      </p:sp>
      <p:sp>
        <p:nvSpPr>
          <p:cNvPr id="3" name="Pladsholder til lodret titel 2">
            <a:extLst>
              <a:ext uri="{FF2B5EF4-FFF2-40B4-BE49-F238E27FC236}">
                <a16:creationId xmlns:a16="http://schemas.microsoft.com/office/drawing/2014/main" id="{EF859AFA-AD8E-E0C7-6152-FF118A29EC62}"/>
              </a:ext>
            </a:extLst>
          </p:cNvPr>
          <p:cNvSpPr>
            <a:spLocks noGrp="1"/>
          </p:cNvSpPr>
          <p:nvPr>
            <p:ph type="body" orient="vert" idx="1"/>
          </p:nvPr>
        </p:nvSpPr>
        <p:spPr>
          <a:xfrm>
            <a:off x="838200" y="365125"/>
            <a:ext cx="7734300"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4111107F-1267-D0CB-0FB3-A228E88FD52D}"/>
              </a:ext>
            </a:extLst>
          </p:cNvPr>
          <p:cNvSpPr>
            <a:spLocks noGrp="1"/>
          </p:cNvSpPr>
          <p:nvPr>
            <p:ph type="dt" sz="half" idx="10"/>
          </p:nvPr>
        </p:nvSpPr>
        <p:spPr/>
        <p:txBody>
          <a:bodyPr/>
          <a:lstStyle/>
          <a:p>
            <a:fld id="{9BF4094B-BE66-1F4E-A6DB-DB47EFFD96B3}" type="datetime1">
              <a:rPr lang="da-DK" smtClean="0"/>
              <a:t>14.09.2026</a:t>
            </a:fld>
            <a:endParaRPr lang="da-DK"/>
          </a:p>
        </p:txBody>
      </p:sp>
      <p:sp>
        <p:nvSpPr>
          <p:cNvPr id="5" name="Pladsholder til sidefod 4">
            <a:extLst>
              <a:ext uri="{FF2B5EF4-FFF2-40B4-BE49-F238E27FC236}">
                <a16:creationId xmlns:a16="http://schemas.microsoft.com/office/drawing/2014/main" id="{DD80B916-8F85-B8D3-8017-9F4727F2B49A}"/>
              </a:ext>
            </a:extLst>
          </p:cNvPr>
          <p:cNvSpPr>
            <a:spLocks noGrp="1"/>
          </p:cNvSpPr>
          <p:nvPr>
            <p:ph type="ftr" sz="quarter" idx="11"/>
          </p:nvPr>
        </p:nvSpPr>
        <p:spPr/>
        <p:txBody>
          <a:bodyPr/>
          <a:lstStyle/>
          <a:p>
            <a:endParaRPr lang="da-DK"/>
          </a:p>
        </p:txBody>
      </p:sp>
      <p:sp>
        <p:nvSpPr>
          <p:cNvPr id="6" name="Pladsholder til slidenummer 5">
            <a:extLst>
              <a:ext uri="{FF2B5EF4-FFF2-40B4-BE49-F238E27FC236}">
                <a16:creationId xmlns:a16="http://schemas.microsoft.com/office/drawing/2014/main" id="{7D0DD8E9-7DB0-5817-5A79-AA3FE42331B3}"/>
              </a:ext>
            </a:extLst>
          </p:cNvPr>
          <p:cNvSpPr>
            <a:spLocks noGrp="1"/>
          </p:cNvSpPr>
          <p:nvPr>
            <p:ph type="sldNum" sz="quarter" idx="12"/>
          </p:nvPr>
        </p:nvSpPr>
        <p:spPr/>
        <p:txBody>
          <a:bodyPr/>
          <a:lstStyle/>
          <a:p>
            <a:fld id="{2A710F0F-0A71-6A48-AAD6-EB3A077EE618}" type="slidenum">
              <a:rPr lang="da-DK" smtClean="0"/>
              <a:t>‹nr.›</a:t>
            </a:fld>
            <a:endParaRPr lang="da-DK"/>
          </a:p>
        </p:txBody>
      </p:sp>
    </p:spTree>
    <p:extLst>
      <p:ext uri="{BB962C8B-B14F-4D97-AF65-F5344CB8AC3E}">
        <p14:creationId xmlns:p14="http://schemas.microsoft.com/office/powerpoint/2010/main" val="7721989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6680-A7DC-4D92-B7E5-9562856924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DK"/>
          </a:p>
        </p:txBody>
      </p:sp>
      <p:sp>
        <p:nvSpPr>
          <p:cNvPr id="3" name="Subtitle 2">
            <a:extLst>
              <a:ext uri="{FF2B5EF4-FFF2-40B4-BE49-F238E27FC236}">
                <a16:creationId xmlns:a16="http://schemas.microsoft.com/office/drawing/2014/main" id="{E48C20D3-714E-4166-82C7-FBB0004DA4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a:p>
        </p:txBody>
      </p:sp>
    </p:spTree>
    <p:extLst>
      <p:ext uri="{BB962C8B-B14F-4D97-AF65-F5344CB8AC3E}">
        <p14:creationId xmlns:p14="http://schemas.microsoft.com/office/powerpoint/2010/main" val="34488507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rgbClr val="3C6E8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dirty="0"/>
              <a:t>Click to edit Master title style</a:t>
            </a:r>
            <a:endParaRPr lang="en-DK"/>
          </a:p>
        </p:txBody>
      </p:sp>
      <p:sp>
        <p:nvSpPr>
          <p:cNvPr id="4" name="Content Placeholder 2">
            <a:extLst>
              <a:ext uri="{FF2B5EF4-FFF2-40B4-BE49-F238E27FC236}">
                <a16:creationId xmlns:a16="http://schemas.microsoft.com/office/drawing/2014/main" id="{1C69690B-D970-ABE9-A27F-821909161E43}"/>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468351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5DC2DF2F-A76D-0D5F-310D-9FEEAC4CB2E6}"/>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15228158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7C5D5E83-192E-BB9B-3962-A2DDBA8FB118}"/>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5" name="Billede 4">
            <a:extLst>
              <a:ext uri="{FF2B5EF4-FFF2-40B4-BE49-F238E27FC236}">
                <a16:creationId xmlns:a16="http://schemas.microsoft.com/office/drawing/2014/main" id="{62F4721B-8390-3B02-BB97-3938FC50D878}"/>
              </a:ext>
            </a:extLst>
          </p:cNvPr>
          <p:cNvPicPr>
            <a:picLocks noChangeAspect="1"/>
          </p:cNvPicPr>
          <p:nvPr userDrawn="1"/>
        </p:nvPicPr>
        <p:blipFill>
          <a:blip r:embed="rId2"/>
          <a:stretch>
            <a:fillRect/>
          </a:stretch>
        </p:blipFill>
        <p:spPr>
          <a:xfrm>
            <a:off x="221221" y="6289267"/>
            <a:ext cx="1718791" cy="382629"/>
          </a:xfrm>
          <a:prstGeom prst="rect">
            <a:avLst/>
          </a:prstGeom>
        </p:spPr>
      </p:pic>
    </p:spTree>
    <p:extLst>
      <p:ext uri="{BB962C8B-B14F-4D97-AF65-F5344CB8AC3E}">
        <p14:creationId xmlns:p14="http://schemas.microsoft.com/office/powerpoint/2010/main" val="5039675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5C952ECE-3428-4820-ADB3-518EB0A04AEE}"/>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40113352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7382-6E13-4AC1-99BA-D2BD60651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DK"/>
          </a:p>
        </p:txBody>
      </p:sp>
      <p:sp>
        <p:nvSpPr>
          <p:cNvPr id="3" name="Text Placeholder 2">
            <a:extLst>
              <a:ext uri="{FF2B5EF4-FFF2-40B4-BE49-F238E27FC236}">
                <a16:creationId xmlns:a16="http://schemas.microsoft.com/office/drawing/2014/main" id="{69B2A8F9-A971-4FA7-9509-BF437719F5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381812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5228-B458-4C81-AEFF-64A31A75E941}"/>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DD5E7BE6-5240-4F10-8565-872609B17B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Content Placeholder 3">
            <a:extLst>
              <a:ext uri="{FF2B5EF4-FFF2-40B4-BE49-F238E27FC236}">
                <a16:creationId xmlns:a16="http://schemas.microsoft.com/office/drawing/2014/main" id="{5B232C83-4992-4ECB-A91E-ED7B5B0B6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Tree>
    <p:extLst>
      <p:ext uri="{BB962C8B-B14F-4D97-AF65-F5344CB8AC3E}">
        <p14:creationId xmlns:p14="http://schemas.microsoft.com/office/powerpoint/2010/main" val="1721624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3514-DA7D-40C9-964F-A2779490FD28}"/>
              </a:ext>
            </a:extLst>
          </p:cNvPr>
          <p:cNvSpPr>
            <a:spLocks noGrp="1"/>
          </p:cNvSpPr>
          <p:nvPr>
            <p:ph type="title"/>
          </p:nvPr>
        </p:nvSpPr>
        <p:spPr>
          <a:xfrm>
            <a:off x="839788" y="365125"/>
            <a:ext cx="10515600" cy="1325563"/>
          </a:xfrm>
        </p:spPr>
        <p:txBody>
          <a:bodyPr/>
          <a:lstStyle/>
          <a:p>
            <a:r>
              <a:rPr lang="en-US"/>
              <a:t>Click to edit Master title style</a:t>
            </a:r>
            <a:endParaRPr lang="en-DK"/>
          </a:p>
        </p:txBody>
      </p:sp>
      <p:sp>
        <p:nvSpPr>
          <p:cNvPr id="3" name="Text Placeholder 2">
            <a:extLst>
              <a:ext uri="{FF2B5EF4-FFF2-40B4-BE49-F238E27FC236}">
                <a16:creationId xmlns:a16="http://schemas.microsoft.com/office/drawing/2014/main" id="{68D886F4-AB9A-4F97-9489-BCF12FE0A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D83838-7C97-4358-AB42-68B604E2AC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5" name="Text Placeholder 4">
            <a:extLst>
              <a:ext uri="{FF2B5EF4-FFF2-40B4-BE49-F238E27FC236}">
                <a16:creationId xmlns:a16="http://schemas.microsoft.com/office/drawing/2014/main" id="{D6DF9973-0B71-4C32-9D49-5462843F1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699776-502C-4A2C-9AF2-3E83266704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Tree>
    <p:extLst>
      <p:ext uri="{BB962C8B-B14F-4D97-AF65-F5344CB8AC3E}">
        <p14:creationId xmlns:p14="http://schemas.microsoft.com/office/powerpoint/2010/main" val="3352262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8187-8B2A-4A43-B917-F77A373E170E}"/>
              </a:ext>
            </a:extLst>
          </p:cNvPr>
          <p:cNvSpPr>
            <a:spLocks noGrp="1"/>
          </p:cNvSpPr>
          <p:nvPr>
            <p:ph type="title"/>
          </p:nvPr>
        </p:nvSpPr>
        <p:spPr/>
        <p:txBody>
          <a:bodyPr/>
          <a:lstStyle/>
          <a:p>
            <a:r>
              <a:rPr lang="en-US"/>
              <a:t>Click to edit Master title style</a:t>
            </a:r>
            <a:endParaRPr lang="en-DK"/>
          </a:p>
        </p:txBody>
      </p:sp>
    </p:spTree>
    <p:extLst>
      <p:ext uri="{BB962C8B-B14F-4D97-AF65-F5344CB8AC3E}">
        <p14:creationId xmlns:p14="http://schemas.microsoft.com/office/powerpoint/2010/main" val="10058844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7843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8F2A-3C10-4604-914B-A12EFC6ED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Content Placeholder 2">
            <a:extLst>
              <a:ext uri="{FF2B5EF4-FFF2-40B4-BE49-F238E27FC236}">
                <a16:creationId xmlns:a16="http://schemas.microsoft.com/office/drawing/2014/main" id="{049289F2-59CA-42AD-B7FF-FF0123DA80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Text Placeholder 3">
            <a:extLst>
              <a:ext uri="{FF2B5EF4-FFF2-40B4-BE49-F238E27FC236}">
                <a16:creationId xmlns:a16="http://schemas.microsoft.com/office/drawing/2014/main" id="{8557D764-70DA-4ECC-AEB9-CA9249D29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607876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D4B2-29E0-42E4-B50F-E7AF560CC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Picture Placeholder 2">
            <a:extLst>
              <a:ext uri="{FF2B5EF4-FFF2-40B4-BE49-F238E27FC236}">
                <a16:creationId xmlns:a16="http://schemas.microsoft.com/office/drawing/2014/main" id="{C2278309-11CC-4A70-985E-D8086540C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ACEA8E7D-2103-46C7-9527-FA5EB2F3C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4862573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96680-A7DC-4D92-B7E5-95628569241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DK"/>
          </a:p>
        </p:txBody>
      </p:sp>
      <p:sp>
        <p:nvSpPr>
          <p:cNvPr id="3" name="Subtitle 2">
            <a:extLst>
              <a:ext uri="{FF2B5EF4-FFF2-40B4-BE49-F238E27FC236}">
                <a16:creationId xmlns:a16="http://schemas.microsoft.com/office/drawing/2014/main" id="{E48C20D3-714E-4166-82C7-FBB0004DA41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DK"/>
          </a:p>
        </p:txBody>
      </p:sp>
      <p:pic>
        <p:nvPicPr>
          <p:cNvPr id="4" name="Pladsholder til indhold 13" descr="Et billede, der indeholder pallet, vektorgrafik, clipart&#10;&#10;Automatisk genereret beskrivelse">
            <a:extLst>
              <a:ext uri="{FF2B5EF4-FFF2-40B4-BE49-F238E27FC236}">
                <a16:creationId xmlns:a16="http://schemas.microsoft.com/office/drawing/2014/main" id="{41E1DC30-C051-B3EC-06F7-A16FF3D6518B}"/>
              </a:ext>
            </a:extLst>
          </p:cNvPr>
          <p:cNvPicPr>
            <a:picLocks noChangeAspect="1"/>
          </p:cNvPicPr>
          <p:nvPr userDrawn="1"/>
        </p:nvPicPr>
        <p:blipFill>
          <a:blip r:embed="rId2">
            <a:alphaModFix/>
          </a:blip>
          <a:stretch>
            <a:fillRect/>
          </a:stretch>
        </p:blipFill>
        <p:spPr>
          <a:xfrm>
            <a:off x="10404388" y="0"/>
            <a:ext cx="1355105" cy="1365777"/>
          </a:xfrm>
          <a:prstGeom prst="rect">
            <a:avLst/>
          </a:prstGeom>
          <a:effectLst>
            <a:reflection stA="0" endPos="65000" dist="50800" dir="5400000" sy="-100000" algn="bl" rotWithShape="0"/>
          </a:effectLst>
        </p:spPr>
      </p:pic>
    </p:spTree>
    <p:extLst>
      <p:ext uri="{BB962C8B-B14F-4D97-AF65-F5344CB8AC3E}">
        <p14:creationId xmlns:p14="http://schemas.microsoft.com/office/powerpoint/2010/main" val="40635862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dirty="0"/>
              <a:t>Click to edit Master title style</a:t>
            </a:r>
            <a:endParaRPr lang="en-DK"/>
          </a:p>
        </p:txBody>
      </p:sp>
      <p:sp>
        <p:nvSpPr>
          <p:cNvPr id="4" name="Content Placeholder 2">
            <a:extLst>
              <a:ext uri="{FF2B5EF4-FFF2-40B4-BE49-F238E27FC236}">
                <a16:creationId xmlns:a16="http://schemas.microsoft.com/office/drawing/2014/main" id="{1C69690B-D970-ABE9-A27F-821909161E43}"/>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3" name="Pladsholder til indhold 7">
            <a:extLst>
              <a:ext uri="{FF2B5EF4-FFF2-40B4-BE49-F238E27FC236}">
                <a16:creationId xmlns:a16="http://schemas.microsoft.com/office/drawing/2014/main" id="{7F3C9786-7AED-23A2-6232-B457C8041533}"/>
              </a:ext>
            </a:extLst>
          </p:cNvPr>
          <p:cNvPicPr>
            <a:picLocks noChangeAspect="1"/>
          </p:cNvPicPr>
          <p:nvPr userDrawn="1"/>
        </p:nvPicPr>
        <p:blipFill>
          <a:blip r:embed="rId2">
            <a:alphaModFix/>
          </a:blip>
          <a:stretch>
            <a:fillRect/>
          </a:stretch>
        </p:blipFill>
        <p:spPr>
          <a:xfrm rot="5400000">
            <a:off x="10703908" y="2762637"/>
            <a:ext cx="1482255" cy="1493926"/>
          </a:xfrm>
          <a:prstGeom prst="rect">
            <a:avLst/>
          </a:prstGeom>
        </p:spPr>
      </p:pic>
      <p:pic>
        <p:nvPicPr>
          <p:cNvPr id="6" name="Billede 5">
            <a:extLst>
              <a:ext uri="{FF2B5EF4-FFF2-40B4-BE49-F238E27FC236}">
                <a16:creationId xmlns:a16="http://schemas.microsoft.com/office/drawing/2014/main" id="{87C253F7-0B84-72F0-4B6C-463F1EB7E9BB}"/>
              </a:ext>
            </a:extLst>
          </p:cNvPr>
          <p:cNvPicPr>
            <a:picLocks noChangeAspect="1"/>
          </p:cNvPicPr>
          <p:nvPr userDrawn="1"/>
        </p:nvPicPr>
        <p:blipFill>
          <a:blip r:embed="rId3"/>
          <a:stretch>
            <a:fillRect/>
          </a:stretch>
        </p:blipFill>
        <p:spPr>
          <a:xfrm>
            <a:off x="349802" y="6147172"/>
            <a:ext cx="2266659" cy="504592"/>
          </a:xfrm>
          <a:prstGeom prst="rect">
            <a:avLst/>
          </a:prstGeom>
        </p:spPr>
      </p:pic>
    </p:spTree>
    <p:extLst>
      <p:ext uri="{BB962C8B-B14F-4D97-AF65-F5344CB8AC3E}">
        <p14:creationId xmlns:p14="http://schemas.microsoft.com/office/powerpoint/2010/main" val="34907671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5DC2DF2F-A76D-0D5F-310D-9FEEAC4CB2E6}"/>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39446634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Title and Content">
    <p:bg>
      <p:bgPr>
        <a:solidFill>
          <a:srgbClr val="A5BEB9"/>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4" name="Content Placeholder 2">
            <a:extLst>
              <a:ext uri="{FF2B5EF4-FFF2-40B4-BE49-F238E27FC236}">
                <a16:creationId xmlns:a16="http://schemas.microsoft.com/office/drawing/2014/main" id="{7C5D5E83-192E-BB9B-3962-A2DDBA8FB118}"/>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3" name="Pladsholder til indhold 13" descr="Et billede, der indeholder pallet, vektorgrafik, clipart&#10;&#10;Automatisk genereret beskrivelse">
            <a:extLst>
              <a:ext uri="{FF2B5EF4-FFF2-40B4-BE49-F238E27FC236}">
                <a16:creationId xmlns:a16="http://schemas.microsoft.com/office/drawing/2014/main" id="{F28AC416-D4F5-59C9-C5D6-B552F60C72D8}"/>
              </a:ext>
            </a:extLst>
          </p:cNvPr>
          <p:cNvPicPr>
            <a:picLocks noChangeAspect="1"/>
          </p:cNvPicPr>
          <p:nvPr userDrawn="1"/>
        </p:nvPicPr>
        <p:blipFill>
          <a:blip r:embed="rId2">
            <a:alphaModFix/>
          </a:blip>
          <a:stretch>
            <a:fillRect/>
          </a:stretch>
        </p:blipFill>
        <p:spPr>
          <a:xfrm rot="10800000">
            <a:off x="9842169" y="5599204"/>
            <a:ext cx="1217128" cy="1226712"/>
          </a:xfrm>
          <a:prstGeom prst="rect">
            <a:avLst/>
          </a:prstGeom>
        </p:spPr>
      </p:pic>
    </p:spTree>
    <p:extLst>
      <p:ext uri="{BB962C8B-B14F-4D97-AF65-F5344CB8AC3E}">
        <p14:creationId xmlns:p14="http://schemas.microsoft.com/office/powerpoint/2010/main" val="26507221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rgbClr val="3C6E8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BBCBA-35F5-463D-8C06-00EEDCCF5409}"/>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5C952ECE-3428-4820-ADB3-518EB0A04AEE}"/>
              </a:ext>
            </a:extLst>
          </p:cNvPr>
          <p:cNvSpPr>
            <a:spLocks noGrp="1"/>
          </p:cNvSpPr>
          <p:nvPr>
            <p:ph idx="1"/>
          </p:nvPr>
        </p:nvSpPr>
        <p:spPr>
          <a:xfrm>
            <a:off x="838200" y="1161356"/>
            <a:ext cx="10515599" cy="483230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spTree>
    <p:extLst>
      <p:ext uri="{BB962C8B-B14F-4D97-AF65-F5344CB8AC3E}">
        <p14:creationId xmlns:p14="http://schemas.microsoft.com/office/powerpoint/2010/main" val="8754009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77382-6E13-4AC1-99BA-D2BD6065161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DK"/>
          </a:p>
        </p:txBody>
      </p:sp>
      <p:sp>
        <p:nvSpPr>
          <p:cNvPr id="3" name="Text Placeholder 2">
            <a:extLst>
              <a:ext uri="{FF2B5EF4-FFF2-40B4-BE49-F238E27FC236}">
                <a16:creationId xmlns:a16="http://schemas.microsoft.com/office/drawing/2014/main" id="{69B2A8F9-A971-4FA7-9509-BF437719F57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40508802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E5228-B458-4C81-AEFF-64A31A75E941}"/>
              </a:ext>
            </a:extLst>
          </p:cNvPr>
          <p:cNvSpPr>
            <a:spLocks noGrp="1"/>
          </p:cNvSpPr>
          <p:nvPr>
            <p:ph type="title"/>
          </p:nvPr>
        </p:nvSpPr>
        <p:spPr/>
        <p:txBody>
          <a:bodyPr/>
          <a:lstStyle/>
          <a:p>
            <a:r>
              <a:rPr lang="en-US"/>
              <a:t>Click to edit Master title style</a:t>
            </a:r>
            <a:endParaRPr lang="en-DK"/>
          </a:p>
        </p:txBody>
      </p:sp>
      <p:sp>
        <p:nvSpPr>
          <p:cNvPr id="3" name="Content Placeholder 2">
            <a:extLst>
              <a:ext uri="{FF2B5EF4-FFF2-40B4-BE49-F238E27FC236}">
                <a16:creationId xmlns:a16="http://schemas.microsoft.com/office/drawing/2014/main" id="{DD5E7BE6-5240-4F10-8565-872609B17B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Content Placeholder 3">
            <a:extLst>
              <a:ext uri="{FF2B5EF4-FFF2-40B4-BE49-F238E27FC236}">
                <a16:creationId xmlns:a16="http://schemas.microsoft.com/office/drawing/2014/main" id="{5B232C83-4992-4ECB-A91E-ED7B5B0B6D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pic>
        <p:nvPicPr>
          <p:cNvPr id="5" name="Pladsholder til indhold 13" descr="Et billede, der indeholder pallet, vektorgrafik, clipart&#10;&#10;Automatisk genereret beskrivelse">
            <a:extLst>
              <a:ext uri="{FF2B5EF4-FFF2-40B4-BE49-F238E27FC236}">
                <a16:creationId xmlns:a16="http://schemas.microsoft.com/office/drawing/2014/main" id="{B4AD499F-4EE9-CD54-88A6-84E613C85D83}"/>
              </a:ext>
            </a:extLst>
          </p:cNvPr>
          <p:cNvPicPr>
            <a:picLocks noChangeAspect="1"/>
          </p:cNvPicPr>
          <p:nvPr userDrawn="1"/>
        </p:nvPicPr>
        <p:blipFill>
          <a:blip r:embed="rId2">
            <a:alphaModFix/>
          </a:blip>
          <a:stretch>
            <a:fillRect/>
          </a:stretch>
        </p:blipFill>
        <p:spPr>
          <a:xfrm rot="10800000">
            <a:off x="9842169" y="5599204"/>
            <a:ext cx="1217128" cy="1226712"/>
          </a:xfrm>
          <a:prstGeom prst="rect">
            <a:avLst/>
          </a:prstGeom>
        </p:spPr>
      </p:pic>
    </p:spTree>
    <p:extLst>
      <p:ext uri="{BB962C8B-B14F-4D97-AF65-F5344CB8AC3E}">
        <p14:creationId xmlns:p14="http://schemas.microsoft.com/office/powerpoint/2010/main" val="20154587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13514-DA7D-40C9-964F-A2779490FD28}"/>
              </a:ext>
            </a:extLst>
          </p:cNvPr>
          <p:cNvSpPr>
            <a:spLocks noGrp="1"/>
          </p:cNvSpPr>
          <p:nvPr>
            <p:ph type="title"/>
          </p:nvPr>
        </p:nvSpPr>
        <p:spPr>
          <a:xfrm>
            <a:off x="839788" y="365125"/>
            <a:ext cx="10515600" cy="1325563"/>
          </a:xfrm>
        </p:spPr>
        <p:txBody>
          <a:bodyPr/>
          <a:lstStyle/>
          <a:p>
            <a:r>
              <a:rPr lang="en-US"/>
              <a:t>Click to edit Master title style</a:t>
            </a:r>
            <a:endParaRPr lang="en-DK"/>
          </a:p>
        </p:txBody>
      </p:sp>
      <p:sp>
        <p:nvSpPr>
          <p:cNvPr id="3" name="Text Placeholder 2">
            <a:extLst>
              <a:ext uri="{FF2B5EF4-FFF2-40B4-BE49-F238E27FC236}">
                <a16:creationId xmlns:a16="http://schemas.microsoft.com/office/drawing/2014/main" id="{68D886F4-AB9A-4F97-9489-BCF12FE0AC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1D83838-7C97-4358-AB42-68B604E2AC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5" name="Text Placeholder 4">
            <a:extLst>
              <a:ext uri="{FF2B5EF4-FFF2-40B4-BE49-F238E27FC236}">
                <a16:creationId xmlns:a16="http://schemas.microsoft.com/office/drawing/2014/main" id="{D6DF9973-0B71-4C32-9D49-5462843F19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B699776-502C-4A2C-9AF2-3E83266704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pic>
        <p:nvPicPr>
          <p:cNvPr id="7" name="Pladsholder til indhold 7">
            <a:extLst>
              <a:ext uri="{FF2B5EF4-FFF2-40B4-BE49-F238E27FC236}">
                <a16:creationId xmlns:a16="http://schemas.microsoft.com/office/drawing/2014/main" id="{322990A4-261E-0164-41DA-DFA5E8E7A769}"/>
              </a:ext>
            </a:extLst>
          </p:cNvPr>
          <p:cNvPicPr>
            <a:picLocks noChangeAspect="1"/>
          </p:cNvPicPr>
          <p:nvPr userDrawn="1"/>
        </p:nvPicPr>
        <p:blipFill>
          <a:blip r:embed="rId2">
            <a:alphaModFix/>
          </a:blip>
          <a:stretch>
            <a:fillRect/>
          </a:stretch>
        </p:blipFill>
        <p:spPr>
          <a:xfrm rot="5400000">
            <a:off x="10703908" y="2762637"/>
            <a:ext cx="1482255" cy="1493926"/>
          </a:xfrm>
          <a:prstGeom prst="rect">
            <a:avLst/>
          </a:prstGeom>
        </p:spPr>
      </p:pic>
    </p:spTree>
    <p:extLst>
      <p:ext uri="{BB962C8B-B14F-4D97-AF65-F5344CB8AC3E}">
        <p14:creationId xmlns:p14="http://schemas.microsoft.com/office/powerpoint/2010/main" val="14945031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968187-8B2A-4A43-B917-F77A373E170E}"/>
              </a:ext>
            </a:extLst>
          </p:cNvPr>
          <p:cNvSpPr>
            <a:spLocks noGrp="1"/>
          </p:cNvSpPr>
          <p:nvPr>
            <p:ph type="title"/>
          </p:nvPr>
        </p:nvSpPr>
        <p:spPr/>
        <p:txBody>
          <a:bodyPr/>
          <a:lstStyle/>
          <a:p>
            <a:r>
              <a:rPr lang="en-US"/>
              <a:t>Click to edit Master title style</a:t>
            </a:r>
            <a:endParaRPr lang="en-DK"/>
          </a:p>
        </p:txBody>
      </p:sp>
      <p:pic>
        <p:nvPicPr>
          <p:cNvPr id="4" name="Pladsholder til indhold 11" descr="Et billede, der indeholder poolbal, sport, poolbord, bord&#10;&#10;Automatisk genereret beskrivelse">
            <a:extLst>
              <a:ext uri="{FF2B5EF4-FFF2-40B4-BE49-F238E27FC236}">
                <a16:creationId xmlns:a16="http://schemas.microsoft.com/office/drawing/2014/main" id="{1E9B9158-DCD3-A579-9936-6CE640AED595}"/>
              </a:ext>
            </a:extLst>
          </p:cNvPr>
          <p:cNvPicPr>
            <a:picLocks noChangeAspect="1"/>
          </p:cNvPicPr>
          <p:nvPr userDrawn="1"/>
        </p:nvPicPr>
        <p:blipFill>
          <a:blip r:embed="rId2"/>
          <a:stretch>
            <a:fillRect/>
          </a:stretch>
        </p:blipFill>
        <p:spPr>
          <a:xfrm>
            <a:off x="2070062" y="2506662"/>
            <a:ext cx="7804464" cy="4351338"/>
          </a:xfrm>
          <a:prstGeom prst="rect">
            <a:avLst/>
          </a:prstGeom>
        </p:spPr>
      </p:pic>
    </p:spTree>
    <p:extLst>
      <p:ext uri="{BB962C8B-B14F-4D97-AF65-F5344CB8AC3E}">
        <p14:creationId xmlns:p14="http://schemas.microsoft.com/office/powerpoint/2010/main" val="40060524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78100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B8F2A-3C10-4604-914B-A12EFC6ED30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Content Placeholder 2">
            <a:extLst>
              <a:ext uri="{FF2B5EF4-FFF2-40B4-BE49-F238E27FC236}">
                <a16:creationId xmlns:a16="http://schemas.microsoft.com/office/drawing/2014/main" id="{049289F2-59CA-42AD-B7FF-FF0123DA80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4" name="Text Placeholder 3">
            <a:extLst>
              <a:ext uri="{FF2B5EF4-FFF2-40B4-BE49-F238E27FC236}">
                <a16:creationId xmlns:a16="http://schemas.microsoft.com/office/drawing/2014/main" id="{8557D764-70DA-4ECC-AEB9-CA9249D298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7258573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2D4B2-29E0-42E4-B50F-E7AF560CC86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DK"/>
          </a:p>
        </p:txBody>
      </p:sp>
      <p:sp>
        <p:nvSpPr>
          <p:cNvPr id="3" name="Picture Placeholder 2">
            <a:extLst>
              <a:ext uri="{FF2B5EF4-FFF2-40B4-BE49-F238E27FC236}">
                <a16:creationId xmlns:a16="http://schemas.microsoft.com/office/drawing/2014/main" id="{C2278309-11CC-4A70-985E-D8086540CC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DK"/>
          </a:p>
        </p:txBody>
      </p:sp>
      <p:sp>
        <p:nvSpPr>
          <p:cNvPr id="4" name="Text Placeholder 3">
            <a:extLst>
              <a:ext uri="{FF2B5EF4-FFF2-40B4-BE49-F238E27FC236}">
                <a16:creationId xmlns:a16="http://schemas.microsoft.com/office/drawing/2014/main" id="{ACEA8E7D-2103-46C7-9527-FA5EB2F3C9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510967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a:extLst>
              <a:ext uri="{FF2B5EF4-FFF2-40B4-BE49-F238E27FC236}">
                <a16:creationId xmlns:a16="http://schemas.microsoft.com/office/drawing/2014/main" id="{55C80A91-A0A6-7F70-042C-A21471FBDEA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a:t>Klik for at redigere titeltypografien i masteren</a:t>
            </a:r>
          </a:p>
        </p:txBody>
      </p:sp>
      <p:sp>
        <p:nvSpPr>
          <p:cNvPr id="3" name="Pladsholder til tekst 2">
            <a:extLst>
              <a:ext uri="{FF2B5EF4-FFF2-40B4-BE49-F238E27FC236}">
                <a16:creationId xmlns:a16="http://schemas.microsoft.com/office/drawing/2014/main" id="{5B7D1F0C-7C86-5B1A-30E8-EE47EB890A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4" name="Pladsholder til dato 3">
            <a:extLst>
              <a:ext uri="{FF2B5EF4-FFF2-40B4-BE49-F238E27FC236}">
                <a16:creationId xmlns:a16="http://schemas.microsoft.com/office/drawing/2014/main" id="{B5D18E87-A768-1DE6-330D-71CBD7D463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32863D-B8C1-3842-8CA3-16DE45B5C11C}" type="datetime1">
              <a:rPr lang="da-DK" smtClean="0"/>
              <a:t>14.09.2026</a:t>
            </a:fld>
            <a:endParaRPr lang="da-DK"/>
          </a:p>
        </p:txBody>
      </p:sp>
      <p:sp>
        <p:nvSpPr>
          <p:cNvPr id="5" name="Pladsholder til sidefod 4">
            <a:extLst>
              <a:ext uri="{FF2B5EF4-FFF2-40B4-BE49-F238E27FC236}">
                <a16:creationId xmlns:a16="http://schemas.microsoft.com/office/drawing/2014/main" id="{1F5B6988-4F8B-0ED9-82CE-D7F6C0864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a-DK"/>
          </a:p>
        </p:txBody>
      </p:sp>
      <p:sp>
        <p:nvSpPr>
          <p:cNvPr id="6" name="Pladsholder til slidenummer 5">
            <a:extLst>
              <a:ext uri="{FF2B5EF4-FFF2-40B4-BE49-F238E27FC236}">
                <a16:creationId xmlns:a16="http://schemas.microsoft.com/office/drawing/2014/main" id="{6233965C-79E0-43A2-61B6-B51F752D26A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710F0F-0A71-6A48-AAD6-EB3A077EE618}" type="slidenum">
              <a:rPr lang="da-DK" smtClean="0"/>
              <a:t>‹nr.›</a:t>
            </a:fld>
            <a:endParaRPr lang="da-DK"/>
          </a:p>
        </p:txBody>
      </p:sp>
    </p:spTree>
    <p:extLst>
      <p:ext uri="{BB962C8B-B14F-4D97-AF65-F5344CB8AC3E}">
        <p14:creationId xmlns:p14="http://schemas.microsoft.com/office/powerpoint/2010/main" val="33304518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D2D2B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677FC-3B76-4271-BEF9-CD05A10BC5ED}"/>
              </a:ext>
            </a:extLst>
          </p:cNvPr>
          <p:cNvSpPr>
            <a:spLocks noGrp="1"/>
          </p:cNvSpPr>
          <p:nvPr>
            <p:ph type="title"/>
          </p:nvPr>
        </p:nvSpPr>
        <p:spPr>
          <a:xfrm>
            <a:off x="838200" y="365125"/>
            <a:ext cx="10515600" cy="642717"/>
          </a:xfrm>
          <a:prstGeom prst="rect">
            <a:avLst/>
          </a:prstGeom>
        </p:spPr>
        <p:txBody>
          <a:bodyPr vert="horz" lIns="91440" tIns="45720" rIns="91440" bIns="45720" rtlCol="0" anchor="ctr">
            <a:norm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867F0F68-B51B-4FF2-9866-14BB7020634C}"/>
              </a:ext>
            </a:extLst>
          </p:cNvPr>
          <p:cNvSpPr>
            <a:spLocks noGrp="1"/>
          </p:cNvSpPr>
          <p:nvPr>
            <p:ph type="body" idx="1"/>
          </p:nvPr>
        </p:nvSpPr>
        <p:spPr>
          <a:xfrm>
            <a:off x="838200" y="1161356"/>
            <a:ext cx="10515600" cy="48323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7" name="Picture 6" descr="Text&#10;&#10;Description automatically generated">
            <a:extLst>
              <a:ext uri="{FF2B5EF4-FFF2-40B4-BE49-F238E27FC236}">
                <a16:creationId xmlns:a16="http://schemas.microsoft.com/office/drawing/2014/main" id="{04CDD368-D5D0-4B24-B186-D6217D5EC92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4080" y="6147172"/>
            <a:ext cx="2224501" cy="553386"/>
          </a:xfrm>
          <a:prstGeom prst="rect">
            <a:avLst/>
          </a:prstGeom>
        </p:spPr>
      </p:pic>
      <p:pic>
        <p:nvPicPr>
          <p:cNvPr id="4" name="Billede 3" descr="Et billede, der indeholder skærmbillede, Farverigt, cirkel, Grafik&#10;&#10;Automatisk genereret beskrivelse">
            <a:extLst>
              <a:ext uri="{FF2B5EF4-FFF2-40B4-BE49-F238E27FC236}">
                <a16:creationId xmlns:a16="http://schemas.microsoft.com/office/drawing/2014/main" id="{10147447-73FD-60F3-3829-D451E155BD93}"/>
              </a:ext>
            </a:extLst>
          </p:cNvPr>
          <p:cNvPicPr>
            <a:picLocks noChangeAspect="1"/>
          </p:cNvPicPr>
          <p:nvPr userDrawn="1"/>
        </p:nvPicPr>
        <p:blipFill>
          <a:blip r:embed="rId15"/>
          <a:stretch>
            <a:fillRect/>
          </a:stretch>
        </p:blipFill>
        <p:spPr>
          <a:xfrm>
            <a:off x="8448261" y="88813"/>
            <a:ext cx="3657468" cy="2010816"/>
          </a:xfrm>
          <a:prstGeom prst="rect">
            <a:avLst/>
          </a:prstGeom>
        </p:spPr>
      </p:pic>
    </p:spTree>
    <p:extLst>
      <p:ext uri="{BB962C8B-B14F-4D97-AF65-F5344CB8AC3E}">
        <p14:creationId xmlns:p14="http://schemas.microsoft.com/office/powerpoint/2010/main" val="5956183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D2D2BE"/>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8677FC-3B76-4271-BEF9-CD05A10BC5ED}"/>
              </a:ext>
            </a:extLst>
          </p:cNvPr>
          <p:cNvSpPr>
            <a:spLocks noGrp="1"/>
          </p:cNvSpPr>
          <p:nvPr>
            <p:ph type="title"/>
          </p:nvPr>
        </p:nvSpPr>
        <p:spPr>
          <a:xfrm>
            <a:off x="838200" y="365125"/>
            <a:ext cx="10515600" cy="642717"/>
          </a:xfrm>
          <a:prstGeom prst="rect">
            <a:avLst/>
          </a:prstGeom>
        </p:spPr>
        <p:txBody>
          <a:bodyPr vert="horz" lIns="91440" tIns="45720" rIns="91440" bIns="45720" rtlCol="0" anchor="ctr">
            <a:normAutofit/>
          </a:bodyPr>
          <a:lstStyle/>
          <a:p>
            <a:r>
              <a:rPr lang="en-US" dirty="0"/>
              <a:t>Click to edit Master title style</a:t>
            </a:r>
            <a:endParaRPr lang="en-DK" dirty="0"/>
          </a:p>
        </p:txBody>
      </p:sp>
      <p:sp>
        <p:nvSpPr>
          <p:cNvPr id="3" name="Text Placeholder 2">
            <a:extLst>
              <a:ext uri="{FF2B5EF4-FFF2-40B4-BE49-F238E27FC236}">
                <a16:creationId xmlns:a16="http://schemas.microsoft.com/office/drawing/2014/main" id="{867F0F68-B51B-4FF2-9866-14BB7020634C}"/>
              </a:ext>
            </a:extLst>
          </p:cNvPr>
          <p:cNvSpPr>
            <a:spLocks noGrp="1"/>
          </p:cNvSpPr>
          <p:nvPr>
            <p:ph type="body" idx="1"/>
          </p:nvPr>
        </p:nvSpPr>
        <p:spPr>
          <a:xfrm>
            <a:off x="838200" y="1161356"/>
            <a:ext cx="10515600" cy="48323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DK" dirty="0"/>
          </a:p>
        </p:txBody>
      </p:sp>
      <p:pic>
        <p:nvPicPr>
          <p:cNvPr id="7" name="Picture 6" descr="Text&#10;&#10;Description automatically generated">
            <a:extLst>
              <a:ext uri="{FF2B5EF4-FFF2-40B4-BE49-F238E27FC236}">
                <a16:creationId xmlns:a16="http://schemas.microsoft.com/office/drawing/2014/main" id="{04CDD368-D5D0-4B24-B186-D6217D5EC92B}"/>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4080" y="6147172"/>
            <a:ext cx="2224501" cy="553386"/>
          </a:xfrm>
          <a:prstGeom prst="rect">
            <a:avLst/>
          </a:prstGeom>
        </p:spPr>
      </p:pic>
    </p:spTree>
    <p:extLst>
      <p:ext uri="{BB962C8B-B14F-4D97-AF65-F5344CB8AC3E}">
        <p14:creationId xmlns:p14="http://schemas.microsoft.com/office/powerpoint/2010/main" val="2231725780"/>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9.pn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xml"/><Relationship Id="rId7" Type="http://schemas.openxmlformats.org/officeDocument/2006/relationships/image" Target="../media/image1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slideLayout" Target="../slideLayouts/slideLayout2.xml"/><Relationship Id="rId7" Type="http://schemas.openxmlformats.org/officeDocument/2006/relationships/image" Target="../media/image15.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2.xml"/><Relationship Id="rId7" Type="http://schemas.openxmlformats.org/officeDocument/2006/relationships/image" Target="../media/image14.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0.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14.png"/><Relationship Id="rId5" Type="http://schemas.openxmlformats.org/officeDocument/2006/relationships/image" Target="../media/image7.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7.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sv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hyperlink" Target="https://www.godtarbejdsmiljo.dk/trivsel/vold-og-trusler-paa-arbejdspladsen/digital-chikane/faciliteringsfilm-digital-chikane" TargetMode="External"/><Relationship Id="rId5" Type="http://schemas.openxmlformats.org/officeDocument/2006/relationships/hyperlink" Target="http://www.godtarbejdsmilj&#248;.dk/digitalchikane" TargetMode="Externa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hyperlink" Target="https://www.godtarbejdsmiljo.dk/trivsel/vold-og-trusler-paa-arbejdspladsen/digital-chikane/faktakort-digital-chikan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lede 4" descr="Et billede, der indeholder Symmetri, design, mønster&#10;&#10;AI-genereret indhold kan være ukorrekt.">
            <a:extLst>
              <a:ext uri="{FF2B5EF4-FFF2-40B4-BE49-F238E27FC236}">
                <a16:creationId xmlns:a16="http://schemas.microsoft.com/office/drawing/2014/main" id="{F252C3F8-7349-1653-B094-499C76E90066}"/>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1" name="Rektangel 10">
            <a:extLst>
              <a:ext uri="{FF2B5EF4-FFF2-40B4-BE49-F238E27FC236}">
                <a16:creationId xmlns:a16="http://schemas.microsoft.com/office/drawing/2014/main" id="{5B173E5A-4717-A8E1-32DE-17BA50C34E62}"/>
              </a:ext>
            </a:extLst>
          </p:cNvPr>
          <p:cNvSpPr/>
          <p:nvPr/>
        </p:nvSpPr>
        <p:spPr>
          <a:xfrm>
            <a:off x="482600" y="462455"/>
            <a:ext cx="11709400" cy="6395545"/>
          </a:xfrm>
          <a:prstGeom prst="rect">
            <a:avLst/>
          </a:prstGeom>
          <a:solidFill>
            <a:srgbClr val="EB5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2" name="Titel 1">
            <a:extLst>
              <a:ext uri="{FF2B5EF4-FFF2-40B4-BE49-F238E27FC236}">
                <a16:creationId xmlns:a16="http://schemas.microsoft.com/office/drawing/2014/main" id="{7A3AA725-5ECE-4BFB-04AC-AECA4B57F7BA}"/>
              </a:ext>
            </a:extLst>
          </p:cNvPr>
          <p:cNvSpPr>
            <a:spLocks noGrp="1"/>
          </p:cNvSpPr>
          <p:nvPr>
            <p:ph type="ctrTitle"/>
          </p:nvPr>
        </p:nvSpPr>
        <p:spPr>
          <a:xfrm>
            <a:off x="1415134" y="3507960"/>
            <a:ext cx="4904299" cy="1229690"/>
          </a:xfrm>
        </p:spPr>
        <p:txBody>
          <a:bodyPr>
            <a:normAutofit fontScale="90000"/>
          </a:bodyPr>
          <a:lstStyle/>
          <a:p>
            <a:pPr algn="l"/>
            <a:r>
              <a:rPr lang="da-DK" b="1" dirty="0">
                <a:solidFill>
                  <a:schemeClr val="bg1"/>
                </a:solidFill>
                <a:latin typeface="Klavika Md" panose="02000000000000000000" pitchFamily="2" charset="0"/>
              </a:rPr>
              <a:t>Digital chikane skal forebygges og håndteres</a:t>
            </a:r>
          </a:p>
        </p:txBody>
      </p:sp>
      <p:pic>
        <p:nvPicPr>
          <p:cNvPr id="7" name="Grafik 6">
            <a:extLst>
              <a:ext uri="{FF2B5EF4-FFF2-40B4-BE49-F238E27FC236}">
                <a16:creationId xmlns:a16="http://schemas.microsoft.com/office/drawing/2014/main" id="{2A52270C-72AA-55A9-1A75-E4CC1DD2DB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6555" y="5971552"/>
            <a:ext cx="2705100" cy="596900"/>
          </a:xfrm>
          <a:prstGeom prst="rect">
            <a:avLst/>
          </a:prstGeom>
        </p:spPr>
      </p:pic>
      <p:pic>
        <p:nvPicPr>
          <p:cNvPr id="6" name="Billede 5" descr="Et billede, der indeholder skærmbillede, Farverigt, lilla/violet&#10;&#10;AI-genereret indhold kan være ukorrekt.">
            <a:extLst>
              <a:ext uri="{FF2B5EF4-FFF2-40B4-BE49-F238E27FC236}">
                <a16:creationId xmlns:a16="http://schemas.microsoft.com/office/drawing/2014/main" id="{0EFCEDCE-D97E-1330-01D6-80D6892A1EA1}"/>
              </a:ext>
            </a:extLst>
          </p:cNvPr>
          <p:cNvPicPr>
            <a:picLocks noChangeAspect="1"/>
          </p:cNvPicPr>
          <p:nvPr/>
        </p:nvPicPr>
        <p:blipFill>
          <a:blip r:embed="rId5">
            <a:extLst>
              <a:ext uri="{28A0092B-C50C-407E-A947-70E740481C1C}">
                <a14:useLocalDpi xmlns:a14="http://schemas.microsoft.com/office/drawing/2010/main" val="0"/>
              </a:ext>
            </a:extLst>
          </a:blip>
          <a:srcRect l="57385" t="75636" r="29645" b="5131"/>
          <a:stretch>
            <a:fillRect/>
          </a:stretch>
        </p:blipFill>
        <p:spPr>
          <a:xfrm>
            <a:off x="5962685" y="1415594"/>
            <a:ext cx="3136195" cy="3135323"/>
          </a:xfrm>
          <a:prstGeom prst="rect">
            <a:avLst/>
          </a:prstGeom>
        </p:spPr>
      </p:pic>
      <p:pic>
        <p:nvPicPr>
          <p:cNvPr id="8" name="Billede 7" descr="Et billede, der indeholder skærmbillede, Farverigt, lilla/violet&#10;&#10;AI-genereret indhold kan være ukorrekt.">
            <a:extLst>
              <a:ext uri="{FF2B5EF4-FFF2-40B4-BE49-F238E27FC236}">
                <a16:creationId xmlns:a16="http://schemas.microsoft.com/office/drawing/2014/main" id="{0FB19C43-8075-4A6A-B08F-223725F6237D}"/>
              </a:ext>
            </a:extLst>
          </p:cNvPr>
          <p:cNvPicPr>
            <a:picLocks noChangeAspect="1"/>
          </p:cNvPicPr>
          <p:nvPr/>
        </p:nvPicPr>
        <p:blipFill>
          <a:blip r:embed="rId5">
            <a:extLst>
              <a:ext uri="{28A0092B-C50C-407E-A947-70E740481C1C}">
                <a14:useLocalDpi xmlns:a14="http://schemas.microsoft.com/office/drawing/2010/main" val="0"/>
              </a:ext>
            </a:extLst>
          </a:blip>
          <a:srcRect l="27738" t="75636" r="58365" b="3751"/>
          <a:stretch>
            <a:fillRect/>
          </a:stretch>
        </p:blipFill>
        <p:spPr>
          <a:xfrm>
            <a:off x="8023463" y="2983256"/>
            <a:ext cx="3170818" cy="3170818"/>
          </a:xfrm>
          <a:prstGeom prst="rect">
            <a:avLst/>
          </a:prstGeom>
        </p:spPr>
      </p:pic>
      <p:pic>
        <p:nvPicPr>
          <p:cNvPr id="10" name="Billede 9" descr="Et billede, der indeholder skærmbillede, Farverigt, lilla/violet&#10;&#10;AI-genereret indhold kan være ukorrekt.">
            <a:extLst>
              <a:ext uri="{FF2B5EF4-FFF2-40B4-BE49-F238E27FC236}">
                <a16:creationId xmlns:a16="http://schemas.microsoft.com/office/drawing/2014/main" id="{B50B98E5-3E64-32AF-556B-0AE834B33152}"/>
              </a:ext>
            </a:extLst>
          </p:cNvPr>
          <p:cNvPicPr>
            <a:picLocks noChangeAspect="1"/>
          </p:cNvPicPr>
          <p:nvPr/>
        </p:nvPicPr>
        <p:blipFill>
          <a:blip r:embed="rId5">
            <a:extLst>
              <a:ext uri="{28A0092B-C50C-407E-A947-70E740481C1C}">
                <a14:useLocalDpi xmlns:a14="http://schemas.microsoft.com/office/drawing/2010/main" val="0"/>
              </a:ext>
            </a:extLst>
          </a:blip>
          <a:srcRect l="40709" t="78755" r="42615" b="3380"/>
          <a:stretch>
            <a:fillRect/>
          </a:stretch>
        </p:blipFill>
        <p:spPr>
          <a:xfrm>
            <a:off x="8559057" y="958682"/>
            <a:ext cx="3423026" cy="2472187"/>
          </a:xfrm>
          <a:prstGeom prst="rect">
            <a:avLst/>
          </a:prstGeom>
        </p:spPr>
      </p:pic>
    </p:spTree>
    <p:extLst>
      <p:ext uri="{BB962C8B-B14F-4D97-AF65-F5344CB8AC3E}">
        <p14:creationId xmlns:p14="http://schemas.microsoft.com/office/powerpoint/2010/main" val="4134884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710BD-D0A4-9EE4-C65C-BA9A7A9CC07D}"/>
            </a:ext>
          </a:extLst>
        </p:cNvPr>
        <p:cNvGrpSpPr/>
        <p:nvPr/>
      </p:nvGrpSpPr>
      <p:grpSpPr>
        <a:xfrm>
          <a:off x="0" y="0"/>
          <a:ext cx="0" cy="0"/>
          <a:chOff x="0" y="0"/>
          <a:chExt cx="0" cy="0"/>
        </a:xfrm>
      </p:grpSpPr>
      <p:pic>
        <p:nvPicPr>
          <p:cNvPr id="19" name="Billede 18" descr="Et billede, der indeholder Symmetri, design, mønster&#10;&#10;AI-genereret indhold kan være ukorrekt.">
            <a:extLst>
              <a:ext uri="{FF2B5EF4-FFF2-40B4-BE49-F238E27FC236}">
                <a16:creationId xmlns:a16="http://schemas.microsoft.com/office/drawing/2014/main" id="{F55D29A2-A3FF-8A1D-144A-C117933CCB07}"/>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5" name="Rektangel 4">
            <a:extLst>
              <a:ext uri="{FF2B5EF4-FFF2-40B4-BE49-F238E27FC236}">
                <a16:creationId xmlns:a16="http://schemas.microsoft.com/office/drawing/2014/main" id="{6D533BB7-95D4-3F13-046A-330F00F2CDCA}"/>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6" name="Billede 5" descr="Et billede, der indeholder sort, mørke, sort-hvid&#10;&#10;Indhold genereret af kunstig intelligens kan være forkert.">
            <a:extLst>
              <a:ext uri="{FF2B5EF4-FFF2-40B4-BE49-F238E27FC236}">
                <a16:creationId xmlns:a16="http://schemas.microsoft.com/office/drawing/2014/main" id="{C60BE809-F23D-6469-EEF1-BA1F6175F4F8}"/>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579677E9-283A-B348-F30C-C3C604F6C3F5}"/>
              </a:ext>
            </a:extLst>
          </p:cNvPr>
          <p:cNvSpPr>
            <a:spLocks noGrp="1"/>
          </p:cNvSpPr>
          <p:nvPr>
            <p:ph type="sldNum" sz="quarter" idx="12"/>
          </p:nvPr>
        </p:nvSpPr>
        <p:spPr/>
        <p:txBody>
          <a:bodyPr/>
          <a:lstStyle/>
          <a:p>
            <a:fld id="{2A710F0F-0A71-6A48-AAD6-EB3A077EE618}" type="slidenum">
              <a:rPr lang="da-DK" smtClean="0"/>
              <a:t>2</a:t>
            </a:fld>
            <a:endParaRPr lang="da-DK"/>
          </a:p>
        </p:txBody>
      </p:sp>
      <p:sp>
        <p:nvSpPr>
          <p:cNvPr id="10" name="Titel 2">
            <a:extLst>
              <a:ext uri="{FF2B5EF4-FFF2-40B4-BE49-F238E27FC236}">
                <a16:creationId xmlns:a16="http://schemas.microsoft.com/office/drawing/2014/main" id="{C58E87C7-B517-4CC7-EE2E-1A6E09813BFF}"/>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Hvorfor snakke om håndtering og forebyggelse af digital chikane?</a:t>
            </a:r>
          </a:p>
        </p:txBody>
      </p:sp>
      <p:pic>
        <p:nvPicPr>
          <p:cNvPr id="20" name="Billede 19" descr="Et billede, der indeholder skærmbillede, Farverigt, lilla/violet&#10;&#10;AI-genereret indhold kan være ukorrekt.">
            <a:extLst>
              <a:ext uri="{FF2B5EF4-FFF2-40B4-BE49-F238E27FC236}">
                <a16:creationId xmlns:a16="http://schemas.microsoft.com/office/drawing/2014/main" id="{5C57A8C0-CB20-7160-F193-1754D77BAEE6}"/>
              </a:ext>
            </a:extLst>
          </p:cNvPr>
          <p:cNvPicPr>
            <a:picLocks noChangeAspect="1"/>
          </p:cNvPicPr>
          <p:nvPr/>
        </p:nvPicPr>
        <p:blipFill>
          <a:blip r:embed="rId5">
            <a:extLst>
              <a:ext uri="{28A0092B-C50C-407E-A947-70E740481C1C}">
                <a14:useLocalDpi xmlns:a14="http://schemas.microsoft.com/office/drawing/2010/main" val="0"/>
              </a:ext>
            </a:extLst>
          </a:blip>
          <a:srcRect l="22982" r="66292" b="84091"/>
          <a:stretch>
            <a:fillRect/>
          </a:stretch>
        </p:blipFill>
        <p:spPr>
          <a:xfrm>
            <a:off x="1557892" y="3789040"/>
            <a:ext cx="1796949" cy="1796942"/>
          </a:xfrm>
          <a:prstGeom prst="rect">
            <a:avLst/>
          </a:prstGeom>
        </p:spPr>
      </p:pic>
      <p:pic>
        <p:nvPicPr>
          <p:cNvPr id="21" name="Billede 20">
            <a:extLst>
              <a:ext uri="{FF2B5EF4-FFF2-40B4-BE49-F238E27FC236}">
                <a16:creationId xmlns:a16="http://schemas.microsoft.com/office/drawing/2014/main" id="{EE71387E-595B-A4D5-4F19-0B5970CB8D47}"/>
              </a:ext>
            </a:extLst>
          </p:cNvPr>
          <p:cNvPicPr>
            <a:picLocks noChangeAspect="1"/>
          </p:cNvPicPr>
          <p:nvPr/>
        </p:nvPicPr>
        <p:blipFill>
          <a:blip r:embed="rId5">
            <a:extLst>
              <a:ext uri="{28A0092B-C50C-407E-A947-70E740481C1C}">
                <a14:useLocalDpi xmlns:a14="http://schemas.microsoft.com/office/drawing/2010/main" val="0"/>
              </a:ext>
            </a:extLst>
          </a:blip>
          <a:srcRect l="88883" t="42653" b="42230"/>
          <a:stretch>
            <a:fillRect/>
          </a:stretch>
        </p:blipFill>
        <p:spPr>
          <a:xfrm>
            <a:off x="6456040" y="3551028"/>
            <a:ext cx="2219761" cy="2034954"/>
          </a:xfrm>
          <a:prstGeom prst="rect">
            <a:avLst/>
          </a:prstGeom>
        </p:spPr>
      </p:pic>
      <p:sp>
        <p:nvSpPr>
          <p:cNvPr id="22" name="Tekstfelt 21">
            <a:extLst>
              <a:ext uri="{FF2B5EF4-FFF2-40B4-BE49-F238E27FC236}">
                <a16:creationId xmlns:a16="http://schemas.microsoft.com/office/drawing/2014/main" id="{7AFA6C49-1FEB-1097-E77F-FCCE67513CA8}"/>
              </a:ext>
            </a:extLst>
          </p:cNvPr>
          <p:cNvSpPr txBox="1"/>
          <p:nvPr/>
        </p:nvSpPr>
        <p:spPr>
          <a:xfrm>
            <a:off x="1199457" y="2362242"/>
            <a:ext cx="3384375" cy="830997"/>
          </a:xfrm>
          <a:prstGeom prst="rect">
            <a:avLst/>
          </a:prstGeom>
          <a:noFill/>
        </p:spPr>
        <p:txBody>
          <a:bodyPr wrap="square">
            <a:spAutoFit/>
          </a:bodyPr>
          <a:lstStyle/>
          <a:p>
            <a:r>
              <a:rPr lang="da-DK" sz="2400" dirty="0">
                <a:latin typeface="Klavika Lt" panose="020B0506040000020004" pitchFamily="34" charset="0"/>
              </a:rPr>
              <a:t>1)</a:t>
            </a:r>
            <a:r>
              <a:rPr lang="da-DK" sz="2400" i="1" dirty="0">
                <a:latin typeface="Klavika Lt" panose="020B0506040000020004" pitchFamily="34" charset="0"/>
              </a:rPr>
              <a:t> </a:t>
            </a:r>
            <a:r>
              <a:rPr lang="da-DK" sz="2400" dirty="0">
                <a:latin typeface="Klavika Lt" panose="020B0506040000020004" pitchFamily="34" charset="0"/>
              </a:rPr>
              <a:t>Skal vores arbejdsplads sætte nye tiltag i gang?</a:t>
            </a:r>
          </a:p>
        </p:txBody>
      </p:sp>
      <p:sp>
        <p:nvSpPr>
          <p:cNvPr id="23" name="Pladsholder til indhold 4">
            <a:extLst>
              <a:ext uri="{FF2B5EF4-FFF2-40B4-BE49-F238E27FC236}">
                <a16:creationId xmlns:a16="http://schemas.microsoft.com/office/drawing/2014/main" id="{AE1C7853-7254-8046-7B6F-161D35697125}"/>
              </a:ext>
            </a:extLst>
          </p:cNvPr>
          <p:cNvSpPr txBox="1">
            <a:spLocks/>
          </p:cNvSpPr>
          <p:nvPr/>
        </p:nvSpPr>
        <p:spPr>
          <a:xfrm>
            <a:off x="5750876" y="2362242"/>
            <a:ext cx="3992563" cy="1087583"/>
          </a:xfrm>
          <a:prstGeom prst="rect">
            <a:avLst/>
          </a:prstGeom>
        </p:spPr>
        <p:txBody>
          <a:bodyPr vert="horz" lIns="91440" tIns="45720" rIns="91440" bIns="45720" rtlCol="0">
            <a:normAutofit/>
          </a:bodyPr>
          <a:lstStyle>
            <a:lvl1pPr marL="457200" indent="-457200" algn="l" defTabSz="914400" rtl="0" eaLnBrk="1" latinLnBrk="0" hangingPunct="1">
              <a:spcBef>
                <a:spcPct val="20000"/>
              </a:spcBef>
              <a:buFontTx/>
              <a:buBlip>
                <a:blip r:embed="rId6"/>
              </a:buBlip>
              <a:defRPr sz="2200" kern="1200">
                <a:solidFill>
                  <a:schemeClr val="tx1"/>
                </a:solidFill>
                <a:latin typeface="Klavika Lt" panose="020B0506040000020004" pitchFamily="34" charset="0"/>
                <a:ea typeface="+mn-ea"/>
                <a:cs typeface="+mn-cs"/>
              </a:defRPr>
            </a:lvl1pPr>
            <a:lvl2pPr marL="742950" indent="-285750" algn="l" defTabSz="914400" rtl="0" eaLnBrk="1" latinLnBrk="0" hangingPunct="1">
              <a:spcBef>
                <a:spcPct val="20000"/>
              </a:spcBef>
              <a:buFontTx/>
              <a:buBlip>
                <a:blip r:embed="rId6"/>
              </a:buBlip>
              <a:defRPr sz="2000" kern="1200">
                <a:solidFill>
                  <a:schemeClr val="tx1"/>
                </a:solidFill>
                <a:latin typeface="Klavika Lt" panose="020B0506040000020004" pitchFamily="34" charset="0"/>
                <a:ea typeface="+mn-ea"/>
                <a:cs typeface="+mn-cs"/>
              </a:defRPr>
            </a:lvl2pPr>
            <a:lvl3pPr marL="1143000" indent="-228600" algn="l" defTabSz="914400" rtl="0" eaLnBrk="1" latinLnBrk="0" hangingPunct="1">
              <a:spcBef>
                <a:spcPct val="20000"/>
              </a:spcBef>
              <a:buFontTx/>
              <a:buBlip>
                <a:blip r:embed="rId6"/>
              </a:buBlip>
              <a:defRPr sz="1800" kern="1200">
                <a:solidFill>
                  <a:schemeClr val="tx1"/>
                </a:solidFill>
                <a:latin typeface="Klavika Lt" panose="020B0506040000020004" pitchFamily="34" charset="0"/>
                <a:ea typeface="+mn-ea"/>
                <a:cs typeface="+mn-cs"/>
              </a:defRPr>
            </a:lvl3pPr>
            <a:lvl4pPr marL="1600200" indent="-228600" algn="l" defTabSz="914400" rtl="0" eaLnBrk="1" latinLnBrk="0" hangingPunct="1">
              <a:spcBef>
                <a:spcPct val="20000"/>
              </a:spcBef>
              <a:buFontTx/>
              <a:buBlip>
                <a:blip r:embed="rId6"/>
              </a:buBlip>
              <a:defRPr sz="1600" kern="1200">
                <a:solidFill>
                  <a:schemeClr val="tx1"/>
                </a:solidFill>
                <a:latin typeface="Klavika Lt" panose="020B0506040000020004" pitchFamily="34" charset="0"/>
                <a:ea typeface="+mn-ea"/>
                <a:cs typeface="+mn-cs"/>
              </a:defRPr>
            </a:lvl4pPr>
            <a:lvl5pPr marL="2057400" indent="-228600" algn="l" defTabSz="914400" rtl="0" eaLnBrk="1" latinLnBrk="0" hangingPunct="1">
              <a:spcBef>
                <a:spcPct val="20000"/>
              </a:spcBef>
              <a:buFontTx/>
              <a:buBlip>
                <a:blip r:embed="rId6"/>
              </a:buBlip>
              <a:defRPr sz="1400" kern="1200">
                <a:solidFill>
                  <a:schemeClr val="tx1"/>
                </a:solidFill>
                <a:latin typeface="Klavika Lt" panose="020B05060400000200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a-DK" sz="2400" dirty="0"/>
              <a:t>2) Hvad skal vi konkret gøre, hvis vi oplever digital chikane?</a:t>
            </a:r>
          </a:p>
        </p:txBody>
      </p:sp>
    </p:spTree>
    <p:extLst>
      <p:ext uri="{BB962C8B-B14F-4D97-AF65-F5344CB8AC3E}">
        <p14:creationId xmlns:p14="http://schemas.microsoft.com/office/powerpoint/2010/main" val="19047065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8D8F9-4D59-CC06-7CB2-663C8FB18243}"/>
            </a:ext>
          </a:extLst>
        </p:cNvPr>
        <p:cNvGrpSpPr/>
        <p:nvPr/>
      </p:nvGrpSpPr>
      <p:grpSpPr>
        <a:xfrm>
          <a:off x="0" y="0"/>
          <a:ext cx="0" cy="0"/>
          <a:chOff x="0" y="0"/>
          <a:chExt cx="0" cy="0"/>
        </a:xfrm>
      </p:grpSpPr>
      <p:pic>
        <p:nvPicPr>
          <p:cNvPr id="8" name="Billede 7" descr="Et billede, der indeholder Symmetri, design, mønster&#10;&#10;AI-genereret indhold kan være ukorrekt.">
            <a:extLst>
              <a:ext uri="{FF2B5EF4-FFF2-40B4-BE49-F238E27FC236}">
                <a16:creationId xmlns:a16="http://schemas.microsoft.com/office/drawing/2014/main" id="{FEECF995-A879-EA9F-94A9-1089E48F2531}"/>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174C23C3-F768-67EF-CDCE-CAC8A7FD7423}"/>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1" name="Billede 10" descr="Et billede, der indeholder sort, mørke, sort-hvid&#10;&#10;Indhold genereret af kunstig intelligens kan være forkert.">
            <a:extLst>
              <a:ext uri="{FF2B5EF4-FFF2-40B4-BE49-F238E27FC236}">
                <a16:creationId xmlns:a16="http://schemas.microsoft.com/office/drawing/2014/main" id="{37AAE787-D5EB-71AA-D2AC-2276C2DC42CF}"/>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C0F8EE95-1F3F-D6C0-42C2-35A1DDB09B0B}"/>
              </a:ext>
            </a:extLst>
          </p:cNvPr>
          <p:cNvSpPr>
            <a:spLocks noGrp="1"/>
          </p:cNvSpPr>
          <p:nvPr>
            <p:ph type="sldNum" sz="quarter" idx="12"/>
          </p:nvPr>
        </p:nvSpPr>
        <p:spPr/>
        <p:txBody>
          <a:bodyPr/>
          <a:lstStyle/>
          <a:p>
            <a:fld id="{2A710F0F-0A71-6A48-AAD6-EB3A077EE618}" type="slidenum">
              <a:rPr lang="da-DK" smtClean="0"/>
              <a:t>3</a:t>
            </a:fld>
            <a:endParaRPr lang="da-DK"/>
          </a:p>
        </p:txBody>
      </p:sp>
      <p:sp>
        <p:nvSpPr>
          <p:cNvPr id="5" name="Titel 2">
            <a:extLst>
              <a:ext uri="{FF2B5EF4-FFF2-40B4-BE49-F238E27FC236}">
                <a16:creationId xmlns:a16="http://schemas.microsoft.com/office/drawing/2014/main" id="{DAFCFE8D-9A1E-2813-7AA2-DFACC12CBD3D}"/>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Vi skal igennem fem dele</a:t>
            </a:r>
          </a:p>
        </p:txBody>
      </p:sp>
      <p:sp>
        <p:nvSpPr>
          <p:cNvPr id="6" name="Pladsholder til indhold 1">
            <a:extLst>
              <a:ext uri="{FF2B5EF4-FFF2-40B4-BE49-F238E27FC236}">
                <a16:creationId xmlns:a16="http://schemas.microsoft.com/office/drawing/2014/main" id="{E0DE4920-1585-7B73-F843-4557B2EF02E9}"/>
              </a:ext>
            </a:extLst>
          </p:cNvPr>
          <p:cNvSpPr txBox="1">
            <a:spLocks/>
          </p:cNvSpPr>
          <p:nvPr/>
        </p:nvSpPr>
        <p:spPr>
          <a:xfrm>
            <a:off x="960000" y="2204865"/>
            <a:ext cx="4919976" cy="3888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latin typeface="Klavika Lt" panose="02000000000000000000" pitchFamily="2" charset="0"/>
              </a:rPr>
              <a:t>Hvordan kan digital chikane forebygges og håndteres?</a:t>
            </a:r>
          </a:p>
          <a:p>
            <a:r>
              <a:rPr lang="da-DK" dirty="0">
                <a:latin typeface="Klavika Lt" panose="02000000000000000000" pitchFamily="2" charset="0"/>
              </a:rPr>
              <a:t>Spilleregler for samtalen</a:t>
            </a:r>
            <a:endParaRPr lang="da-US" dirty="0">
              <a:latin typeface="Klavika Lt" panose="02000000000000000000" pitchFamily="2" charset="0"/>
            </a:endParaRPr>
          </a:p>
          <a:p>
            <a:r>
              <a:rPr lang="da-DK" dirty="0">
                <a:latin typeface="Klavika Lt" panose="02000000000000000000" pitchFamily="2" charset="0"/>
              </a:rPr>
              <a:t>Snak i grupperne</a:t>
            </a:r>
            <a:endParaRPr lang="da-US" dirty="0">
              <a:latin typeface="Klavika Lt" panose="02000000000000000000" pitchFamily="2" charset="0"/>
            </a:endParaRPr>
          </a:p>
          <a:p>
            <a:r>
              <a:rPr lang="da-DK" dirty="0">
                <a:latin typeface="Klavika Lt" panose="02000000000000000000" pitchFamily="2" charset="0"/>
              </a:rPr>
              <a:t>Fremlæggelse af pointer fra jeres snakke</a:t>
            </a:r>
            <a:endParaRPr lang="da-US" dirty="0">
              <a:latin typeface="Klavika Lt" panose="02000000000000000000" pitchFamily="2" charset="0"/>
            </a:endParaRPr>
          </a:p>
          <a:p>
            <a:r>
              <a:rPr lang="da-DK" dirty="0">
                <a:latin typeface="Klavika Lt" panose="02000000000000000000" pitchFamily="2" charset="0"/>
              </a:rPr>
              <a:t>Fælles opsamling</a:t>
            </a:r>
            <a:endParaRPr lang="da-US" dirty="0">
              <a:latin typeface="Klavika Lt" panose="02000000000000000000" pitchFamily="2" charset="0"/>
            </a:endParaRPr>
          </a:p>
        </p:txBody>
      </p:sp>
      <p:pic>
        <p:nvPicPr>
          <p:cNvPr id="3" name="Billede 2">
            <a:extLst>
              <a:ext uri="{FF2B5EF4-FFF2-40B4-BE49-F238E27FC236}">
                <a16:creationId xmlns:a16="http://schemas.microsoft.com/office/drawing/2014/main" id="{647E8BAF-F1CC-2198-9F95-9DE9F6CEB874}"/>
              </a:ext>
            </a:extLst>
          </p:cNvPr>
          <p:cNvPicPr>
            <a:picLocks noChangeAspect="1"/>
          </p:cNvPicPr>
          <p:nvPr/>
        </p:nvPicPr>
        <p:blipFill>
          <a:blip r:embed="rId5"/>
          <a:stretch>
            <a:fillRect/>
          </a:stretch>
        </p:blipFill>
        <p:spPr>
          <a:xfrm>
            <a:off x="5040168" y="778222"/>
            <a:ext cx="5957455" cy="5957455"/>
          </a:xfrm>
          <a:prstGeom prst="rect">
            <a:avLst/>
          </a:prstGeom>
        </p:spPr>
      </p:pic>
    </p:spTree>
    <p:extLst>
      <p:ext uri="{BB962C8B-B14F-4D97-AF65-F5344CB8AC3E}">
        <p14:creationId xmlns:p14="http://schemas.microsoft.com/office/powerpoint/2010/main" val="4218393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A44FE-6AF9-8906-DFC5-ACF3E6810747}"/>
            </a:ext>
          </a:extLst>
        </p:cNvPr>
        <p:cNvGrpSpPr/>
        <p:nvPr/>
      </p:nvGrpSpPr>
      <p:grpSpPr>
        <a:xfrm>
          <a:off x="0" y="0"/>
          <a:ext cx="0" cy="0"/>
          <a:chOff x="0" y="0"/>
          <a:chExt cx="0" cy="0"/>
        </a:xfrm>
      </p:grpSpPr>
      <p:pic>
        <p:nvPicPr>
          <p:cNvPr id="9" name="Billede 8" descr="Et billede, der indeholder Symmetri, design, mønster&#10;&#10;AI-genereret indhold kan være ukorrekt.">
            <a:extLst>
              <a:ext uri="{FF2B5EF4-FFF2-40B4-BE49-F238E27FC236}">
                <a16:creationId xmlns:a16="http://schemas.microsoft.com/office/drawing/2014/main" id="{D2DD755A-3DDF-0BCD-57AB-8BBF5CD4F68E}"/>
              </a:ext>
            </a:extLst>
          </p:cNvPr>
          <p:cNvPicPr>
            <a:picLocks noChangeAspect="1"/>
          </p:cNvPicPr>
          <p:nvPr/>
        </p:nvPicPr>
        <p:blipFill>
          <a:blip r:embed="rId5"/>
          <a:srcRect b="20076"/>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FD661F91-7ABA-0690-D17B-F3D103A5FB23}"/>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1" name="Billede 10" descr="Et billede, der indeholder sort, mørke, sort-hvid&#10;&#10;Indhold genereret af kunstig intelligens kan være forkert.">
            <a:extLst>
              <a:ext uri="{FF2B5EF4-FFF2-40B4-BE49-F238E27FC236}">
                <a16:creationId xmlns:a16="http://schemas.microsoft.com/office/drawing/2014/main" id="{173611EC-D503-CDFD-AF96-AA3EDD1CE451}"/>
              </a:ext>
            </a:extLst>
          </p:cNvPr>
          <p:cNvPicPr>
            <a:picLocks noChangeAspect="1"/>
          </p:cNvPicPr>
          <p:nvPr/>
        </p:nvPicPr>
        <p:blipFill>
          <a:blip r:embed="rId6"/>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1A2E4FF5-7351-AD7F-7567-9BC53D048FCE}"/>
              </a:ext>
            </a:extLst>
          </p:cNvPr>
          <p:cNvSpPr>
            <a:spLocks noGrp="1"/>
          </p:cNvSpPr>
          <p:nvPr>
            <p:ph type="sldNum" sz="quarter" idx="12"/>
          </p:nvPr>
        </p:nvSpPr>
        <p:spPr/>
        <p:txBody>
          <a:bodyPr/>
          <a:lstStyle/>
          <a:p>
            <a:fld id="{2A710F0F-0A71-6A48-AAD6-EB3A077EE618}" type="slidenum">
              <a:rPr lang="da-DK" smtClean="0"/>
              <a:t>4</a:t>
            </a:fld>
            <a:endParaRPr lang="da-DK"/>
          </a:p>
        </p:txBody>
      </p:sp>
      <p:sp>
        <p:nvSpPr>
          <p:cNvPr id="5" name="Titel 2">
            <a:extLst>
              <a:ext uri="{FF2B5EF4-FFF2-40B4-BE49-F238E27FC236}">
                <a16:creationId xmlns:a16="http://schemas.microsoft.com/office/drawing/2014/main" id="{7348C6E8-332F-1666-D8F1-F5D3721B09A0}"/>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Hvad mener vi, når vi taler om at forebygge og håndtere digital chikane?</a:t>
            </a:r>
          </a:p>
        </p:txBody>
      </p:sp>
      <p:sp>
        <p:nvSpPr>
          <p:cNvPr id="6" name="Pladsholder til indhold 1">
            <a:extLst>
              <a:ext uri="{FF2B5EF4-FFF2-40B4-BE49-F238E27FC236}">
                <a16:creationId xmlns:a16="http://schemas.microsoft.com/office/drawing/2014/main" id="{4762E5AD-F6AC-7964-16B8-4A29D52B2BFF}"/>
              </a:ext>
            </a:extLst>
          </p:cNvPr>
          <p:cNvSpPr txBox="1">
            <a:spLocks/>
          </p:cNvSpPr>
          <p:nvPr/>
        </p:nvSpPr>
        <p:spPr>
          <a:xfrm>
            <a:off x="959999" y="2204865"/>
            <a:ext cx="6576874" cy="38884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400" dirty="0">
                <a:latin typeface="Klavika Lt" panose="02000000000000000000" pitchFamily="2" charset="0"/>
              </a:rPr>
              <a:t>Arbejdspladsen skal derfor forebygge og håndtere digital chikane som et arbejdsmiljøproblem på lige fod med alle andre former for psykisk vold. </a:t>
            </a:r>
          </a:p>
          <a:p>
            <a:r>
              <a:rPr lang="da-DK" sz="2400" dirty="0">
                <a:latin typeface="Klavika Md" panose="02000000000000000000" pitchFamily="2" charset="0"/>
              </a:rPr>
              <a:t>Retningslinjer og politikker: Hvem gør hvad, hvornår og hvordan? </a:t>
            </a:r>
          </a:p>
          <a:p>
            <a:r>
              <a:rPr lang="da-DK" sz="2400" dirty="0">
                <a:latin typeface="Klavika Md" panose="02000000000000000000" pitchFamily="2" charset="0"/>
              </a:rPr>
              <a:t>Som udgangspunkt bør der være nul-tolerance over for chikane, men der kan være særlige forhold, som påvirker, hvornår og hvordan man skal reagere. </a:t>
            </a:r>
          </a:p>
          <a:p>
            <a:endParaRPr lang="da-DK" sz="2400" dirty="0">
              <a:latin typeface="Klavika Md" panose="02000000000000000000" pitchFamily="2" charset="0"/>
            </a:endParaRPr>
          </a:p>
        </p:txBody>
      </p:sp>
      <p:sp>
        <p:nvSpPr>
          <p:cNvPr id="12" name="Rektangel 11">
            <a:extLst>
              <a:ext uri="{FF2B5EF4-FFF2-40B4-BE49-F238E27FC236}">
                <a16:creationId xmlns:a16="http://schemas.microsoft.com/office/drawing/2014/main" id="{3233A40E-F521-4A36-7B35-BE04AAF4F095}"/>
              </a:ext>
            </a:extLst>
          </p:cNvPr>
          <p:cNvSpPr/>
          <p:nvPr/>
        </p:nvSpPr>
        <p:spPr>
          <a:xfrm>
            <a:off x="9525663" y="6210590"/>
            <a:ext cx="2024455" cy="471532"/>
          </a:xfrm>
          <a:prstGeom prst="rect">
            <a:avLst/>
          </a:prstGeom>
          <a:solidFill>
            <a:srgbClr val="EB5A09"/>
          </a:solidFill>
          <a:ln>
            <a:solidFill>
              <a:srgbClr val="FBE5D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13" name="Tekstfelt 12">
            <a:extLst>
              <a:ext uri="{FF2B5EF4-FFF2-40B4-BE49-F238E27FC236}">
                <a16:creationId xmlns:a16="http://schemas.microsoft.com/office/drawing/2014/main" id="{71F1ACFE-B59A-64E4-9E2A-E5830F14B78C}"/>
              </a:ext>
            </a:extLst>
          </p:cNvPr>
          <p:cNvSpPr txBox="1"/>
          <p:nvPr/>
        </p:nvSpPr>
        <p:spPr>
          <a:xfrm>
            <a:off x="10050501" y="6266473"/>
            <a:ext cx="1457450" cy="369332"/>
          </a:xfrm>
          <a:prstGeom prst="rect">
            <a:avLst/>
          </a:prstGeom>
          <a:noFill/>
        </p:spPr>
        <p:txBody>
          <a:bodyPr wrap="none" rtlCol="0">
            <a:spAutoFit/>
          </a:bodyPr>
          <a:lstStyle/>
          <a:p>
            <a:r>
              <a:rPr lang="da-US" dirty="0">
                <a:solidFill>
                  <a:schemeClr val="bg1"/>
                </a:solidFill>
                <a:latin typeface="Klavika Md" panose="02000000000000000000" pitchFamily="2" charset="0"/>
              </a:rPr>
              <a:t>1 min</a:t>
            </a:r>
            <a:r>
              <a:rPr lang="da-US">
                <a:solidFill>
                  <a:schemeClr val="bg1"/>
                </a:solidFill>
                <a:latin typeface="Klavika Md" panose="02000000000000000000" pitchFamily="2" charset="0"/>
              </a:rPr>
              <a:t>. </a:t>
            </a:r>
            <a:r>
              <a:rPr lang="da-DK" dirty="0">
                <a:solidFill>
                  <a:schemeClr val="bg1"/>
                </a:solidFill>
                <a:latin typeface="Klavika Md" panose="02000000000000000000" pitchFamily="2" charset="0"/>
              </a:rPr>
              <a:t>36</a:t>
            </a:r>
            <a:r>
              <a:rPr lang="da-US">
                <a:solidFill>
                  <a:schemeClr val="bg1"/>
                </a:solidFill>
                <a:latin typeface="Klavika Md" panose="02000000000000000000" pitchFamily="2" charset="0"/>
              </a:rPr>
              <a:t> </a:t>
            </a:r>
            <a:r>
              <a:rPr lang="da-US" dirty="0">
                <a:solidFill>
                  <a:schemeClr val="bg1"/>
                </a:solidFill>
                <a:latin typeface="Klavika Md" panose="02000000000000000000" pitchFamily="2" charset="0"/>
              </a:rPr>
              <a:t>sek.</a:t>
            </a:r>
          </a:p>
        </p:txBody>
      </p:sp>
      <p:pic>
        <p:nvPicPr>
          <p:cNvPr id="8" name="Billede 7">
            <a:extLst>
              <a:ext uri="{FF2B5EF4-FFF2-40B4-BE49-F238E27FC236}">
                <a16:creationId xmlns:a16="http://schemas.microsoft.com/office/drawing/2014/main" id="{A9813139-3F5D-1B11-7286-04B9CFCE9F9F}"/>
              </a:ext>
            </a:extLst>
          </p:cNvPr>
          <p:cNvPicPr>
            <a:picLocks noChangeAspect="1"/>
          </p:cNvPicPr>
          <p:nvPr/>
        </p:nvPicPr>
        <p:blipFill>
          <a:blip r:embed="rId7"/>
          <a:srcRect l="13444" t="13195" r="13927" b="10937"/>
          <a:stretch>
            <a:fillRect/>
          </a:stretch>
        </p:blipFill>
        <p:spPr>
          <a:xfrm>
            <a:off x="8028122" y="2204865"/>
            <a:ext cx="2479729" cy="3002771"/>
          </a:xfrm>
          <a:prstGeom prst="rect">
            <a:avLst/>
          </a:prstGeom>
        </p:spPr>
      </p:pic>
      <p:pic>
        <p:nvPicPr>
          <p:cNvPr id="15" name="BFA Digital Chikane PPT2 Lydbid 1 01 VO.mp3">
            <a:hlinkClick r:id="" action="ppaction://media"/>
            <a:extLst>
              <a:ext uri="{FF2B5EF4-FFF2-40B4-BE49-F238E27FC236}">
                <a16:creationId xmlns:a16="http://schemas.microsoft.com/office/drawing/2014/main" id="{0131FED3-A63F-F905-3687-D849A73CDAE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622191" y="6218051"/>
            <a:ext cx="456610" cy="456610"/>
          </a:xfrm>
          <a:prstGeom prst="rect">
            <a:avLst/>
          </a:prstGeom>
        </p:spPr>
      </p:pic>
    </p:spTree>
    <p:extLst>
      <p:ext uri="{BB962C8B-B14F-4D97-AF65-F5344CB8AC3E}">
        <p14:creationId xmlns:p14="http://schemas.microsoft.com/office/powerpoint/2010/main" val="215851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605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248F2-6702-8938-FF49-38FB22C88467}"/>
            </a:ext>
          </a:extLst>
        </p:cNvPr>
        <p:cNvGrpSpPr/>
        <p:nvPr/>
      </p:nvGrpSpPr>
      <p:grpSpPr>
        <a:xfrm>
          <a:off x="0" y="0"/>
          <a:ext cx="0" cy="0"/>
          <a:chOff x="0" y="0"/>
          <a:chExt cx="0" cy="0"/>
        </a:xfrm>
      </p:grpSpPr>
      <p:pic>
        <p:nvPicPr>
          <p:cNvPr id="9" name="Billede 8" descr="Et billede, der indeholder Symmetri, design, mønster&#10;&#10;AI-genereret indhold kan være ukorrekt.">
            <a:extLst>
              <a:ext uri="{FF2B5EF4-FFF2-40B4-BE49-F238E27FC236}">
                <a16:creationId xmlns:a16="http://schemas.microsoft.com/office/drawing/2014/main" id="{8EA28886-1C66-79CE-E5F5-9C5B9538FD97}"/>
              </a:ext>
            </a:extLst>
          </p:cNvPr>
          <p:cNvPicPr>
            <a:picLocks noChangeAspect="1"/>
          </p:cNvPicPr>
          <p:nvPr/>
        </p:nvPicPr>
        <p:blipFill>
          <a:blip r:embed="rId5"/>
          <a:srcRect b="20076"/>
          <a:stretch>
            <a:fillRect/>
          </a:stretch>
        </p:blipFill>
        <p:spPr>
          <a:xfrm>
            <a:off x="0" y="0"/>
            <a:ext cx="12192000" cy="6858000"/>
          </a:xfrm>
          <a:prstGeom prst="rect">
            <a:avLst/>
          </a:prstGeom>
        </p:spPr>
      </p:pic>
      <p:sp>
        <p:nvSpPr>
          <p:cNvPr id="11" name="Rektangel 10">
            <a:extLst>
              <a:ext uri="{FF2B5EF4-FFF2-40B4-BE49-F238E27FC236}">
                <a16:creationId xmlns:a16="http://schemas.microsoft.com/office/drawing/2014/main" id="{742BB538-7C69-8806-C1D6-BD932157BD15}"/>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5" name="Billede 14" descr="Et billede, der indeholder sort, mørke, sort-hvid&#10;&#10;Indhold genereret af kunstig intelligens kan være forkert.">
            <a:extLst>
              <a:ext uri="{FF2B5EF4-FFF2-40B4-BE49-F238E27FC236}">
                <a16:creationId xmlns:a16="http://schemas.microsoft.com/office/drawing/2014/main" id="{90A862B1-A7F7-A52A-CFDC-8B0D3B62274A}"/>
              </a:ext>
            </a:extLst>
          </p:cNvPr>
          <p:cNvPicPr>
            <a:picLocks noChangeAspect="1"/>
          </p:cNvPicPr>
          <p:nvPr/>
        </p:nvPicPr>
        <p:blipFill>
          <a:blip r:embed="rId6"/>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242B941-1CBB-A2A9-3A0D-E28242AA285B}"/>
              </a:ext>
            </a:extLst>
          </p:cNvPr>
          <p:cNvSpPr>
            <a:spLocks noGrp="1"/>
          </p:cNvSpPr>
          <p:nvPr>
            <p:ph type="sldNum" sz="quarter" idx="12"/>
          </p:nvPr>
        </p:nvSpPr>
        <p:spPr/>
        <p:txBody>
          <a:bodyPr/>
          <a:lstStyle/>
          <a:p>
            <a:fld id="{2A710F0F-0A71-6A48-AAD6-EB3A077EE618}" type="slidenum">
              <a:rPr lang="da-DK" smtClean="0"/>
              <a:t>5</a:t>
            </a:fld>
            <a:endParaRPr lang="da-DK"/>
          </a:p>
        </p:txBody>
      </p:sp>
      <p:sp>
        <p:nvSpPr>
          <p:cNvPr id="5" name="Titel 2">
            <a:extLst>
              <a:ext uri="{FF2B5EF4-FFF2-40B4-BE49-F238E27FC236}">
                <a16:creationId xmlns:a16="http://schemas.microsoft.com/office/drawing/2014/main" id="{F9CE6798-2C5F-86F1-DB9C-0C1642E663C6}"/>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Hvordan kan digital chikane forebygges?</a:t>
            </a:r>
          </a:p>
        </p:txBody>
      </p:sp>
      <p:sp>
        <p:nvSpPr>
          <p:cNvPr id="6" name="Pladsholder til indhold 1">
            <a:extLst>
              <a:ext uri="{FF2B5EF4-FFF2-40B4-BE49-F238E27FC236}">
                <a16:creationId xmlns:a16="http://schemas.microsoft.com/office/drawing/2014/main" id="{CF57E556-4D46-2ED0-F05D-D449F1E2839E}"/>
              </a:ext>
            </a:extLst>
          </p:cNvPr>
          <p:cNvSpPr txBox="1">
            <a:spLocks/>
          </p:cNvSpPr>
          <p:nvPr/>
        </p:nvSpPr>
        <p:spPr>
          <a:xfrm>
            <a:off x="959999" y="2013480"/>
            <a:ext cx="5352025" cy="450680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400" dirty="0">
                <a:latin typeface="Klavika Lt" panose="02000000000000000000" pitchFamily="2" charset="0"/>
              </a:rPr>
              <a:t>Digital chikane kan bl.a. forebygges ved:</a:t>
            </a:r>
          </a:p>
          <a:p>
            <a:r>
              <a:rPr lang="da-DK" sz="2400" dirty="0">
                <a:latin typeface="Klavika Lt" panose="02000000000000000000" pitchFamily="2" charset="0"/>
              </a:rPr>
              <a:t>god konflikthåndtering </a:t>
            </a:r>
          </a:p>
          <a:p>
            <a:r>
              <a:rPr lang="da-DK" sz="2400" dirty="0">
                <a:latin typeface="Klavika Lt" panose="02000000000000000000" pitchFamily="2" charset="0"/>
              </a:rPr>
              <a:t>at alle kender og overholder fælles retningslinjer for sikker digital adfærd</a:t>
            </a:r>
          </a:p>
          <a:p>
            <a:r>
              <a:rPr lang="da-DK" sz="2400" dirty="0">
                <a:latin typeface="Klavika Lt" panose="02000000000000000000" pitchFamily="2" charset="0"/>
              </a:rPr>
              <a:t>eller ved ikke at oplyse ansattes efternavne</a:t>
            </a:r>
            <a:br>
              <a:rPr lang="da-DK" sz="2400" dirty="0">
                <a:latin typeface="Klavika Lt" panose="02000000000000000000" pitchFamily="2" charset="0"/>
              </a:rPr>
            </a:br>
            <a:endParaRPr lang="da-DK" sz="2400" dirty="0">
              <a:latin typeface="Klavika Lt" panose="02000000000000000000" pitchFamily="2" charset="0"/>
            </a:endParaRPr>
          </a:p>
          <a:p>
            <a:pPr marL="0" indent="0">
              <a:buNone/>
            </a:pPr>
            <a:r>
              <a:rPr lang="da-DK" sz="2400" dirty="0"/>
              <a:t>Vurdér løbende, om der er brug for flere tiltag for at kunne forebygge nye former for digital chikane på arbejdspladsen </a:t>
            </a:r>
            <a:endParaRPr lang="da-DK" sz="2400" dirty="0">
              <a:latin typeface="Klavika Lt" panose="02000000000000000000" pitchFamily="2" charset="0"/>
            </a:endParaRPr>
          </a:p>
          <a:p>
            <a:endParaRPr lang="da-DK" sz="2400" dirty="0">
              <a:latin typeface="Klavika Lt" panose="02000000000000000000" pitchFamily="2" charset="0"/>
            </a:endParaRPr>
          </a:p>
          <a:p>
            <a:endParaRPr lang="da-DK" sz="2400" dirty="0">
              <a:latin typeface="Klavika Lt" panose="02000000000000000000" pitchFamily="2" charset="0"/>
            </a:endParaRPr>
          </a:p>
        </p:txBody>
      </p:sp>
      <p:sp>
        <p:nvSpPr>
          <p:cNvPr id="12" name="Rektangel 11">
            <a:extLst>
              <a:ext uri="{FF2B5EF4-FFF2-40B4-BE49-F238E27FC236}">
                <a16:creationId xmlns:a16="http://schemas.microsoft.com/office/drawing/2014/main" id="{1F15B6F4-BFAF-C625-3D0A-8F8582856BD2}"/>
              </a:ext>
            </a:extLst>
          </p:cNvPr>
          <p:cNvSpPr/>
          <p:nvPr/>
        </p:nvSpPr>
        <p:spPr>
          <a:xfrm>
            <a:off x="9525663" y="6210590"/>
            <a:ext cx="2024455" cy="471532"/>
          </a:xfrm>
          <a:prstGeom prst="rect">
            <a:avLst/>
          </a:prstGeom>
          <a:solidFill>
            <a:srgbClr val="EB5A09"/>
          </a:solidFill>
          <a:ln>
            <a:solidFill>
              <a:srgbClr val="FBE5D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13" name="Tekstfelt 12">
            <a:extLst>
              <a:ext uri="{FF2B5EF4-FFF2-40B4-BE49-F238E27FC236}">
                <a16:creationId xmlns:a16="http://schemas.microsoft.com/office/drawing/2014/main" id="{76A033FB-5CCC-5C94-295F-127E90DC19F9}"/>
              </a:ext>
            </a:extLst>
          </p:cNvPr>
          <p:cNvSpPr txBox="1"/>
          <p:nvPr/>
        </p:nvSpPr>
        <p:spPr>
          <a:xfrm>
            <a:off x="10050501" y="6266473"/>
            <a:ext cx="1451038" cy="369332"/>
          </a:xfrm>
          <a:prstGeom prst="rect">
            <a:avLst/>
          </a:prstGeom>
          <a:noFill/>
        </p:spPr>
        <p:txBody>
          <a:bodyPr wrap="none" rtlCol="0">
            <a:spAutoFit/>
          </a:bodyPr>
          <a:lstStyle/>
          <a:p>
            <a:r>
              <a:rPr lang="da-US" dirty="0">
                <a:solidFill>
                  <a:schemeClr val="bg1"/>
                </a:solidFill>
                <a:latin typeface="Klavika Md" panose="02000000000000000000" pitchFamily="2" charset="0"/>
              </a:rPr>
              <a:t>1 min</a:t>
            </a:r>
            <a:r>
              <a:rPr lang="da-US">
                <a:solidFill>
                  <a:schemeClr val="bg1"/>
                </a:solidFill>
                <a:latin typeface="Klavika Md" panose="02000000000000000000" pitchFamily="2" charset="0"/>
              </a:rPr>
              <a:t>. </a:t>
            </a:r>
            <a:r>
              <a:rPr lang="da-DK" dirty="0">
                <a:solidFill>
                  <a:schemeClr val="bg1"/>
                </a:solidFill>
                <a:latin typeface="Klavika Md" panose="02000000000000000000" pitchFamily="2" charset="0"/>
              </a:rPr>
              <a:t>3</a:t>
            </a:r>
            <a:r>
              <a:rPr lang="da-US">
                <a:solidFill>
                  <a:schemeClr val="bg1"/>
                </a:solidFill>
                <a:latin typeface="Klavika Md" panose="02000000000000000000" pitchFamily="2" charset="0"/>
              </a:rPr>
              <a:t>2 </a:t>
            </a:r>
            <a:r>
              <a:rPr lang="da-US" dirty="0">
                <a:solidFill>
                  <a:schemeClr val="bg1"/>
                </a:solidFill>
                <a:latin typeface="Klavika Md" panose="02000000000000000000" pitchFamily="2" charset="0"/>
              </a:rPr>
              <a:t>sek.</a:t>
            </a:r>
          </a:p>
        </p:txBody>
      </p:sp>
      <p:pic>
        <p:nvPicPr>
          <p:cNvPr id="3" name="Billede 2">
            <a:extLst>
              <a:ext uri="{FF2B5EF4-FFF2-40B4-BE49-F238E27FC236}">
                <a16:creationId xmlns:a16="http://schemas.microsoft.com/office/drawing/2014/main" id="{6459303D-738A-FB02-71E5-3E7BE2159CAB}"/>
              </a:ext>
            </a:extLst>
          </p:cNvPr>
          <p:cNvPicPr>
            <a:picLocks noChangeAspect="1"/>
          </p:cNvPicPr>
          <p:nvPr/>
        </p:nvPicPr>
        <p:blipFill>
          <a:blip r:embed="rId7"/>
          <a:srcRect b="20342"/>
          <a:stretch>
            <a:fillRect/>
          </a:stretch>
        </p:blipFill>
        <p:spPr>
          <a:xfrm>
            <a:off x="6167539" y="1173645"/>
            <a:ext cx="5334000" cy="4248960"/>
          </a:xfrm>
          <a:prstGeom prst="rect">
            <a:avLst/>
          </a:prstGeom>
        </p:spPr>
      </p:pic>
      <p:pic>
        <p:nvPicPr>
          <p:cNvPr id="16" name="BFA Digital Chikane PPT2 Lydbid 2 01 VO.mp3">
            <a:hlinkClick r:id="" action="ppaction://media"/>
            <a:extLst>
              <a:ext uri="{FF2B5EF4-FFF2-40B4-BE49-F238E27FC236}">
                <a16:creationId xmlns:a16="http://schemas.microsoft.com/office/drawing/2014/main" id="{D0F60717-2BA5-67E6-CABB-4151E7C728A9}"/>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603126" y="6222668"/>
            <a:ext cx="447375" cy="447375"/>
          </a:xfrm>
          <a:prstGeom prst="rect">
            <a:avLst/>
          </a:prstGeom>
        </p:spPr>
      </p:pic>
    </p:spTree>
    <p:extLst>
      <p:ext uri="{BB962C8B-B14F-4D97-AF65-F5344CB8AC3E}">
        <p14:creationId xmlns:p14="http://schemas.microsoft.com/office/powerpoint/2010/main" val="318505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2055"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248F2-6702-8938-FF49-38FB22C88467}"/>
            </a:ext>
          </a:extLst>
        </p:cNvPr>
        <p:cNvGrpSpPr/>
        <p:nvPr/>
      </p:nvGrpSpPr>
      <p:grpSpPr>
        <a:xfrm>
          <a:off x="0" y="0"/>
          <a:ext cx="0" cy="0"/>
          <a:chOff x="0" y="0"/>
          <a:chExt cx="0" cy="0"/>
        </a:xfrm>
      </p:grpSpPr>
      <p:pic>
        <p:nvPicPr>
          <p:cNvPr id="10" name="Billede 9" descr="Et billede, der indeholder Symmetri, design, mønster&#10;&#10;AI-genereret indhold kan være ukorrekt.">
            <a:extLst>
              <a:ext uri="{FF2B5EF4-FFF2-40B4-BE49-F238E27FC236}">
                <a16:creationId xmlns:a16="http://schemas.microsoft.com/office/drawing/2014/main" id="{B9DC0890-B92F-4104-B468-113AAA5DB86A}"/>
              </a:ext>
            </a:extLst>
          </p:cNvPr>
          <p:cNvPicPr>
            <a:picLocks noChangeAspect="1"/>
          </p:cNvPicPr>
          <p:nvPr/>
        </p:nvPicPr>
        <p:blipFill>
          <a:blip r:embed="rId5"/>
          <a:srcRect b="20076"/>
          <a:stretch>
            <a:fillRect/>
          </a:stretch>
        </p:blipFill>
        <p:spPr>
          <a:xfrm>
            <a:off x="0" y="0"/>
            <a:ext cx="12192000" cy="6858000"/>
          </a:xfrm>
          <a:prstGeom prst="rect">
            <a:avLst/>
          </a:prstGeom>
        </p:spPr>
      </p:pic>
      <p:sp>
        <p:nvSpPr>
          <p:cNvPr id="11" name="Rektangel 10">
            <a:extLst>
              <a:ext uri="{FF2B5EF4-FFF2-40B4-BE49-F238E27FC236}">
                <a16:creationId xmlns:a16="http://schemas.microsoft.com/office/drawing/2014/main" id="{DB436D48-063D-F8A1-1AB6-5B22B4D4E20A}"/>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5" name="Billede 14" descr="Et billede, der indeholder sort, mørke, sort-hvid&#10;&#10;Indhold genereret af kunstig intelligens kan være forkert.">
            <a:extLst>
              <a:ext uri="{FF2B5EF4-FFF2-40B4-BE49-F238E27FC236}">
                <a16:creationId xmlns:a16="http://schemas.microsoft.com/office/drawing/2014/main" id="{64465F4D-94ED-9439-1CB1-1EC54963A6D3}"/>
              </a:ext>
            </a:extLst>
          </p:cNvPr>
          <p:cNvPicPr>
            <a:picLocks noChangeAspect="1"/>
          </p:cNvPicPr>
          <p:nvPr/>
        </p:nvPicPr>
        <p:blipFill>
          <a:blip r:embed="rId6"/>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242B941-1CBB-A2A9-3A0D-E28242AA285B}"/>
              </a:ext>
            </a:extLst>
          </p:cNvPr>
          <p:cNvSpPr>
            <a:spLocks noGrp="1"/>
          </p:cNvSpPr>
          <p:nvPr>
            <p:ph type="sldNum" sz="quarter" idx="12"/>
          </p:nvPr>
        </p:nvSpPr>
        <p:spPr/>
        <p:txBody>
          <a:bodyPr/>
          <a:lstStyle/>
          <a:p>
            <a:fld id="{2A710F0F-0A71-6A48-AAD6-EB3A077EE618}" type="slidenum">
              <a:rPr lang="da-DK" smtClean="0"/>
              <a:t>6</a:t>
            </a:fld>
            <a:endParaRPr lang="da-DK"/>
          </a:p>
        </p:txBody>
      </p:sp>
      <p:sp>
        <p:nvSpPr>
          <p:cNvPr id="5" name="Titel 2">
            <a:extLst>
              <a:ext uri="{FF2B5EF4-FFF2-40B4-BE49-F238E27FC236}">
                <a16:creationId xmlns:a16="http://schemas.microsoft.com/office/drawing/2014/main" id="{F9CE6798-2C5F-86F1-DB9C-0C1642E663C6}"/>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Hvordan kan digital chikane håndteres?</a:t>
            </a:r>
          </a:p>
        </p:txBody>
      </p:sp>
      <p:sp>
        <p:nvSpPr>
          <p:cNvPr id="6" name="Pladsholder til indhold 1">
            <a:extLst>
              <a:ext uri="{FF2B5EF4-FFF2-40B4-BE49-F238E27FC236}">
                <a16:creationId xmlns:a16="http://schemas.microsoft.com/office/drawing/2014/main" id="{CF57E556-4D46-2ED0-F05D-D449F1E2839E}"/>
              </a:ext>
            </a:extLst>
          </p:cNvPr>
          <p:cNvSpPr txBox="1">
            <a:spLocks/>
          </p:cNvSpPr>
          <p:nvPr/>
        </p:nvSpPr>
        <p:spPr>
          <a:xfrm>
            <a:off x="959999" y="2562706"/>
            <a:ext cx="5136001" cy="38884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sz="2400" dirty="0">
                <a:latin typeface="Klavika Lt" panose="02000000000000000000" pitchFamily="2" charset="0"/>
              </a:rPr>
              <a:t>Digital chikane er ikke et individuelt problem. </a:t>
            </a:r>
          </a:p>
          <a:p>
            <a:r>
              <a:rPr lang="da-DK" sz="2400" dirty="0">
                <a:latin typeface="Klavika Lt" panose="02000000000000000000" pitchFamily="2" charset="0"/>
              </a:rPr>
              <a:t>Den ansatte skal føle sig set, hørt og opleve at blive taget seriøst.</a:t>
            </a:r>
          </a:p>
          <a:p>
            <a:r>
              <a:rPr lang="da-DK" sz="2400" dirty="0">
                <a:latin typeface="Klavika Lt" panose="02000000000000000000" pitchFamily="2" charset="0"/>
              </a:rPr>
              <a:t>Som kolleger kan I også støtte hinanden: Vis omsorg og forståelse, lyt og spørg ind til, hvad der skete.</a:t>
            </a:r>
          </a:p>
        </p:txBody>
      </p:sp>
      <p:sp>
        <p:nvSpPr>
          <p:cNvPr id="12" name="Rektangel 11">
            <a:extLst>
              <a:ext uri="{FF2B5EF4-FFF2-40B4-BE49-F238E27FC236}">
                <a16:creationId xmlns:a16="http://schemas.microsoft.com/office/drawing/2014/main" id="{1F15B6F4-BFAF-C625-3D0A-8F8582856BD2}"/>
              </a:ext>
            </a:extLst>
          </p:cNvPr>
          <p:cNvSpPr/>
          <p:nvPr/>
        </p:nvSpPr>
        <p:spPr>
          <a:xfrm>
            <a:off x="9525663" y="6210590"/>
            <a:ext cx="2024455" cy="471532"/>
          </a:xfrm>
          <a:prstGeom prst="rect">
            <a:avLst/>
          </a:prstGeom>
          <a:solidFill>
            <a:srgbClr val="EB5A09"/>
          </a:solidFill>
          <a:ln>
            <a:solidFill>
              <a:srgbClr val="FBE5D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13" name="Tekstfelt 12">
            <a:extLst>
              <a:ext uri="{FF2B5EF4-FFF2-40B4-BE49-F238E27FC236}">
                <a16:creationId xmlns:a16="http://schemas.microsoft.com/office/drawing/2014/main" id="{76A033FB-5CCC-5C94-295F-127E90DC19F9}"/>
              </a:ext>
            </a:extLst>
          </p:cNvPr>
          <p:cNvSpPr txBox="1"/>
          <p:nvPr/>
        </p:nvSpPr>
        <p:spPr>
          <a:xfrm>
            <a:off x="10050501" y="6266473"/>
            <a:ext cx="1407758" cy="369332"/>
          </a:xfrm>
          <a:prstGeom prst="rect">
            <a:avLst/>
          </a:prstGeom>
          <a:noFill/>
        </p:spPr>
        <p:txBody>
          <a:bodyPr wrap="none" rtlCol="0">
            <a:spAutoFit/>
          </a:bodyPr>
          <a:lstStyle/>
          <a:p>
            <a:r>
              <a:rPr lang="da-US" dirty="0">
                <a:solidFill>
                  <a:schemeClr val="bg1"/>
                </a:solidFill>
                <a:latin typeface="Klavika Md" panose="02000000000000000000" pitchFamily="2" charset="0"/>
              </a:rPr>
              <a:t>1 min</a:t>
            </a:r>
            <a:r>
              <a:rPr lang="da-US">
                <a:solidFill>
                  <a:schemeClr val="bg1"/>
                </a:solidFill>
                <a:latin typeface="Klavika Md" panose="02000000000000000000" pitchFamily="2" charset="0"/>
              </a:rPr>
              <a:t>. </a:t>
            </a:r>
            <a:r>
              <a:rPr lang="da-DK" dirty="0">
                <a:solidFill>
                  <a:schemeClr val="bg1"/>
                </a:solidFill>
                <a:latin typeface="Klavika Md" panose="02000000000000000000" pitchFamily="2" charset="0"/>
              </a:rPr>
              <a:t>17</a:t>
            </a:r>
            <a:r>
              <a:rPr lang="da-US">
                <a:solidFill>
                  <a:schemeClr val="bg1"/>
                </a:solidFill>
                <a:latin typeface="Klavika Md" panose="02000000000000000000" pitchFamily="2" charset="0"/>
              </a:rPr>
              <a:t> </a:t>
            </a:r>
            <a:r>
              <a:rPr lang="da-US" dirty="0">
                <a:solidFill>
                  <a:schemeClr val="bg1"/>
                </a:solidFill>
                <a:latin typeface="Klavika Md" panose="02000000000000000000" pitchFamily="2" charset="0"/>
              </a:rPr>
              <a:t>sek.</a:t>
            </a:r>
          </a:p>
        </p:txBody>
      </p:sp>
      <p:pic>
        <p:nvPicPr>
          <p:cNvPr id="16" name="BFA Digital Chikane PPT2 Lydbid 3 01 VO.mp3">
            <a:hlinkClick r:id="" action="ppaction://media"/>
            <a:extLst>
              <a:ext uri="{FF2B5EF4-FFF2-40B4-BE49-F238E27FC236}">
                <a16:creationId xmlns:a16="http://schemas.microsoft.com/office/drawing/2014/main" id="{43892026-FB33-0A0F-E13F-6927AEDD9CB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9603126" y="6222668"/>
            <a:ext cx="447375" cy="447375"/>
          </a:xfrm>
          <a:prstGeom prst="rect">
            <a:avLst/>
          </a:prstGeom>
        </p:spPr>
      </p:pic>
      <p:pic>
        <p:nvPicPr>
          <p:cNvPr id="3" name="Billede 2">
            <a:extLst>
              <a:ext uri="{FF2B5EF4-FFF2-40B4-BE49-F238E27FC236}">
                <a16:creationId xmlns:a16="http://schemas.microsoft.com/office/drawing/2014/main" id="{152B5CB0-47F4-DFCC-34D1-4994676853E0}"/>
              </a:ext>
            </a:extLst>
          </p:cNvPr>
          <p:cNvPicPr>
            <a:picLocks noChangeAspect="1"/>
          </p:cNvPicPr>
          <p:nvPr/>
        </p:nvPicPr>
        <p:blipFill>
          <a:blip r:embed="rId8"/>
          <a:srcRect l="20362" t="23525" r="10699" b="21305"/>
          <a:stretch>
            <a:fillRect/>
          </a:stretch>
        </p:blipFill>
        <p:spPr>
          <a:xfrm>
            <a:off x="6730376" y="2020186"/>
            <a:ext cx="4727883" cy="3783544"/>
          </a:xfrm>
          <a:prstGeom prst="rect">
            <a:avLst/>
          </a:prstGeom>
        </p:spPr>
      </p:pic>
    </p:spTree>
    <p:extLst>
      <p:ext uri="{BB962C8B-B14F-4D97-AF65-F5344CB8AC3E}">
        <p14:creationId xmlns:p14="http://schemas.microsoft.com/office/powerpoint/2010/main" val="687188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06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248F2-6702-8938-FF49-38FB22C88467}"/>
            </a:ext>
          </a:extLst>
        </p:cNvPr>
        <p:cNvGrpSpPr/>
        <p:nvPr/>
      </p:nvGrpSpPr>
      <p:grpSpPr>
        <a:xfrm>
          <a:off x="0" y="0"/>
          <a:ext cx="0" cy="0"/>
          <a:chOff x="0" y="0"/>
          <a:chExt cx="0" cy="0"/>
        </a:xfrm>
      </p:grpSpPr>
      <p:pic>
        <p:nvPicPr>
          <p:cNvPr id="3" name="Billede 2" descr="Et billede, der indeholder Symmetri, design, mønster&#10;&#10;AI-genereret indhold kan være ukorrekt.">
            <a:extLst>
              <a:ext uri="{FF2B5EF4-FFF2-40B4-BE49-F238E27FC236}">
                <a16:creationId xmlns:a16="http://schemas.microsoft.com/office/drawing/2014/main" id="{4A99A204-2AFC-76C7-9152-9F50AFC0EE09}"/>
              </a:ext>
            </a:extLst>
          </p:cNvPr>
          <p:cNvPicPr>
            <a:picLocks noChangeAspect="1"/>
          </p:cNvPicPr>
          <p:nvPr/>
        </p:nvPicPr>
        <p:blipFill>
          <a:blip r:embed="rId5"/>
          <a:srcRect b="20076"/>
          <a:stretch>
            <a:fillRect/>
          </a:stretch>
        </p:blipFill>
        <p:spPr>
          <a:xfrm>
            <a:off x="0" y="0"/>
            <a:ext cx="12192000" cy="6858000"/>
          </a:xfrm>
          <a:prstGeom prst="rect">
            <a:avLst/>
          </a:prstGeom>
        </p:spPr>
      </p:pic>
      <p:sp>
        <p:nvSpPr>
          <p:cNvPr id="2" name="Titel 1">
            <a:extLst>
              <a:ext uri="{FF2B5EF4-FFF2-40B4-BE49-F238E27FC236}">
                <a16:creationId xmlns:a16="http://schemas.microsoft.com/office/drawing/2014/main" id="{E7A9915A-EE0C-6E14-D798-34B03743A754}"/>
              </a:ext>
            </a:extLst>
          </p:cNvPr>
          <p:cNvSpPr>
            <a:spLocks noGrp="1"/>
          </p:cNvSpPr>
          <p:nvPr>
            <p:ph type="title"/>
          </p:nvPr>
        </p:nvSpPr>
        <p:spPr>
          <a:xfrm>
            <a:off x="838200" y="500062"/>
            <a:ext cx="10515600" cy="1325563"/>
          </a:xfrm>
        </p:spPr>
        <p:txBody>
          <a:bodyPr/>
          <a:lstStyle/>
          <a:p>
            <a:endParaRPr lang="da-DK" dirty="0"/>
          </a:p>
        </p:txBody>
      </p:sp>
      <p:sp>
        <p:nvSpPr>
          <p:cNvPr id="4" name="Pladsholder til slidenummer 3">
            <a:extLst>
              <a:ext uri="{FF2B5EF4-FFF2-40B4-BE49-F238E27FC236}">
                <a16:creationId xmlns:a16="http://schemas.microsoft.com/office/drawing/2014/main" id="{6242B941-1CBB-A2A9-3A0D-E28242AA285B}"/>
              </a:ext>
            </a:extLst>
          </p:cNvPr>
          <p:cNvSpPr>
            <a:spLocks noGrp="1"/>
          </p:cNvSpPr>
          <p:nvPr>
            <p:ph type="sldNum" sz="quarter" idx="12"/>
          </p:nvPr>
        </p:nvSpPr>
        <p:spPr/>
        <p:txBody>
          <a:bodyPr/>
          <a:lstStyle/>
          <a:p>
            <a:fld id="{2A710F0F-0A71-6A48-AAD6-EB3A077EE618}" type="slidenum">
              <a:rPr lang="da-DK" smtClean="0"/>
              <a:t>7</a:t>
            </a:fld>
            <a:endParaRPr lang="da-DK"/>
          </a:p>
        </p:txBody>
      </p:sp>
      <p:sp>
        <p:nvSpPr>
          <p:cNvPr id="8" name="Rektangel 7">
            <a:extLst>
              <a:ext uri="{FF2B5EF4-FFF2-40B4-BE49-F238E27FC236}">
                <a16:creationId xmlns:a16="http://schemas.microsoft.com/office/drawing/2014/main" id="{57F60FD9-3EE7-021A-B487-1909B4A16348}"/>
              </a:ext>
            </a:extLst>
          </p:cNvPr>
          <p:cNvSpPr/>
          <p:nvPr/>
        </p:nvSpPr>
        <p:spPr>
          <a:xfrm>
            <a:off x="482600" y="462455"/>
            <a:ext cx="11709400" cy="6395545"/>
          </a:xfrm>
          <a:prstGeom prst="rect">
            <a:avLst/>
          </a:prstGeom>
          <a:solidFill>
            <a:srgbClr val="EB5A0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sp>
        <p:nvSpPr>
          <p:cNvPr id="10" name="Tekstfelt 9">
            <a:extLst>
              <a:ext uri="{FF2B5EF4-FFF2-40B4-BE49-F238E27FC236}">
                <a16:creationId xmlns:a16="http://schemas.microsoft.com/office/drawing/2014/main" id="{C17CD4F4-3B33-5BC6-D605-B86489C22F91}"/>
              </a:ext>
            </a:extLst>
          </p:cNvPr>
          <p:cNvSpPr txBox="1"/>
          <p:nvPr/>
        </p:nvSpPr>
        <p:spPr>
          <a:xfrm>
            <a:off x="1442600" y="3861048"/>
            <a:ext cx="6504085" cy="1246495"/>
          </a:xfrm>
          <a:prstGeom prst="rect">
            <a:avLst/>
          </a:prstGeom>
          <a:noFill/>
        </p:spPr>
        <p:txBody>
          <a:bodyPr wrap="square" rtlCol="0">
            <a:spAutoFit/>
          </a:bodyPr>
          <a:lstStyle/>
          <a:p>
            <a:r>
              <a:rPr lang="da-US" sz="2500" dirty="0">
                <a:solidFill>
                  <a:schemeClr val="bg1"/>
                </a:solidFill>
                <a:latin typeface="Klavika Md" panose="02000000000000000000" pitchFamily="2" charset="0"/>
              </a:rPr>
              <a:t>Det er vigtigt, at I er enige om</a:t>
            </a:r>
            <a:r>
              <a:rPr lang="da-DK" sz="2500" dirty="0">
                <a:solidFill>
                  <a:schemeClr val="bg1"/>
                </a:solidFill>
                <a:latin typeface="Klavika Md" panose="02000000000000000000" pitchFamily="2" charset="0"/>
              </a:rPr>
              <a:t>, hvad der er okay – og hvad der ikke er okay – når I taler om følsomme emner. </a:t>
            </a:r>
            <a:endParaRPr lang="da-US" sz="2500" dirty="0">
              <a:solidFill>
                <a:schemeClr val="bg1"/>
              </a:solidFill>
              <a:latin typeface="Klavika Md" panose="02000000000000000000" pitchFamily="2" charset="0"/>
            </a:endParaRPr>
          </a:p>
        </p:txBody>
      </p:sp>
      <p:sp>
        <p:nvSpPr>
          <p:cNvPr id="11" name="Titel 1">
            <a:extLst>
              <a:ext uri="{FF2B5EF4-FFF2-40B4-BE49-F238E27FC236}">
                <a16:creationId xmlns:a16="http://schemas.microsoft.com/office/drawing/2014/main" id="{6EFDB340-6D94-2970-228E-795FED588B13}"/>
              </a:ext>
            </a:extLst>
          </p:cNvPr>
          <p:cNvSpPr txBox="1">
            <a:spLocks/>
          </p:cNvSpPr>
          <p:nvPr/>
        </p:nvSpPr>
        <p:spPr>
          <a:xfrm>
            <a:off x="1442600" y="2382107"/>
            <a:ext cx="7962900" cy="1229690"/>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da-DK" b="1">
                <a:solidFill>
                  <a:schemeClr val="bg1"/>
                </a:solidFill>
                <a:latin typeface="Klavika Md" panose="02000000000000000000" pitchFamily="2" charset="0"/>
              </a:rPr>
              <a:t>Spilleregler for dialogen</a:t>
            </a:r>
            <a:endParaRPr lang="da-DK" b="1" dirty="0">
              <a:solidFill>
                <a:schemeClr val="bg1"/>
              </a:solidFill>
              <a:latin typeface="Klavika Md" panose="02000000000000000000" pitchFamily="2" charset="0"/>
            </a:endParaRPr>
          </a:p>
        </p:txBody>
      </p:sp>
      <p:sp>
        <p:nvSpPr>
          <p:cNvPr id="16" name="Tekstfelt 15">
            <a:extLst>
              <a:ext uri="{FF2B5EF4-FFF2-40B4-BE49-F238E27FC236}">
                <a16:creationId xmlns:a16="http://schemas.microsoft.com/office/drawing/2014/main" id="{30E058B9-2E47-A429-10A7-9F477C3CF498}"/>
              </a:ext>
            </a:extLst>
          </p:cNvPr>
          <p:cNvSpPr txBox="1"/>
          <p:nvPr/>
        </p:nvSpPr>
        <p:spPr>
          <a:xfrm>
            <a:off x="11105592" y="6282411"/>
            <a:ext cx="848309" cy="369332"/>
          </a:xfrm>
          <a:prstGeom prst="rect">
            <a:avLst/>
          </a:prstGeom>
          <a:noFill/>
        </p:spPr>
        <p:txBody>
          <a:bodyPr wrap="none" rtlCol="0">
            <a:spAutoFit/>
          </a:bodyPr>
          <a:lstStyle/>
          <a:p>
            <a:r>
              <a:rPr lang="da-DK" dirty="0">
                <a:solidFill>
                  <a:schemeClr val="bg1"/>
                </a:solidFill>
                <a:latin typeface="Klavika Md" panose="02000000000000000000" pitchFamily="2" charset="0"/>
              </a:rPr>
              <a:t>39</a:t>
            </a:r>
            <a:r>
              <a:rPr lang="da-US">
                <a:solidFill>
                  <a:schemeClr val="bg1"/>
                </a:solidFill>
                <a:latin typeface="Klavika Md" panose="02000000000000000000" pitchFamily="2" charset="0"/>
              </a:rPr>
              <a:t> </a:t>
            </a:r>
            <a:r>
              <a:rPr lang="da-US" dirty="0">
                <a:solidFill>
                  <a:schemeClr val="bg1"/>
                </a:solidFill>
                <a:latin typeface="Klavika Md" panose="02000000000000000000" pitchFamily="2" charset="0"/>
              </a:rPr>
              <a:t>sek.</a:t>
            </a:r>
          </a:p>
        </p:txBody>
      </p:sp>
      <p:pic>
        <p:nvPicPr>
          <p:cNvPr id="5" name="BFA Digital Chikane PPT2 Lydbid 4 01 VO.mp3">
            <a:hlinkClick r:id="" action="ppaction://media"/>
            <a:extLst>
              <a:ext uri="{FF2B5EF4-FFF2-40B4-BE49-F238E27FC236}">
                <a16:creationId xmlns:a16="http://schemas.microsoft.com/office/drawing/2014/main" id="{E1B34CF1-B6AF-97DA-5C1B-206376F2E5A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58216" y="6243389"/>
            <a:ext cx="447376" cy="447376"/>
          </a:xfrm>
          <a:prstGeom prst="rect">
            <a:avLst/>
          </a:prstGeom>
        </p:spPr>
      </p:pic>
    </p:spTree>
    <p:extLst>
      <p:ext uri="{BB962C8B-B14F-4D97-AF65-F5344CB8AC3E}">
        <p14:creationId xmlns:p14="http://schemas.microsoft.com/office/powerpoint/2010/main" val="225193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5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248F2-6702-8938-FF49-38FB22C88467}"/>
            </a:ext>
          </a:extLst>
        </p:cNvPr>
        <p:cNvGrpSpPr/>
        <p:nvPr/>
      </p:nvGrpSpPr>
      <p:grpSpPr>
        <a:xfrm>
          <a:off x="0" y="0"/>
          <a:ext cx="0" cy="0"/>
          <a:chOff x="0" y="0"/>
          <a:chExt cx="0" cy="0"/>
        </a:xfrm>
      </p:grpSpPr>
      <p:pic>
        <p:nvPicPr>
          <p:cNvPr id="8" name="Billede 7" descr="Et billede, der indeholder Symmetri, design, mønster&#10;&#10;AI-genereret indhold kan være ukorrekt.">
            <a:extLst>
              <a:ext uri="{FF2B5EF4-FFF2-40B4-BE49-F238E27FC236}">
                <a16:creationId xmlns:a16="http://schemas.microsoft.com/office/drawing/2014/main" id="{491A87A7-65C4-11E6-7C65-76CBC8ACC328}"/>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45CDFEF0-69A9-4443-5873-878E47281519}"/>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1" name="Billede 10" descr="Et billede, der indeholder sort, mørke, sort-hvid&#10;&#10;Indhold genereret af kunstig intelligens kan være forkert.">
            <a:extLst>
              <a:ext uri="{FF2B5EF4-FFF2-40B4-BE49-F238E27FC236}">
                <a16:creationId xmlns:a16="http://schemas.microsoft.com/office/drawing/2014/main" id="{12FF7E2E-C6C5-01D4-3B08-5F0E81621EB2}"/>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6242B941-1CBB-A2A9-3A0D-E28242AA285B}"/>
              </a:ext>
            </a:extLst>
          </p:cNvPr>
          <p:cNvSpPr>
            <a:spLocks noGrp="1"/>
          </p:cNvSpPr>
          <p:nvPr>
            <p:ph type="sldNum" sz="quarter" idx="12"/>
          </p:nvPr>
        </p:nvSpPr>
        <p:spPr/>
        <p:txBody>
          <a:bodyPr/>
          <a:lstStyle/>
          <a:p>
            <a:fld id="{2A710F0F-0A71-6A48-AAD6-EB3A077EE618}" type="slidenum">
              <a:rPr lang="da-DK" smtClean="0"/>
              <a:t>8</a:t>
            </a:fld>
            <a:endParaRPr lang="da-DK"/>
          </a:p>
        </p:txBody>
      </p:sp>
      <p:sp>
        <p:nvSpPr>
          <p:cNvPr id="3" name="Titel 2">
            <a:extLst>
              <a:ext uri="{FF2B5EF4-FFF2-40B4-BE49-F238E27FC236}">
                <a16:creationId xmlns:a16="http://schemas.microsoft.com/office/drawing/2014/main" id="{B8AB0B75-07D7-3642-A753-F3F3E7393EB4}"/>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Fem spilleregler for dialogen </a:t>
            </a:r>
          </a:p>
        </p:txBody>
      </p:sp>
      <p:sp>
        <p:nvSpPr>
          <p:cNvPr id="5" name="Pladsholder til indhold 1">
            <a:extLst>
              <a:ext uri="{FF2B5EF4-FFF2-40B4-BE49-F238E27FC236}">
                <a16:creationId xmlns:a16="http://schemas.microsoft.com/office/drawing/2014/main" id="{16729B3A-3B69-C426-A73C-C0E312520A41}"/>
              </a:ext>
            </a:extLst>
          </p:cNvPr>
          <p:cNvSpPr txBox="1">
            <a:spLocks/>
          </p:cNvSpPr>
          <p:nvPr/>
        </p:nvSpPr>
        <p:spPr>
          <a:xfrm>
            <a:off x="956775" y="1825625"/>
            <a:ext cx="7781707"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da-DK" sz="2400" dirty="0">
                <a:solidFill>
                  <a:srgbClr val="221E1F"/>
                </a:solidFill>
                <a:latin typeface="Klavika Lt" panose="02000000000000000000" pitchFamily="2" charset="0"/>
              </a:rPr>
              <a:t>Lad alle komme til orde, og lyt respektfuldt til hinanden.</a:t>
            </a:r>
          </a:p>
          <a:p>
            <a:pPr marL="457200" indent="-457200">
              <a:buFont typeface="+mj-lt"/>
              <a:buAutoNum type="arabicPeriod"/>
            </a:pPr>
            <a:r>
              <a:rPr lang="da-DK" sz="2400" dirty="0">
                <a:solidFill>
                  <a:srgbClr val="221E1F"/>
                </a:solidFill>
                <a:latin typeface="Klavika Lt" panose="02000000000000000000" pitchFamily="2" charset="0"/>
              </a:rPr>
              <a:t>Det er OK at sige pas.</a:t>
            </a:r>
          </a:p>
          <a:p>
            <a:pPr marL="457200" indent="-457200">
              <a:buFont typeface="+mj-lt"/>
              <a:buAutoNum type="arabicPeriod"/>
            </a:pPr>
            <a:r>
              <a:rPr lang="da-DK" sz="2400" dirty="0">
                <a:solidFill>
                  <a:srgbClr val="221E1F"/>
                </a:solidFill>
                <a:latin typeface="Klavika Lt" panose="02000000000000000000" pitchFamily="2" charset="0"/>
              </a:rPr>
              <a:t>Tal på egne vegne, og spørg ind fremfor at antage, </a:t>
            </a:r>
            <a:br>
              <a:rPr lang="da-DK" sz="2400" dirty="0">
                <a:solidFill>
                  <a:srgbClr val="221E1F"/>
                </a:solidFill>
                <a:latin typeface="Klavika Lt" panose="02000000000000000000" pitchFamily="2" charset="0"/>
              </a:rPr>
            </a:br>
            <a:r>
              <a:rPr lang="da-DK" sz="2400" dirty="0">
                <a:solidFill>
                  <a:srgbClr val="221E1F"/>
                </a:solidFill>
                <a:latin typeface="Klavika Lt" panose="02000000000000000000" pitchFamily="2" charset="0"/>
              </a:rPr>
              <a:t>hvad andre mener.</a:t>
            </a:r>
          </a:p>
          <a:p>
            <a:pPr marL="457200" indent="-457200">
              <a:buFont typeface="+mj-lt"/>
              <a:buAutoNum type="arabicPeriod"/>
            </a:pPr>
            <a:r>
              <a:rPr lang="da-DK" sz="2400" dirty="0">
                <a:solidFill>
                  <a:srgbClr val="221E1F"/>
                </a:solidFill>
                <a:latin typeface="Klavika Lt" panose="02000000000000000000" pitchFamily="2" charset="0"/>
              </a:rPr>
              <a:t>I skal ikke blive enige, men kunne rumme forskellige perspektiver.</a:t>
            </a:r>
          </a:p>
          <a:p>
            <a:pPr marL="457200" indent="-457200">
              <a:buFont typeface="+mj-lt"/>
              <a:buAutoNum type="arabicPeriod"/>
            </a:pPr>
            <a:r>
              <a:rPr lang="da-DK" sz="2400" dirty="0">
                <a:solidFill>
                  <a:srgbClr val="221E1F"/>
                </a:solidFill>
                <a:latin typeface="Klavika Lt" panose="02000000000000000000" pitchFamily="2" charset="0"/>
              </a:rPr>
              <a:t>Hold fortroligheden: Hvis I deler personlige oplevelser med hinanden, skal I aftale, om det må deles med andre – både i opsamlingen senere og efter mødet i dag</a:t>
            </a:r>
            <a:r>
              <a:rPr lang="da-US" sz="2400" dirty="0">
                <a:solidFill>
                  <a:srgbClr val="221E1F"/>
                </a:solidFill>
                <a:latin typeface="Klavika Lt" panose="02000000000000000000" pitchFamily="2" charset="0"/>
              </a:rPr>
              <a:t>.</a:t>
            </a:r>
          </a:p>
          <a:p>
            <a:pPr marL="0" indent="0">
              <a:buNone/>
            </a:pPr>
            <a:br>
              <a:rPr lang="da-DK" sz="2400" dirty="0">
                <a:solidFill>
                  <a:srgbClr val="221E1F"/>
                </a:solidFill>
                <a:latin typeface="Klavika Lt" panose="02000000000000000000" pitchFamily="2" charset="0"/>
              </a:rPr>
            </a:br>
            <a:r>
              <a:rPr lang="da-DK" sz="2400" dirty="0">
                <a:solidFill>
                  <a:srgbClr val="221E1F"/>
                </a:solidFill>
                <a:latin typeface="Klavika Lt" panose="02000000000000000000" pitchFamily="2" charset="0"/>
              </a:rPr>
              <a:t>I må gerne tilføje flere spilleregler.</a:t>
            </a:r>
          </a:p>
          <a:p>
            <a:endParaRPr lang="da-DK" sz="2400" dirty="0">
              <a:latin typeface="Klavika Lt" panose="02000000000000000000" pitchFamily="2" charset="0"/>
            </a:endParaRPr>
          </a:p>
        </p:txBody>
      </p:sp>
      <p:pic>
        <p:nvPicPr>
          <p:cNvPr id="6" name="Billede 5" descr="Et billede, der indeholder skærmbillede, Farverigt, lilla/violet&#10;&#10;AI-genereret indhold kan være ukorrekt.">
            <a:extLst>
              <a:ext uri="{FF2B5EF4-FFF2-40B4-BE49-F238E27FC236}">
                <a16:creationId xmlns:a16="http://schemas.microsoft.com/office/drawing/2014/main" id="{59E544CB-33F4-427B-7F67-44CC1AA67A76}"/>
              </a:ext>
            </a:extLst>
          </p:cNvPr>
          <p:cNvPicPr>
            <a:picLocks noChangeAspect="1"/>
          </p:cNvPicPr>
          <p:nvPr/>
        </p:nvPicPr>
        <p:blipFill>
          <a:blip r:embed="rId5">
            <a:extLst>
              <a:ext uri="{28A0092B-C50C-407E-A947-70E740481C1C}">
                <a14:useLocalDpi xmlns:a14="http://schemas.microsoft.com/office/drawing/2010/main" val="0"/>
              </a:ext>
            </a:extLst>
          </a:blip>
          <a:srcRect l="36842" t="2910" r="52040" b="86743"/>
          <a:stretch>
            <a:fillRect/>
          </a:stretch>
        </p:blipFill>
        <p:spPr>
          <a:xfrm>
            <a:off x="8469652" y="2508099"/>
            <a:ext cx="3672408" cy="2304256"/>
          </a:xfrm>
          <a:prstGeom prst="rect">
            <a:avLst/>
          </a:prstGeom>
        </p:spPr>
      </p:pic>
    </p:spTree>
    <p:extLst>
      <p:ext uri="{BB962C8B-B14F-4D97-AF65-F5344CB8AC3E}">
        <p14:creationId xmlns:p14="http://schemas.microsoft.com/office/powerpoint/2010/main" val="3707397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3E511-5B09-407B-60CD-96E218F14C42}"/>
            </a:ext>
          </a:extLst>
        </p:cNvPr>
        <p:cNvGrpSpPr/>
        <p:nvPr/>
      </p:nvGrpSpPr>
      <p:grpSpPr>
        <a:xfrm>
          <a:off x="0" y="0"/>
          <a:ext cx="0" cy="0"/>
          <a:chOff x="0" y="0"/>
          <a:chExt cx="0" cy="0"/>
        </a:xfrm>
      </p:grpSpPr>
      <p:pic>
        <p:nvPicPr>
          <p:cNvPr id="5" name="Billede 4" descr="Et billede, der indeholder Symmetri, design, mønster&#10;&#10;AI-genereret indhold kan være ukorrekt.">
            <a:extLst>
              <a:ext uri="{FF2B5EF4-FFF2-40B4-BE49-F238E27FC236}">
                <a16:creationId xmlns:a16="http://schemas.microsoft.com/office/drawing/2014/main" id="{CD63E8E2-7698-995C-0118-D391855DF987}"/>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6" name="Rektangel 5">
            <a:extLst>
              <a:ext uri="{FF2B5EF4-FFF2-40B4-BE49-F238E27FC236}">
                <a16:creationId xmlns:a16="http://schemas.microsoft.com/office/drawing/2014/main" id="{62AFDA29-FB8C-0DD2-54E2-40A47BDB8AF5}"/>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4" name="Billede 13" descr="Et billede, der indeholder sort, mørke, sort-hvid&#10;&#10;Indhold genereret af kunstig intelligens kan være forkert.">
            <a:extLst>
              <a:ext uri="{FF2B5EF4-FFF2-40B4-BE49-F238E27FC236}">
                <a16:creationId xmlns:a16="http://schemas.microsoft.com/office/drawing/2014/main" id="{F440D7DF-660A-92AD-6FA1-88C49A888C6E}"/>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4999800D-E012-450C-5EA7-2EFD839B0D27}"/>
              </a:ext>
            </a:extLst>
          </p:cNvPr>
          <p:cNvSpPr>
            <a:spLocks noGrp="1"/>
          </p:cNvSpPr>
          <p:nvPr>
            <p:ph type="sldNum" sz="quarter" idx="12"/>
          </p:nvPr>
        </p:nvSpPr>
        <p:spPr/>
        <p:txBody>
          <a:bodyPr/>
          <a:lstStyle/>
          <a:p>
            <a:fld id="{2A710F0F-0A71-6A48-AAD6-EB3A077EE618}" type="slidenum">
              <a:rPr lang="da-DK" smtClean="0"/>
              <a:t>9</a:t>
            </a:fld>
            <a:endParaRPr lang="da-DK"/>
          </a:p>
        </p:txBody>
      </p:sp>
      <p:sp>
        <p:nvSpPr>
          <p:cNvPr id="8" name="Titel 2">
            <a:extLst>
              <a:ext uri="{FF2B5EF4-FFF2-40B4-BE49-F238E27FC236}">
                <a16:creationId xmlns:a16="http://schemas.microsoft.com/office/drawing/2014/main" id="{323C2878-B052-7BF1-1811-F177A174A5FA}"/>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Snak i grupperne</a:t>
            </a:r>
          </a:p>
        </p:txBody>
      </p:sp>
      <p:sp>
        <p:nvSpPr>
          <p:cNvPr id="9" name="Pladsholder til indhold 1">
            <a:extLst>
              <a:ext uri="{FF2B5EF4-FFF2-40B4-BE49-F238E27FC236}">
                <a16:creationId xmlns:a16="http://schemas.microsoft.com/office/drawing/2014/main" id="{3F6F1436-F625-730E-8B32-E562C5331484}"/>
              </a:ext>
            </a:extLst>
          </p:cNvPr>
          <p:cNvSpPr txBox="1">
            <a:spLocks/>
          </p:cNvSpPr>
          <p:nvPr/>
        </p:nvSpPr>
        <p:spPr>
          <a:xfrm>
            <a:off x="960001" y="2085427"/>
            <a:ext cx="5612676"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da-DK" dirty="0"/>
              <a:t>Hvordan kan vi bedst håndtere episoder med digital chikane?</a:t>
            </a:r>
            <a:br>
              <a:rPr lang="da-DK" dirty="0"/>
            </a:br>
            <a:endParaRPr lang="da-DK" dirty="0"/>
          </a:p>
          <a:p>
            <a:pPr marL="514350" indent="-514350">
              <a:buFont typeface="+mj-lt"/>
              <a:buAutoNum type="arabicPeriod"/>
            </a:pPr>
            <a:r>
              <a:rPr lang="da-DK" dirty="0"/>
              <a:t>Hvad skal vi være opmærksomme på ift. at forebygge digital chikane på netop vores arbejdsplads?</a:t>
            </a:r>
            <a:br>
              <a:rPr lang="da-DK" dirty="0"/>
            </a:br>
            <a:endParaRPr lang="da-DK" dirty="0"/>
          </a:p>
          <a:p>
            <a:pPr marL="514350" indent="-514350">
              <a:buFont typeface="+mj-lt"/>
              <a:buAutoNum type="arabicPeriod"/>
            </a:pPr>
            <a:r>
              <a:rPr lang="da-DK" dirty="0"/>
              <a:t>Er der en klar plan for, hvad man skal gøre og hvem man skal gå til, hvis man oplever digital chikane?</a:t>
            </a:r>
          </a:p>
        </p:txBody>
      </p:sp>
      <p:grpSp>
        <p:nvGrpSpPr>
          <p:cNvPr id="11" name="Gruppe 10">
            <a:extLst>
              <a:ext uri="{FF2B5EF4-FFF2-40B4-BE49-F238E27FC236}">
                <a16:creationId xmlns:a16="http://schemas.microsoft.com/office/drawing/2014/main" id="{092C94D0-8192-9AE0-7171-7FBC2421BF13}"/>
              </a:ext>
            </a:extLst>
          </p:cNvPr>
          <p:cNvGrpSpPr/>
          <p:nvPr/>
        </p:nvGrpSpPr>
        <p:grpSpPr>
          <a:xfrm>
            <a:off x="7055728" y="4564143"/>
            <a:ext cx="4129215" cy="1551447"/>
            <a:chOff x="7176120" y="4523575"/>
            <a:chExt cx="4129215" cy="1551447"/>
          </a:xfrm>
        </p:grpSpPr>
        <p:pic>
          <p:nvPicPr>
            <p:cNvPr id="12" name="Billede 11">
              <a:extLst>
                <a:ext uri="{FF2B5EF4-FFF2-40B4-BE49-F238E27FC236}">
                  <a16:creationId xmlns:a16="http://schemas.microsoft.com/office/drawing/2014/main" id="{310B840D-A1FC-3A81-483D-9614C717B223}"/>
                </a:ext>
              </a:extLst>
            </p:cNvPr>
            <p:cNvPicPr>
              <a:picLocks noChangeAspect="1"/>
            </p:cNvPicPr>
            <p:nvPr/>
          </p:nvPicPr>
          <p:blipFill>
            <a:blip r:embed="rId5"/>
            <a:stretch>
              <a:fillRect/>
            </a:stretch>
          </p:blipFill>
          <p:spPr>
            <a:xfrm>
              <a:off x="7176120" y="4523575"/>
              <a:ext cx="4129215" cy="1551447"/>
            </a:xfrm>
            <a:prstGeom prst="rect">
              <a:avLst/>
            </a:prstGeom>
          </p:spPr>
        </p:pic>
        <p:sp>
          <p:nvSpPr>
            <p:cNvPr id="13" name="Rektangel 12">
              <a:extLst>
                <a:ext uri="{FF2B5EF4-FFF2-40B4-BE49-F238E27FC236}">
                  <a16:creationId xmlns:a16="http://schemas.microsoft.com/office/drawing/2014/main" id="{89220953-94A9-55A9-8763-5A7A934DE0C5}"/>
                </a:ext>
              </a:extLst>
            </p:cNvPr>
            <p:cNvSpPr/>
            <p:nvPr/>
          </p:nvSpPr>
          <p:spPr>
            <a:xfrm>
              <a:off x="7416903" y="4867250"/>
              <a:ext cx="3555721" cy="864096"/>
            </a:xfrm>
            <a:prstGeom prst="rect">
              <a:avLst/>
            </a:prstGeom>
            <a:solidFill>
              <a:srgbClr val="E370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a-US" sz="3100" b="1" dirty="0">
                  <a:solidFill>
                    <a:schemeClr val="tx1"/>
                  </a:solidFill>
                  <a:latin typeface="Klavika Bd" panose="02000000000000000000" pitchFamily="2" charset="0"/>
                </a:rPr>
                <a:t>Husk spillereglerne!</a:t>
              </a:r>
            </a:p>
          </p:txBody>
        </p:sp>
      </p:grpSp>
      <p:pic>
        <p:nvPicPr>
          <p:cNvPr id="2" name="Billede 1">
            <a:extLst>
              <a:ext uri="{FF2B5EF4-FFF2-40B4-BE49-F238E27FC236}">
                <a16:creationId xmlns:a16="http://schemas.microsoft.com/office/drawing/2014/main" id="{1BB3BBB7-35B0-5829-1CB9-54C1B98E5975}"/>
              </a:ext>
            </a:extLst>
          </p:cNvPr>
          <p:cNvPicPr>
            <a:picLocks noChangeAspect="1"/>
          </p:cNvPicPr>
          <p:nvPr/>
        </p:nvPicPr>
        <p:blipFill>
          <a:blip r:embed="rId6"/>
          <a:stretch>
            <a:fillRect/>
          </a:stretch>
        </p:blipFill>
        <p:spPr>
          <a:xfrm>
            <a:off x="5908922" y="-185541"/>
            <a:ext cx="5957455" cy="5957455"/>
          </a:xfrm>
          <a:prstGeom prst="rect">
            <a:avLst/>
          </a:prstGeom>
        </p:spPr>
      </p:pic>
    </p:spTree>
    <p:extLst>
      <p:ext uri="{BB962C8B-B14F-4D97-AF65-F5344CB8AC3E}">
        <p14:creationId xmlns:p14="http://schemas.microsoft.com/office/powerpoint/2010/main" val="3693516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6FF8C-F2E8-40C6-903C-BC1D34EFD0AE}"/>
            </a:ext>
          </a:extLst>
        </p:cNvPr>
        <p:cNvGrpSpPr/>
        <p:nvPr/>
      </p:nvGrpSpPr>
      <p:grpSpPr>
        <a:xfrm>
          <a:off x="0" y="0"/>
          <a:ext cx="0" cy="0"/>
          <a:chOff x="0" y="0"/>
          <a:chExt cx="0" cy="0"/>
        </a:xfrm>
      </p:grpSpPr>
      <p:pic>
        <p:nvPicPr>
          <p:cNvPr id="9" name="Billede 8" descr="Et billede, der indeholder Symmetri, design, mønster&#10;&#10;AI-genereret indhold kan være ukorrekt.">
            <a:extLst>
              <a:ext uri="{FF2B5EF4-FFF2-40B4-BE49-F238E27FC236}">
                <a16:creationId xmlns:a16="http://schemas.microsoft.com/office/drawing/2014/main" id="{C56359A5-F522-E625-C091-32DA3F5006E7}"/>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0" name="Rektangel 9">
            <a:extLst>
              <a:ext uri="{FF2B5EF4-FFF2-40B4-BE49-F238E27FC236}">
                <a16:creationId xmlns:a16="http://schemas.microsoft.com/office/drawing/2014/main" id="{02CC7853-7376-2936-2E92-D2115D25CBCB}"/>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1" name="Billede 10" descr="Et billede, der indeholder sort, mørke, sort-hvid&#10;&#10;Indhold genereret af kunstig intelligens kan være forkert.">
            <a:extLst>
              <a:ext uri="{FF2B5EF4-FFF2-40B4-BE49-F238E27FC236}">
                <a16:creationId xmlns:a16="http://schemas.microsoft.com/office/drawing/2014/main" id="{40333BB4-0AD2-B617-BE84-DD1617837164}"/>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7375200B-9582-794B-5FF4-85CF3040B9CD}"/>
              </a:ext>
            </a:extLst>
          </p:cNvPr>
          <p:cNvSpPr>
            <a:spLocks noGrp="1"/>
          </p:cNvSpPr>
          <p:nvPr>
            <p:ph type="sldNum" sz="quarter" idx="12"/>
          </p:nvPr>
        </p:nvSpPr>
        <p:spPr/>
        <p:txBody>
          <a:bodyPr/>
          <a:lstStyle/>
          <a:p>
            <a:fld id="{2A710F0F-0A71-6A48-AAD6-EB3A077EE618}" type="slidenum">
              <a:rPr lang="da-DK" smtClean="0"/>
              <a:t>10</a:t>
            </a:fld>
            <a:endParaRPr lang="da-DK"/>
          </a:p>
        </p:txBody>
      </p:sp>
      <p:sp>
        <p:nvSpPr>
          <p:cNvPr id="3" name="Titel 2">
            <a:extLst>
              <a:ext uri="{FF2B5EF4-FFF2-40B4-BE49-F238E27FC236}">
                <a16:creationId xmlns:a16="http://schemas.microsoft.com/office/drawing/2014/main" id="{D54A39B0-3E71-CD40-718F-EAC32AE4255B}"/>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Del jeres pointer med de andre grupper</a:t>
            </a:r>
          </a:p>
        </p:txBody>
      </p:sp>
      <p:sp>
        <p:nvSpPr>
          <p:cNvPr id="5" name="Pladsholder til indhold 1">
            <a:extLst>
              <a:ext uri="{FF2B5EF4-FFF2-40B4-BE49-F238E27FC236}">
                <a16:creationId xmlns:a16="http://schemas.microsoft.com/office/drawing/2014/main" id="{FA129423-D005-0C1B-4514-B930E0B6A26B}"/>
              </a:ext>
            </a:extLst>
          </p:cNvPr>
          <p:cNvSpPr txBox="1">
            <a:spLocks/>
          </p:cNvSpPr>
          <p:nvPr/>
        </p:nvSpPr>
        <p:spPr>
          <a:xfrm>
            <a:off x="960000" y="2445387"/>
            <a:ext cx="6300173"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buNone/>
            </a:pPr>
            <a:r>
              <a:rPr lang="da-DK" sz="2400" dirty="0">
                <a:solidFill>
                  <a:srgbClr val="221E1F"/>
                </a:solidFill>
                <a:latin typeface="Klavika Lt" panose="02000000000000000000" pitchFamily="2" charset="0"/>
              </a:rPr>
              <a:t>Nu skal I dele de pointer, I hver især har valgt ud, med hinanden.</a:t>
            </a:r>
          </a:p>
          <a:p>
            <a:pPr marL="0" lvl="0" indent="0">
              <a:buNone/>
            </a:pPr>
            <a:endParaRPr lang="da-US" sz="2400" dirty="0">
              <a:solidFill>
                <a:srgbClr val="221E1F"/>
              </a:solidFill>
              <a:latin typeface="Klavika Lt" panose="02000000000000000000" pitchFamily="2" charset="0"/>
            </a:endParaRPr>
          </a:p>
          <a:p>
            <a:pPr marL="0" indent="0">
              <a:buNone/>
            </a:pPr>
            <a:endParaRPr lang="da-DK" sz="2400" dirty="0">
              <a:latin typeface="Klavika Lt" panose="02000000000000000000" pitchFamily="2" charset="0"/>
            </a:endParaRPr>
          </a:p>
        </p:txBody>
      </p:sp>
      <p:pic>
        <p:nvPicPr>
          <p:cNvPr id="6" name="Billede 5">
            <a:extLst>
              <a:ext uri="{FF2B5EF4-FFF2-40B4-BE49-F238E27FC236}">
                <a16:creationId xmlns:a16="http://schemas.microsoft.com/office/drawing/2014/main" id="{850472E5-997F-E7C5-743E-EB24836709F5}"/>
              </a:ext>
            </a:extLst>
          </p:cNvPr>
          <p:cNvPicPr>
            <a:picLocks noChangeAspect="1"/>
          </p:cNvPicPr>
          <p:nvPr/>
        </p:nvPicPr>
        <p:blipFill>
          <a:blip r:embed="rId5">
            <a:extLst>
              <a:ext uri="{28A0092B-C50C-407E-A947-70E740481C1C}">
                <a14:useLocalDpi xmlns:a14="http://schemas.microsoft.com/office/drawing/2010/main" val="0"/>
              </a:ext>
            </a:extLst>
          </a:blip>
          <a:srcRect l="26087" t="17666" r="53321" b="67649"/>
          <a:stretch>
            <a:fillRect/>
          </a:stretch>
        </p:blipFill>
        <p:spPr>
          <a:xfrm>
            <a:off x="5152916" y="3209508"/>
            <a:ext cx="6079084" cy="2922637"/>
          </a:xfrm>
          <a:prstGeom prst="rect">
            <a:avLst/>
          </a:prstGeom>
        </p:spPr>
      </p:pic>
    </p:spTree>
    <p:extLst>
      <p:ext uri="{BB962C8B-B14F-4D97-AF65-F5344CB8AC3E}">
        <p14:creationId xmlns:p14="http://schemas.microsoft.com/office/powerpoint/2010/main" val="569285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206D3-391E-3424-D509-A70474440A9A}"/>
            </a:ext>
          </a:extLst>
        </p:cNvPr>
        <p:cNvGrpSpPr/>
        <p:nvPr/>
      </p:nvGrpSpPr>
      <p:grpSpPr>
        <a:xfrm>
          <a:off x="0" y="0"/>
          <a:ext cx="0" cy="0"/>
          <a:chOff x="0" y="0"/>
          <a:chExt cx="0" cy="0"/>
        </a:xfrm>
      </p:grpSpPr>
      <p:pic>
        <p:nvPicPr>
          <p:cNvPr id="3" name="Billede 2" descr="Et billede, der indeholder Symmetri, design, mønster&#10;&#10;AI-genereret indhold kan være ukorrekt.">
            <a:extLst>
              <a:ext uri="{FF2B5EF4-FFF2-40B4-BE49-F238E27FC236}">
                <a16:creationId xmlns:a16="http://schemas.microsoft.com/office/drawing/2014/main" id="{9B4BDB04-6331-4830-0E23-AF95AC1CDF51}"/>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5" name="Rektangel 4">
            <a:extLst>
              <a:ext uri="{FF2B5EF4-FFF2-40B4-BE49-F238E27FC236}">
                <a16:creationId xmlns:a16="http://schemas.microsoft.com/office/drawing/2014/main" id="{7CBF73A7-DF68-F382-E362-5CA91A1B4B6A}"/>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6" name="Billede 5" descr="Et billede, der indeholder sort, mørke, sort-hvid&#10;&#10;Indhold genereret af kunstig intelligens kan være forkert.">
            <a:extLst>
              <a:ext uri="{FF2B5EF4-FFF2-40B4-BE49-F238E27FC236}">
                <a16:creationId xmlns:a16="http://schemas.microsoft.com/office/drawing/2014/main" id="{09610FCC-D5C2-6452-F984-8DBFA03F7734}"/>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52712688-F2D7-FF46-B95E-696CFB1107D6}"/>
              </a:ext>
            </a:extLst>
          </p:cNvPr>
          <p:cNvSpPr>
            <a:spLocks noGrp="1"/>
          </p:cNvSpPr>
          <p:nvPr>
            <p:ph type="sldNum" sz="quarter" idx="12"/>
          </p:nvPr>
        </p:nvSpPr>
        <p:spPr/>
        <p:txBody>
          <a:bodyPr/>
          <a:lstStyle/>
          <a:p>
            <a:fld id="{2A710F0F-0A71-6A48-AAD6-EB3A077EE618}" type="slidenum">
              <a:rPr lang="da-DK" smtClean="0"/>
              <a:t>11</a:t>
            </a:fld>
            <a:endParaRPr lang="da-DK"/>
          </a:p>
        </p:txBody>
      </p:sp>
      <p:sp>
        <p:nvSpPr>
          <p:cNvPr id="8" name="Titel 2">
            <a:extLst>
              <a:ext uri="{FF2B5EF4-FFF2-40B4-BE49-F238E27FC236}">
                <a16:creationId xmlns:a16="http://schemas.microsoft.com/office/drawing/2014/main" id="{BB3C0E7F-5A46-6071-EF16-F802FAE1A509}"/>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Fælles opsamling</a:t>
            </a:r>
          </a:p>
        </p:txBody>
      </p:sp>
      <p:sp>
        <p:nvSpPr>
          <p:cNvPr id="9" name="Pladsholder til indhold 1">
            <a:extLst>
              <a:ext uri="{FF2B5EF4-FFF2-40B4-BE49-F238E27FC236}">
                <a16:creationId xmlns:a16="http://schemas.microsoft.com/office/drawing/2014/main" id="{23F9A289-77F5-97EF-A292-2BD9FF0D1792}"/>
              </a:ext>
            </a:extLst>
          </p:cNvPr>
          <p:cNvSpPr txBox="1">
            <a:spLocks/>
          </p:cNvSpPr>
          <p:nvPr/>
        </p:nvSpPr>
        <p:spPr>
          <a:xfrm>
            <a:off x="960001" y="3014347"/>
            <a:ext cx="5603360" cy="47725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da-DK" sz="2400" dirty="0">
                <a:solidFill>
                  <a:srgbClr val="221E1F"/>
                </a:solidFill>
                <a:latin typeface="Klavika Lt" panose="02000000000000000000" pitchFamily="2" charset="0"/>
              </a:rPr>
              <a:t>Giver vores dialoger i dag anledning til, at vi skal gøre noget anderledes her og nu? </a:t>
            </a:r>
            <a:endParaRPr lang="da-US" sz="2400" dirty="0">
              <a:solidFill>
                <a:srgbClr val="221E1F"/>
              </a:solidFill>
              <a:latin typeface="Klavika Lt" panose="02000000000000000000" pitchFamily="2" charset="0"/>
            </a:endParaRPr>
          </a:p>
          <a:p>
            <a:pPr lvl="0"/>
            <a:r>
              <a:rPr lang="da-DK" sz="2400" dirty="0">
                <a:solidFill>
                  <a:srgbClr val="221E1F"/>
                </a:solidFill>
                <a:latin typeface="Klavika Lt" panose="02000000000000000000" pitchFamily="2" charset="0"/>
              </a:rPr>
              <a:t>Og i så fald hvad?</a:t>
            </a:r>
            <a:endParaRPr lang="da-US" sz="2400" dirty="0">
              <a:solidFill>
                <a:srgbClr val="221E1F"/>
              </a:solidFill>
              <a:latin typeface="Klavika Lt" panose="02000000000000000000" pitchFamily="2" charset="0"/>
            </a:endParaRPr>
          </a:p>
          <a:p>
            <a:pPr marL="0" lvl="0" indent="0">
              <a:buNone/>
            </a:pPr>
            <a:endParaRPr lang="da-DK" sz="2400" dirty="0">
              <a:solidFill>
                <a:srgbClr val="221E1F"/>
              </a:solidFill>
              <a:latin typeface="Klavika Lt" panose="02000000000000000000" pitchFamily="2" charset="0"/>
            </a:endParaRPr>
          </a:p>
          <a:p>
            <a:pPr marL="0" lvl="0" indent="0">
              <a:buNone/>
            </a:pPr>
            <a:endParaRPr lang="da-US" sz="2400" dirty="0">
              <a:solidFill>
                <a:srgbClr val="221E1F"/>
              </a:solidFill>
              <a:latin typeface="Klavika Lt" panose="02000000000000000000" pitchFamily="2" charset="0"/>
            </a:endParaRPr>
          </a:p>
          <a:p>
            <a:pPr marL="0" indent="0">
              <a:buNone/>
            </a:pPr>
            <a:endParaRPr lang="da-DK" sz="2400" dirty="0">
              <a:latin typeface="Klavika Lt" panose="02000000000000000000" pitchFamily="2" charset="0"/>
            </a:endParaRPr>
          </a:p>
        </p:txBody>
      </p:sp>
      <p:pic>
        <p:nvPicPr>
          <p:cNvPr id="10" name="Billede 9">
            <a:extLst>
              <a:ext uri="{FF2B5EF4-FFF2-40B4-BE49-F238E27FC236}">
                <a16:creationId xmlns:a16="http://schemas.microsoft.com/office/drawing/2014/main" id="{E42867F2-4FA7-38DB-A07C-8030052678AE}"/>
              </a:ext>
            </a:extLst>
          </p:cNvPr>
          <p:cNvPicPr>
            <a:picLocks noChangeAspect="1"/>
          </p:cNvPicPr>
          <p:nvPr/>
        </p:nvPicPr>
        <p:blipFill>
          <a:blip r:embed="rId5"/>
          <a:stretch>
            <a:fillRect/>
          </a:stretch>
        </p:blipFill>
        <p:spPr>
          <a:xfrm>
            <a:off x="7266514" y="1758998"/>
            <a:ext cx="3175000" cy="4140200"/>
          </a:xfrm>
          <a:prstGeom prst="rect">
            <a:avLst/>
          </a:prstGeom>
        </p:spPr>
      </p:pic>
    </p:spTree>
    <p:extLst>
      <p:ext uri="{BB962C8B-B14F-4D97-AF65-F5344CB8AC3E}">
        <p14:creationId xmlns:p14="http://schemas.microsoft.com/office/powerpoint/2010/main" val="22145445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03D75-CB46-FB69-8350-9A5F163857BF}"/>
            </a:ext>
          </a:extLst>
        </p:cNvPr>
        <p:cNvGrpSpPr/>
        <p:nvPr/>
      </p:nvGrpSpPr>
      <p:grpSpPr>
        <a:xfrm>
          <a:off x="0" y="0"/>
          <a:ext cx="0" cy="0"/>
          <a:chOff x="0" y="0"/>
          <a:chExt cx="0" cy="0"/>
        </a:xfrm>
      </p:grpSpPr>
      <p:pic>
        <p:nvPicPr>
          <p:cNvPr id="5" name="Billede 4" descr="Et billede, der indeholder Symmetri, design, mønster&#10;&#10;AI-genereret indhold kan være ukorrekt.">
            <a:extLst>
              <a:ext uri="{FF2B5EF4-FFF2-40B4-BE49-F238E27FC236}">
                <a16:creationId xmlns:a16="http://schemas.microsoft.com/office/drawing/2014/main" id="{86C5B7A3-097F-A7DE-C283-521916224972}"/>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1" name="Rektangel 10">
            <a:extLst>
              <a:ext uri="{FF2B5EF4-FFF2-40B4-BE49-F238E27FC236}">
                <a16:creationId xmlns:a16="http://schemas.microsoft.com/office/drawing/2014/main" id="{30C02289-2F0E-032D-3C9A-3534BEAB51B3}"/>
              </a:ext>
            </a:extLst>
          </p:cNvPr>
          <p:cNvSpPr/>
          <p:nvPr/>
        </p:nvSpPr>
        <p:spPr>
          <a:xfrm>
            <a:off x="482600" y="462455"/>
            <a:ext cx="11709400" cy="6395545"/>
          </a:xfrm>
          <a:prstGeom prst="rect">
            <a:avLst/>
          </a:prstGeom>
          <a:solidFill>
            <a:srgbClr val="EB5A0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dirty="0"/>
          </a:p>
        </p:txBody>
      </p:sp>
      <p:pic>
        <p:nvPicPr>
          <p:cNvPr id="7" name="Grafik 6">
            <a:extLst>
              <a:ext uri="{FF2B5EF4-FFF2-40B4-BE49-F238E27FC236}">
                <a16:creationId xmlns:a16="http://schemas.microsoft.com/office/drawing/2014/main" id="{441DFC31-BE53-E4BF-6C92-7D688B15AA7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46555" y="5971552"/>
            <a:ext cx="2705100" cy="596900"/>
          </a:xfrm>
          <a:prstGeom prst="rect">
            <a:avLst/>
          </a:prstGeom>
        </p:spPr>
      </p:pic>
      <p:pic>
        <p:nvPicPr>
          <p:cNvPr id="6" name="Billede 5" descr="Et billede, der indeholder skærmbillede, Farverigt, lilla/violet&#10;&#10;AI-genereret indhold kan være ukorrekt.">
            <a:extLst>
              <a:ext uri="{FF2B5EF4-FFF2-40B4-BE49-F238E27FC236}">
                <a16:creationId xmlns:a16="http://schemas.microsoft.com/office/drawing/2014/main" id="{55DD1D2C-9B43-CADF-30C9-8E9947F740DF}"/>
              </a:ext>
            </a:extLst>
          </p:cNvPr>
          <p:cNvPicPr>
            <a:picLocks noChangeAspect="1"/>
          </p:cNvPicPr>
          <p:nvPr/>
        </p:nvPicPr>
        <p:blipFill>
          <a:blip r:embed="rId5">
            <a:extLst>
              <a:ext uri="{28A0092B-C50C-407E-A947-70E740481C1C}">
                <a14:useLocalDpi xmlns:a14="http://schemas.microsoft.com/office/drawing/2010/main" val="0"/>
              </a:ext>
            </a:extLst>
          </a:blip>
          <a:srcRect l="57385" t="75636" r="29645" b="5131"/>
          <a:stretch>
            <a:fillRect/>
          </a:stretch>
        </p:blipFill>
        <p:spPr>
          <a:xfrm>
            <a:off x="5962685" y="1415594"/>
            <a:ext cx="3136195" cy="3135323"/>
          </a:xfrm>
          <a:prstGeom prst="rect">
            <a:avLst/>
          </a:prstGeom>
        </p:spPr>
      </p:pic>
      <p:pic>
        <p:nvPicPr>
          <p:cNvPr id="8" name="Billede 7" descr="Et billede, der indeholder skærmbillede, Farverigt, lilla/violet&#10;&#10;AI-genereret indhold kan være ukorrekt.">
            <a:extLst>
              <a:ext uri="{FF2B5EF4-FFF2-40B4-BE49-F238E27FC236}">
                <a16:creationId xmlns:a16="http://schemas.microsoft.com/office/drawing/2014/main" id="{7831CF14-9BC9-954C-AE67-B95A409B643C}"/>
              </a:ext>
            </a:extLst>
          </p:cNvPr>
          <p:cNvPicPr>
            <a:picLocks noChangeAspect="1"/>
          </p:cNvPicPr>
          <p:nvPr/>
        </p:nvPicPr>
        <p:blipFill>
          <a:blip r:embed="rId5">
            <a:extLst>
              <a:ext uri="{28A0092B-C50C-407E-A947-70E740481C1C}">
                <a14:useLocalDpi xmlns:a14="http://schemas.microsoft.com/office/drawing/2010/main" val="0"/>
              </a:ext>
            </a:extLst>
          </a:blip>
          <a:srcRect l="27738" t="75636" r="58365" b="3751"/>
          <a:stretch>
            <a:fillRect/>
          </a:stretch>
        </p:blipFill>
        <p:spPr>
          <a:xfrm>
            <a:off x="8023463" y="2983256"/>
            <a:ext cx="3170818" cy="3170818"/>
          </a:xfrm>
          <a:prstGeom prst="rect">
            <a:avLst/>
          </a:prstGeom>
        </p:spPr>
      </p:pic>
      <p:pic>
        <p:nvPicPr>
          <p:cNvPr id="10" name="Billede 9" descr="Et billede, der indeholder skærmbillede, Farverigt, lilla/violet&#10;&#10;AI-genereret indhold kan være ukorrekt.">
            <a:extLst>
              <a:ext uri="{FF2B5EF4-FFF2-40B4-BE49-F238E27FC236}">
                <a16:creationId xmlns:a16="http://schemas.microsoft.com/office/drawing/2014/main" id="{01103562-BD6A-E7B8-2F80-220201460584}"/>
              </a:ext>
            </a:extLst>
          </p:cNvPr>
          <p:cNvPicPr>
            <a:picLocks noChangeAspect="1"/>
          </p:cNvPicPr>
          <p:nvPr/>
        </p:nvPicPr>
        <p:blipFill>
          <a:blip r:embed="rId5">
            <a:extLst>
              <a:ext uri="{28A0092B-C50C-407E-A947-70E740481C1C}">
                <a14:useLocalDpi xmlns:a14="http://schemas.microsoft.com/office/drawing/2010/main" val="0"/>
              </a:ext>
            </a:extLst>
          </a:blip>
          <a:srcRect l="40709" t="78755" r="42615" b="3380"/>
          <a:stretch>
            <a:fillRect/>
          </a:stretch>
        </p:blipFill>
        <p:spPr>
          <a:xfrm>
            <a:off x="8559057" y="958682"/>
            <a:ext cx="3423026" cy="2472187"/>
          </a:xfrm>
          <a:prstGeom prst="rect">
            <a:avLst/>
          </a:prstGeom>
        </p:spPr>
      </p:pic>
      <p:sp>
        <p:nvSpPr>
          <p:cNvPr id="9" name="Tekstfelt 8">
            <a:extLst>
              <a:ext uri="{FF2B5EF4-FFF2-40B4-BE49-F238E27FC236}">
                <a16:creationId xmlns:a16="http://schemas.microsoft.com/office/drawing/2014/main" id="{1B88553A-98C6-70FB-4EA2-8F3B42D78B09}"/>
              </a:ext>
            </a:extLst>
          </p:cNvPr>
          <p:cNvSpPr txBox="1"/>
          <p:nvPr/>
        </p:nvSpPr>
        <p:spPr>
          <a:xfrm>
            <a:off x="1442601" y="3861048"/>
            <a:ext cx="5136000" cy="1246495"/>
          </a:xfrm>
          <a:prstGeom prst="rect">
            <a:avLst/>
          </a:prstGeom>
          <a:noFill/>
        </p:spPr>
        <p:txBody>
          <a:bodyPr wrap="square" rtlCol="0">
            <a:spAutoFit/>
          </a:bodyPr>
          <a:lstStyle/>
          <a:p>
            <a:r>
              <a:rPr lang="da-DK" sz="2500" dirty="0">
                <a:solidFill>
                  <a:schemeClr val="bg1"/>
                </a:solidFill>
                <a:latin typeface="Klavika Md" panose="02000000000000000000" pitchFamily="2" charset="0"/>
              </a:rPr>
              <a:t>Næste skridt: Arbejdsmiljøgruppen tager de gode pointer med videre.</a:t>
            </a:r>
          </a:p>
          <a:p>
            <a:endParaRPr lang="da-US" sz="2500" dirty="0">
              <a:solidFill>
                <a:schemeClr val="bg1"/>
              </a:solidFill>
              <a:latin typeface="Klavika Md" panose="02000000000000000000" pitchFamily="2" charset="0"/>
            </a:endParaRPr>
          </a:p>
        </p:txBody>
      </p:sp>
      <p:sp>
        <p:nvSpPr>
          <p:cNvPr id="12" name="Titel 1">
            <a:extLst>
              <a:ext uri="{FF2B5EF4-FFF2-40B4-BE49-F238E27FC236}">
                <a16:creationId xmlns:a16="http://schemas.microsoft.com/office/drawing/2014/main" id="{63A1B283-796C-69DE-D888-1CF86571BC92}"/>
              </a:ext>
            </a:extLst>
          </p:cNvPr>
          <p:cNvSpPr>
            <a:spLocks noGrp="1"/>
          </p:cNvSpPr>
          <p:nvPr>
            <p:ph type="ctrTitle"/>
          </p:nvPr>
        </p:nvSpPr>
        <p:spPr>
          <a:xfrm>
            <a:off x="1442600" y="2382107"/>
            <a:ext cx="7962900" cy="1229690"/>
          </a:xfrm>
        </p:spPr>
        <p:txBody>
          <a:bodyPr>
            <a:normAutofit/>
          </a:bodyPr>
          <a:lstStyle/>
          <a:p>
            <a:pPr algn="l"/>
            <a:r>
              <a:rPr lang="da-DK" b="1" dirty="0">
                <a:solidFill>
                  <a:schemeClr val="bg1"/>
                </a:solidFill>
                <a:latin typeface="Klavika Md" panose="02000000000000000000" pitchFamily="2" charset="0"/>
              </a:rPr>
              <a:t>Tak for i dag!</a:t>
            </a:r>
          </a:p>
        </p:txBody>
      </p:sp>
    </p:spTree>
    <p:extLst>
      <p:ext uri="{BB962C8B-B14F-4D97-AF65-F5344CB8AC3E}">
        <p14:creationId xmlns:p14="http://schemas.microsoft.com/office/powerpoint/2010/main" val="3318279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4B9EBFE-A7E5-C603-2909-04E588507A46}"/>
            </a:ext>
          </a:extLst>
        </p:cNvPr>
        <p:cNvGrpSpPr/>
        <p:nvPr/>
      </p:nvGrpSpPr>
      <p:grpSpPr>
        <a:xfrm>
          <a:off x="0" y="0"/>
          <a:ext cx="0" cy="0"/>
          <a:chOff x="0" y="0"/>
          <a:chExt cx="0" cy="0"/>
        </a:xfrm>
      </p:grpSpPr>
      <p:pic>
        <p:nvPicPr>
          <p:cNvPr id="7" name="Billede 6" descr="Et billede, der indeholder Symmetri, design, mønster&#10;&#10;AI-genereret indhold kan være ukorrekt.">
            <a:extLst>
              <a:ext uri="{FF2B5EF4-FFF2-40B4-BE49-F238E27FC236}">
                <a16:creationId xmlns:a16="http://schemas.microsoft.com/office/drawing/2014/main" id="{7722A3B4-8D0F-86BE-C062-86BC54A083BF}"/>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2" name="Rektangel 11">
            <a:extLst>
              <a:ext uri="{FF2B5EF4-FFF2-40B4-BE49-F238E27FC236}">
                <a16:creationId xmlns:a16="http://schemas.microsoft.com/office/drawing/2014/main" id="{5BCC67B9-97BB-295B-4879-D6A311A3D24B}"/>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3" name="Billede 12" descr="Et billede, der indeholder sort, mørke, sort-hvid&#10;&#10;Indhold genereret af kunstig intelligens kan være forkert.">
            <a:extLst>
              <a:ext uri="{FF2B5EF4-FFF2-40B4-BE49-F238E27FC236}">
                <a16:creationId xmlns:a16="http://schemas.microsoft.com/office/drawing/2014/main" id="{AE3A7506-2E80-354B-A337-4126D7FD4FDD}"/>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E9980EFA-25A9-A0B8-B835-1ABC1F2FEF99}"/>
              </a:ext>
            </a:extLst>
          </p:cNvPr>
          <p:cNvSpPr>
            <a:spLocks noGrp="1"/>
          </p:cNvSpPr>
          <p:nvPr>
            <p:ph type="sldNum" sz="quarter" idx="12"/>
          </p:nvPr>
        </p:nvSpPr>
        <p:spPr/>
        <p:txBody>
          <a:bodyPr/>
          <a:lstStyle/>
          <a:p>
            <a:fld id="{2A710F0F-0A71-6A48-AAD6-EB3A077EE618}" type="slidenum">
              <a:rPr lang="da-DK" smtClean="0"/>
              <a:t>13</a:t>
            </a:fld>
            <a:endParaRPr lang="da-DK"/>
          </a:p>
        </p:txBody>
      </p:sp>
      <p:sp>
        <p:nvSpPr>
          <p:cNvPr id="10" name="Titel 2">
            <a:extLst>
              <a:ext uri="{FF2B5EF4-FFF2-40B4-BE49-F238E27FC236}">
                <a16:creationId xmlns:a16="http://schemas.microsoft.com/office/drawing/2014/main" id="{9673A671-76C1-6842-5C6B-36DC854799AC}"/>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Få mere inspiration til forebyggelse og håndtering af digital chikane </a:t>
            </a:r>
          </a:p>
        </p:txBody>
      </p:sp>
      <p:sp>
        <p:nvSpPr>
          <p:cNvPr id="5" name="Pladsholder til indhold 1">
            <a:extLst>
              <a:ext uri="{FF2B5EF4-FFF2-40B4-BE49-F238E27FC236}">
                <a16:creationId xmlns:a16="http://schemas.microsoft.com/office/drawing/2014/main" id="{3F9B335E-BFB3-B289-85B2-2A0CFC0370E2}"/>
              </a:ext>
            </a:extLst>
          </p:cNvPr>
          <p:cNvSpPr txBox="1">
            <a:spLocks/>
          </p:cNvSpPr>
          <p:nvPr/>
        </p:nvSpPr>
        <p:spPr>
          <a:xfrm>
            <a:off x="960000" y="2288080"/>
            <a:ext cx="10272000" cy="38884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dirty="0">
                <a:latin typeface="Klavika Lt" panose="02000000000000000000" pitchFamily="2" charset="0"/>
              </a:rPr>
              <a:t>På </a:t>
            </a:r>
            <a:r>
              <a:rPr lang="da-DK" sz="2000" dirty="0">
                <a:latin typeface="Klavika Lt" panose="02000000000000000000" pitchFamily="2" charset="0"/>
                <a:hlinkClick r:id="rId5"/>
              </a:rPr>
              <a:t>www.godtarbejdsmiljø.dk/digitalchikane</a:t>
            </a:r>
            <a:r>
              <a:rPr lang="da-DK" sz="2000" dirty="0">
                <a:latin typeface="Klavika Lt" panose="02000000000000000000" pitchFamily="2" charset="0"/>
              </a:rPr>
              <a:t> kan I læse meget mere om – og få inspiration til – hvordan I sætter forebyggelsen i system, og hvordan I sikrer en hurtig og effektiv respons, hvis en medarbejder rammes af digital chikane.</a:t>
            </a:r>
            <a:br>
              <a:rPr lang="da-DK" sz="2000" dirty="0">
                <a:latin typeface="Klavika Lt" panose="02000000000000000000" pitchFamily="2" charset="0"/>
              </a:rPr>
            </a:br>
            <a:br>
              <a:rPr lang="da-DK" sz="2000" dirty="0">
                <a:latin typeface="Klavika Lt" panose="02000000000000000000" pitchFamily="2" charset="0"/>
              </a:rPr>
            </a:br>
            <a:r>
              <a:rPr lang="da-DK" sz="2000" dirty="0">
                <a:latin typeface="Klavika Lt" panose="02000000000000000000" pitchFamily="2" charset="0"/>
              </a:rPr>
              <a:t>Der findes også en faciliteringsfilm, som kan hjælpe jer med at sætte rammen for dialogen, og en PowerPoint-præsentation, som I kan bruge til at tale mere om, hvad digital chikane er.</a:t>
            </a:r>
            <a:br>
              <a:rPr lang="da-DK" sz="2000" dirty="0">
                <a:latin typeface="Klavika Lt" panose="02000000000000000000" pitchFamily="2" charset="0"/>
              </a:rPr>
            </a:br>
            <a:br>
              <a:rPr lang="da-DK" sz="2000" dirty="0">
                <a:latin typeface="Klavika Lt" panose="02000000000000000000" pitchFamily="2" charset="0"/>
              </a:rPr>
            </a:br>
            <a:r>
              <a:rPr lang="da-DK" sz="2000" dirty="0">
                <a:latin typeface="Klavika Lt" panose="02000000000000000000" pitchFamily="2" charset="0"/>
              </a:rPr>
              <a:t>I finder begge dele her: </a:t>
            </a:r>
            <a:r>
              <a:rPr lang="da-DK" sz="2000" dirty="0">
                <a:latin typeface="Klavika Lt" panose="02000000000000000000" pitchFamily="2" charset="0"/>
                <a:hlinkClick r:id="rId6"/>
              </a:rPr>
              <a:t>Faciliteringsfilm og PowerPoint: Digital chikane</a:t>
            </a:r>
            <a:endParaRPr lang="da-DK" sz="2000" dirty="0">
              <a:latin typeface="Klavika Lt" panose="02000000000000000000" pitchFamily="2" charset="0"/>
            </a:endParaRPr>
          </a:p>
          <a:p>
            <a:pPr marL="0" indent="0">
              <a:buNone/>
            </a:pPr>
            <a:endParaRPr lang="da-DK" sz="2000" dirty="0">
              <a:latin typeface="Klavika Lt" panose="02000000000000000000" pitchFamily="2" charset="0"/>
            </a:endParaRPr>
          </a:p>
        </p:txBody>
      </p:sp>
    </p:spTree>
    <p:extLst>
      <p:ext uri="{BB962C8B-B14F-4D97-AF65-F5344CB8AC3E}">
        <p14:creationId xmlns:p14="http://schemas.microsoft.com/office/powerpoint/2010/main" val="114950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0511678-A2AA-586E-6968-9B3661830254}"/>
            </a:ext>
          </a:extLst>
        </p:cNvPr>
        <p:cNvGrpSpPr/>
        <p:nvPr/>
      </p:nvGrpSpPr>
      <p:grpSpPr>
        <a:xfrm>
          <a:off x="0" y="0"/>
          <a:ext cx="0" cy="0"/>
          <a:chOff x="0" y="0"/>
          <a:chExt cx="0" cy="0"/>
        </a:xfrm>
      </p:grpSpPr>
      <p:pic>
        <p:nvPicPr>
          <p:cNvPr id="12" name="Billede 11" descr="Et billede, der indeholder Symmetri, design, mønster&#10;&#10;AI-genereret indhold kan være ukorrekt.">
            <a:extLst>
              <a:ext uri="{FF2B5EF4-FFF2-40B4-BE49-F238E27FC236}">
                <a16:creationId xmlns:a16="http://schemas.microsoft.com/office/drawing/2014/main" id="{EDE1DE96-7B4A-44CD-8304-8630C063F262}"/>
              </a:ext>
            </a:extLst>
          </p:cNvPr>
          <p:cNvPicPr>
            <a:picLocks noChangeAspect="1"/>
          </p:cNvPicPr>
          <p:nvPr/>
        </p:nvPicPr>
        <p:blipFill>
          <a:blip r:embed="rId3"/>
          <a:srcRect b="20076"/>
          <a:stretch>
            <a:fillRect/>
          </a:stretch>
        </p:blipFill>
        <p:spPr>
          <a:xfrm>
            <a:off x="0" y="0"/>
            <a:ext cx="12192000" cy="6858000"/>
          </a:xfrm>
          <a:prstGeom prst="rect">
            <a:avLst/>
          </a:prstGeom>
        </p:spPr>
      </p:pic>
      <p:sp>
        <p:nvSpPr>
          <p:cNvPr id="15" name="Rektangel 14">
            <a:extLst>
              <a:ext uri="{FF2B5EF4-FFF2-40B4-BE49-F238E27FC236}">
                <a16:creationId xmlns:a16="http://schemas.microsoft.com/office/drawing/2014/main" id="{79DCEA64-1AB6-DC1B-B14C-C85E41F78DA0}"/>
              </a:ext>
            </a:extLst>
          </p:cNvPr>
          <p:cNvSpPr/>
          <p:nvPr/>
        </p:nvSpPr>
        <p:spPr>
          <a:xfrm>
            <a:off x="325623" y="0"/>
            <a:ext cx="1186637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US"/>
          </a:p>
        </p:txBody>
      </p:sp>
      <p:pic>
        <p:nvPicPr>
          <p:cNvPr id="16" name="Billede 15" descr="Et billede, der indeholder sort, mørke, sort-hvid&#10;&#10;Indhold genereret af kunstig intelligens kan være forkert.">
            <a:extLst>
              <a:ext uri="{FF2B5EF4-FFF2-40B4-BE49-F238E27FC236}">
                <a16:creationId xmlns:a16="http://schemas.microsoft.com/office/drawing/2014/main" id="{0AB6B10B-2D38-9C18-FDF4-B31869153339}"/>
              </a:ext>
            </a:extLst>
          </p:cNvPr>
          <p:cNvPicPr>
            <a:picLocks noChangeAspect="1"/>
          </p:cNvPicPr>
          <p:nvPr/>
        </p:nvPicPr>
        <p:blipFill>
          <a:blip r:embed="rId4"/>
          <a:stretch>
            <a:fillRect/>
          </a:stretch>
        </p:blipFill>
        <p:spPr>
          <a:xfrm>
            <a:off x="506553" y="6520284"/>
            <a:ext cx="906894" cy="201191"/>
          </a:xfrm>
          <a:prstGeom prst="rect">
            <a:avLst/>
          </a:prstGeom>
        </p:spPr>
      </p:pic>
      <p:sp>
        <p:nvSpPr>
          <p:cNvPr id="4" name="Pladsholder til slidenummer 3">
            <a:extLst>
              <a:ext uri="{FF2B5EF4-FFF2-40B4-BE49-F238E27FC236}">
                <a16:creationId xmlns:a16="http://schemas.microsoft.com/office/drawing/2014/main" id="{FF86C571-A307-C840-9148-87C3F4A096BB}"/>
              </a:ext>
            </a:extLst>
          </p:cNvPr>
          <p:cNvSpPr>
            <a:spLocks noGrp="1"/>
          </p:cNvSpPr>
          <p:nvPr>
            <p:ph type="sldNum" sz="quarter" idx="12"/>
          </p:nvPr>
        </p:nvSpPr>
        <p:spPr/>
        <p:txBody>
          <a:bodyPr/>
          <a:lstStyle/>
          <a:p>
            <a:fld id="{2A710F0F-0A71-6A48-AAD6-EB3A077EE618}" type="slidenum">
              <a:rPr lang="da-DK" smtClean="0"/>
              <a:t>14</a:t>
            </a:fld>
            <a:endParaRPr lang="da-DK"/>
          </a:p>
        </p:txBody>
      </p:sp>
      <p:sp>
        <p:nvSpPr>
          <p:cNvPr id="10" name="Titel 2">
            <a:extLst>
              <a:ext uri="{FF2B5EF4-FFF2-40B4-BE49-F238E27FC236}">
                <a16:creationId xmlns:a16="http://schemas.microsoft.com/office/drawing/2014/main" id="{B9B90E6F-7A06-FFAB-5048-BB022FE10C25}"/>
              </a:ext>
            </a:extLst>
          </p:cNvPr>
          <p:cNvSpPr txBox="1">
            <a:spLocks/>
          </p:cNvSpPr>
          <p:nvPr/>
        </p:nvSpPr>
        <p:spPr>
          <a:xfrm>
            <a:off x="960000" y="778222"/>
            <a:ext cx="8160336" cy="980776"/>
          </a:xfrm>
          <a:prstGeom prst="rect">
            <a:avLst/>
          </a:prstGeom>
        </p:spPr>
        <p:txBody>
          <a:bodyPr vert="horz" lIns="91440" tIns="45720" rIns="91440" bIns="45720" rtlCol="0" anchor="ctr">
            <a:noAutofit/>
          </a:bodyPr>
          <a:lstStyle>
            <a:lvl1pPr algn="l" defTabSz="914400" rtl="0" eaLnBrk="1" latinLnBrk="0" hangingPunct="1">
              <a:spcBef>
                <a:spcPct val="0"/>
              </a:spcBef>
              <a:buNone/>
              <a:defRPr sz="2400" b="0" kern="1200">
                <a:solidFill>
                  <a:schemeClr val="tx1"/>
                </a:solidFill>
                <a:latin typeface="Klavika Md" panose="020B0803040000020004" pitchFamily="34" charset="0"/>
                <a:ea typeface="+mj-ea"/>
                <a:cs typeface="+mj-cs"/>
              </a:defRPr>
            </a:lvl1pPr>
          </a:lstStyle>
          <a:p>
            <a:r>
              <a:rPr lang="da-DK" sz="3200" b="1" dirty="0"/>
              <a:t>Få mere inspiration til forebyggelse og håndtering af digital chikane </a:t>
            </a:r>
          </a:p>
        </p:txBody>
      </p:sp>
      <p:sp>
        <p:nvSpPr>
          <p:cNvPr id="5" name="Pladsholder til indhold 1">
            <a:extLst>
              <a:ext uri="{FF2B5EF4-FFF2-40B4-BE49-F238E27FC236}">
                <a16:creationId xmlns:a16="http://schemas.microsoft.com/office/drawing/2014/main" id="{64A616E4-63B7-E911-5C34-9C6DE08B6FBE}"/>
              </a:ext>
            </a:extLst>
          </p:cNvPr>
          <p:cNvSpPr txBox="1">
            <a:spLocks/>
          </p:cNvSpPr>
          <p:nvPr/>
        </p:nvSpPr>
        <p:spPr>
          <a:xfrm>
            <a:off x="960000" y="2204865"/>
            <a:ext cx="6742699" cy="38884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da-DK" sz="2000" dirty="0">
                <a:latin typeface="Klavika Lt" panose="02000000000000000000" pitchFamily="2" charset="0"/>
              </a:rPr>
              <a:t>Materialet her bygger BFA’s </a:t>
            </a:r>
            <a:r>
              <a:rPr lang="da-DK" sz="2000" dirty="0" err="1">
                <a:latin typeface="Klavika Lt" panose="02000000000000000000" pitchFamily="2" charset="0"/>
              </a:rPr>
              <a:t>faktakort</a:t>
            </a:r>
            <a:r>
              <a:rPr lang="da-DK" sz="2000" dirty="0">
                <a:latin typeface="Klavika Lt" panose="02000000000000000000" pitchFamily="2" charset="0"/>
              </a:rPr>
              <a:t>, som har til formål at hjælpe personalegruppen på arbejdspladser med at sætte gang i dialogen om digital chikane på arbejdspladsen.</a:t>
            </a:r>
          </a:p>
          <a:p>
            <a:pPr marL="0" indent="0">
              <a:buNone/>
            </a:pPr>
            <a:endParaRPr lang="da-DK" sz="2000" dirty="0">
              <a:latin typeface="Klavika Lt" panose="02000000000000000000" pitchFamily="2" charset="0"/>
            </a:endParaRPr>
          </a:p>
          <a:p>
            <a:pPr marL="0" indent="0">
              <a:buNone/>
            </a:pPr>
            <a:r>
              <a:rPr lang="da-DK" sz="2000" dirty="0">
                <a:latin typeface="Klavika Lt" panose="02000000000000000000" pitchFamily="2" charset="0"/>
              </a:rPr>
              <a:t>Der findes også to </a:t>
            </a:r>
            <a:r>
              <a:rPr lang="da-DK" sz="2000" dirty="0" err="1">
                <a:latin typeface="Klavika Lt" panose="02000000000000000000" pitchFamily="2" charset="0"/>
              </a:rPr>
              <a:t>faktakort</a:t>
            </a:r>
            <a:r>
              <a:rPr lang="da-DK" sz="2000" dirty="0">
                <a:latin typeface="Klavika Lt" panose="02000000000000000000" pitchFamily="2" charset="0"/>
              </a:rPr>
              <a:t> målrettet arbejdsmiljøgruppen, som tager sigte på de spørgsmål, der handler om lovgivning og anmeldelse af digital chikane.</a:t>
            </a:r>
          </a:p>
        </p:txBody>
      </p:sp>
      <p:pic>
        <p:nvPicPr>
          <p:cNvPr id="8" name="Billede 7">
            <a:extLst>
              <a:ext uri="{FF2B5EF4-FFF2-40B4-BE49-F238E27FC236}">
                <a16:creationId xmlns:a16="http://schemas.microsoft.com/office/drawing/2014/main" id="{F75B6072-FE09-6F16-8A00-81B5D79CC7D3}"/>
              </a:ext>
            </a:extLst>
          </p:cNvPr>
          <p:cNvPicPr>
            <a:picLocks noChangeAspect="1"/>
          </p:cNvPicPr>
          <p:nvPr/>
        </p:nvPicPr>
        <p:blipFill>
          <a:blip r:embed="rId5"/>
          <a:stretch>
            <a:fillRect/>
          </a:stretch>
        </p:blipFill>
        <p:spPr>
          <a:xfrm>
            <a:off x="8077527" y="1693112"/>
            <a:ext cx="2835320" cy="1998668"/>
          </a:xfrm>
          <a:prstGeom prst="rect">
            <a:avLst/>
          </a:prstGeom>
        </p:spPr>
      </p:pic>
      <p:pic>
        <p:nvPicPr>
          <p:cNvPr id="9" name="Billede 8">
            <a:extLst>
              <a:ext uri="{FF2B5EF4-FFF2-40B4-BE49-F238E27FC236}">
                <a16:creationId xmlns:a16="http://schemas.microsoft.com/office/drawing/2014/main" id="{1D30B7C1-D651-A411-C644-750C92634D7E}"/>
              </a:ext>
            </a:extLst>
          </p:cNvPr>
          <p:cNvPicPr>
            <a:picLocks noChangeAspect="1"/>
          </p:cNvPicPr>
          <p:nvPr/>
        </p:nvPicPr>
        <p:blipFill>
          <a:blip r:embed="rId6"/>
          <a:stretch>
            <a:fillRect/>
          </a:stretch>
        </p:blipFill>
        <p:spPr>
          <a:xfrm>
            <a:off x="8502828" y="2692446"/>
            <a:ext cx="2831744" cy="1998668"/>
          </a:xfrm>
          <a:prstGeom prst="rect">
            <a:avLst/>
          </a:prstGeom>
        </p:spPr>
      </p:pic>
      <p:sp>
        <p:nvSpPr>
          <p:cNvPr id="11" name="Tekstfelt 10">
            <a:extLst>
              <a:ext uri="{FF2B5EF4-FFF2-40B4-BE49-F238E27FC236}">
                <a16:creationId xmlns:a16="http://schemas.microsoft.com/office/drawing/2014/main" id="{01CCC77B-A1A3-B9BD-8869-0003CFFA8440}"/>
              </a:ext>
            </a:extLst>
          </p:cNvPr>
          <p:cNvSpPr txBox="1"/>
          <p:nvPr/>
        </p:nvSpPr>
        <p:spPr>
          <a:xfrm>
            <a:off x="960000" y="4952155"/>
            <a:ext cx="9098400" cy="1015663"/>
          </a:xfrm>
          <a:prstGeom prst="rect">
            <a:avLst/>
          </a:prstGeom>
          <a:noFill/>
        </p:spPr>
        <p:txBody>
          <a:bodyPr wrap="square" rtlCol="0">
            <a:spAutoFit/>
          </a:bodyPr>
          <a:lstStyle/>
          <a:p>
            <a:r>
              <a:rPr lang="da-DK" sz="2000" dirty="0" err="1">
                <a:latin typeface="Klavika Lt" panose="02000000000000000000" pitchFamily="2" charset="0"/>
              </a:rPr>
              <a:t>Faktakortene</a:t>
            </a:r>
            <a:r>
              <a:rPr lang="da-DK" sz="2000" dirty="0">
                <a:latin typeface="Klavika Lt" panose="02000000000000000000" pitchFamily="2" charset="0"/>
              </a:rPr>
              <a:t> er udviklet af BFA i samarbejde med Arbejdstilsynet og kan hentes her:</a:t>
            </a:r>
          </a:p>
          <a:p>
            <a:endParaRPr lang="da-DK" sz="2000" dirty="0">
              <a:latin typeface="Klavika Lt" panose="02000000000000000000" pitchFamily="2" charset="0"/>
            </a:endParaRPr>
          </a:p>
          <a:p>
            <a:r>
              <a:rPr lang="da-DK" sz="2000" dirty="0">
                <a:latin typeface="Klavika Lt" panose="02000000000000000000" pitchFamily="2" charset="0"/>
                <a:hlinkClick r:id="rId7"/>
              </a:rPr>
              <a:t>Faktakort om digital chikane</a:t>
            </a:r>
            <a:endParaRPr lang="da-DK" sz="2000" dirty="0">
              <a:latin typeface="Klavika Lt" panose="02000000000000000000" pitchFamily="2" charset="0"/>
            </a:endParaRPr>
          </a:p>
        </p:txBody>
      </p:sp>
    </p:spTree>
    <p:extLst>
      <p:ext uri="{BB962C8B-B14F-4D97-AF65-F5344CB8AC3E}">
        <p14:creationId xmlns:p14="http://schemas.microsoft.com/office/powerpoint/2010/main" val="3870468436"/>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364202E2-F17B-E84D-8349-AAD7D957B55F}"/>
    </a:ext>
  </a:extLst>
</a:theme>
</file>

<file path=ppt/theme/theme2.xml><?xml version="1.0" encoding="utf-8"?>
<a:theme xmlns:a="http://schemas.openxmlformats.org/drawingml/2006/main" name="1_Custom Design">
  <a:themeElements>
    <a:clrScheme name="Besøgsteam farvepalette">
      <a:dk1>
        <a:sysClr val="windowText" lastClr="000000"/>
      </a:dk1>
      <a:lt1>
        <a:sysClr val="window" lastClr="FFFFFF"/>
      </a:lt1>
      <a:dk2>
        <a:srgbClr val="3C6E87"/>
      </a:dk2>
      <a:lt2>
        <a:srgbClr val="F2F2F2"/>
      </a:lt2>
      <a:accent1>
        <a:srgbClr val="3C6E87"/>
      </a:accent1>
      <a:accent2>
        <a:srgbClr val="01A0A4"/>
      </a:accent2>
      <a:accent3>
        <a:srgbClr val="96C31E"/>
      </a:accent3>
      <a:accent4>
        <a:srgbClr val="95CDDC"/>
      </a:accent4>
      <a:accent5>
        <a:srgbClr val="D3D2BE"/>
      </a:accent5>
      <a:accent6>
        <a:srgbClr val="FFE264"/>
      </a:accent6>
      <a:hlink>
        <a:srgbClr val="EB5A0B"/>
      </a:hlink>
      <a:folHlink>
        <a:srgbClr val="F59B0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6952F667-9BC4-A546-AF34-1217D7C49CAD}"/>
    </a:ext>
  </a:extLst>
</a:theme>
</file>

<file path=ppt/theme/theme3.xml><?xml version="1.0" encoding="utf-8"?>
<a:theme xmlns:a="http://schemas.openxmlformats.org/drawingml/2006/main" name="2_Custom Design">
  <a:themeElements>
    <a:clrScheme name="Besøgsteam farvepalette">
      <a:dk1>
        <a:sysClr val="windowText" lastClr="000000"/>
      </a:dk1>
      <a:lt1>
        <a:sysClr val="window" lastClr="FFFFFF"/>
      </a:lt1>
      <a:dk2>
        <a:srgbClr val="3C6E87"/>
      </a:dk2>
      <a:lt2>
        <a:srgbClr val="F2F2F2"/>
      </a:lt2>
      <a:accent1>
        <a:srgbClr val="3C6E87"/>
      </a:accent1>
      <a:accent2>
        <a:srgbClr val="01A0A4"/>
      </a:accent2>
      <a:accent3>
        <a:srgbClr val="96C31E"/>
      </a:accent3>
      <a:accent4>
        <a:srgbClr val="95CDDC"/>
      </a:accent4>
      <a:accent5>
        <a:srgbClr val="D3D2BE"/>
      </a:accent5>
      <a:accent6>
        <a:srgbClr val="FFE264"/>
      </a:accent6>
      <a:hlink>
        <a:srgbClr val="EB5A0B"/>
      </a:hlink>
      <a:folHlink>
        <a:srgbClr val="F59B00"/>
      </a:folHlink>
    </a:clrScheme>
    <a:fontScheme name="Office 2007 - 20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æsentation10" id="{C3DD7B4C-0770-4441-A204-A0551DC77235}" vid="{53BD649E-FAC4-664A-A83B-8B41492A9843}"/>
    </a:ext>
  </a:extLst>
</a:theme>
</file>

<file path=ppt/theme/theme4.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f614753d-56ab-4c42-bab7-4ccb035b48f7" xsi:nil="true"/>
    <lcf76f155ced4ddcb4097134ff3c332f xmlns="92ecdea6-df05-4245-ad13-a4e07777531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CD202172A6954408F5BE23ABD884B73" ma:contentTypeVersion="16" ma:contentTypeDescription="Opret et nyt dokument." ma:contentTypeScope="" ma:versionID="0267e56b263dde5279ca1b9377d9104f">
  <xsd:schema xmlns:xsd="http://www.w3.org/2001/XMLSchema" xmlns:xs="http://www.w3.org/2001/XMLSchema" xmlns:p="http://schemas.microsoft.com/office/2006/metadata/properties" xmlns:ns2="92ecdea6-df05-4245-ad13-a4e077775315" xmlns:ns3="f614753d-56ab-4c42-bab7-4ccb035b48f7" targetNamespace="http://schemas.microsoft.com/office/2006/metadata/properties" ma:root="true" ma:fieldsID="21fd300d26e6f52c7d31ab7e286cd44d" ns2:_="" ns3:_="">
    <xsd:import namespace="92ecdea6-df05-4245-ad13-a4e077775315"/>
    <xsd:import namespace="f614753d-56ab-4c42-bab7-4ccb035b48f7"/>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OCR"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ecdea6-df05-4245-ad13-a4e0777753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Billedmærker" ma:readOnly="false" ma:fieldId="{5cf76f15-5ced-4ddc-b409-7134ff3c332f}" ma:taxonomyMulti="true" ma:sspId="b059fb8e-7674-4007-8b0c-c8fa4fecaf58" ma:termSetId="09814cd3-568e-fe90-9814-8d621ff8fb84" ma:anchorId="fba54fb3-c3e1-fe81-a776-ca4b69148c4d" ma:open="true" ma:isKeyword="false">
      <xsd:complexType>
        <xsd:sequence>
          <xsd:element ref="pc:Terms" minOccurs="0" maxOccurs="1"/>
        </xsd:sequence>
      </xsd:complex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Location" ma:index="17" nillable="true" ma:displayName="Location" ma:description="" ma:indexed="true"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14753d-56ab-4c42-bab7-4ccb035b48f7"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3d46600-f5e4-4530-b8c3-cef917336838}" ma:internalName="TaxCatchAll" ma:showField="CatchAllData" ma:web="f614753d-56ab-4c42-bab7-4ccb035b48f7">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t med 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0E049C-A9AF-4684-BFD1-652CE6080942}">
  <ds:schemaRefs>
    <ds:schemaRef ds:uri="http://purl.org/dc/dcmitype/"/>
    <ds:schemaRef ds:uri="f614753d-56ab-4c42-bab7-4ccb035b48f7"/>
    <ds:schemaRef ds:uri="http://schemas.microsoft.com/office/2006/metadata/properties"/>
    <ds:schemaRef ds:uri="http://purl.org/dc/elements/1.1/"/>
    <ds:schemaRef ds:uri="http://schemas.microsoft.com/office/infopath/2007/PartnerControls"/>
    <ds:schemaRef ds:uri="http://schemas.microsoft.com/office/2006/documentManagement/types"/>
    <ds:schemaRef ds:uri="http://purl.org/dc/terms/"/>
    <ds:schemaRef ds:uri="http://schemas.openxmlformats.org/package/2006/metadata/core-properties"/>
    <ds:schemaRef ds:uri="92ecdea6-df05-4245-ad13-a4e077775315"/>
    <ds:schemaRef ds:uri="http://www.w3.org/XML/1998/namespace"/>
  </ds:schemaRefs>
</ds:datastoreItem>
</file>

<file path=customXml/itemProps2.xml><?xml version="1.0" encoding="utf-8"?>
<ds:datastoreItem xmlns:ds="http://schemas.openxmlformats.org/officeDocument/2006/customXml" ds:itemID="{7161D119-468F-494C-A5DD-E1454B40D1A4}">
  <ds:schemaRefs>
    <ds:schemaRef ds:uri="http://schemas.microsoft.com/sharepoint/v3/contenttype/forms"/>
  </ds:schemaRefs>
</ds:datastoreItem>
</file>

<file path=customXml/itemProps3.xml><?xml version="1.0" encoding="utf-8"?>
<ds:datastoreItem xmlns:ds="http://schemas.openxmlformats.org/officeDocument/2006/customXml" ds:itemID="{51F55EA0-CC46-4AEA-B4F3-42F160184A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ecdea6-df05-4245-ad13-a4e077775315"/>
    <ds:schemaRef ds:uri="f614753d-56ab-4c42-bab7-4ccb035b48f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Office-tema</Template>
  <TotalTime>2772</TotalTime>
  <Words>1797</Words>
  <Application>Microsoft Macintosh PowerPoint</Application>
  <PresentationFormat>Widescreen</PresentationFormat>
  <Paragraphs>163</Paragraphs>
  <Slides>14</Slides>
  <Notes>14</Notes>
  <HiddenSlides>2</HiddenSlides>
  <MMClips>4</MMClips>
  <ScaleCrop>false</ScaleCrop>
  <HeadingPairs>
    <vt:vector size="6" baseType="variant">
      <vt:variant>
        <vt:lpstr>Benyttede skrifttyper</vt:lpstr>
      </vt:variant>
      <vt:variant>
        <vt:i4>6</vt:i4>
      </vt:variant>
      <vt:variant>
        <vt:lpstr>Tema</vt:lpstr>
      </vt:variant>
      <vt:variant>
        <vt:i4>3</vt:i4>
      </vt:variant>
      <vt:variant>
        <vt:lpstr>Slidetitler</vt:lpstr>
      </vt:variant>
      <vt:variant>
        <vt:i4>14</vt:i4>
      </vt:variant>
    </vt:vector>
  </HeadingPairs>
  <TitlesOfParts>
    <vt:vector size="23" baseType="lpstr">
      <vt:lpstr>Arial</vt:lpstr>
      <vt:lpstr>Calibri</vt:lpstr>
      <vt:lpstr>Calibri Light</vt:lpstr>
      <vt:lpstr>Klavika Bd</vt:lpstr>
      <vt:lpstr>Klavika Lt</vt:lpstr>
      <vt:lpstr>Klavika Md</vt:lpstr>
      <vt:lpstr>Office-tema</vt:lpstr>
      <vt:lpstr>1_Custom Design</vt:lpstr>
      <vt:lpstr>2_Custom Design</vt:lpstr>
      <vt:lpstr>Digital chikane skal forebygges og håndteres</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PowerPoint-præsentation</vt:lpstr>
      <vt:lpstr>Tak for i dag!</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Catharina Evald Måseidvåg</dc:creator>
  <cp:lastModifiedBy>Katrine Brødsgaard</cp:lastModifiedBy>
  <cp:revision>4</cp:revision>
  <dcterms:created xsi:type="dcterms:W3CDTF">2025-12-11T11:35:33Z</dcterms:created>
  <dcterms:modified xsi:type="dcterms:W3CDTF">2026-09-14T13:31:50Z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0x010100FCD202172A6954408F5BE23ABD884B73</vt:lpwstr>
  </property>
  <property fmtid="{D5CDD505-2E9C-101B-9397-08002B2CF9AE}" pid="3" name="MediaServiceImageTags">
    <vt:lpwstr/>
  </property>
</Properties>
</file>