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56" r:id="rId2"/>
    <p:sldId id="269" r:id="rId3"/>
    <p:sldId id="257" r:id="rId4"/>
    <p:sldId id="272" r:id="rId5"/>
    <p:sldId id="271" r:id="rId6"/>
    <p:sldId id="260" r:id="rId7"/>
    <p:sldId id="262" r:id="rId8"/>
    <p:sldId id="265" r:id="rId9"/>
    <p:sldId id="273" r:id="rId10"/>
    <p:sldId id="261" r:id="rId11"/>
    <p:sldId id="266" r:id="rId12"/>
    <p:sldId id="276" r:id="rId13"/>
    <p:sldId id="274" r:id="rId14"/>
    <p:sldId id="275" r:id="rId15"/>
    <p:sldId id="259" r:id="rId16"/>
    <p:sldId id="264" r:id="rId17"/>
    <p:sldId id="263" r:id="rId18"/>
  </p:sldIdLst>
  <p:sldSz cx="9144000" cy="6858000" type="screen4x3"/>
  <p:notesSz cx="6858000" cy="9144000"/>
  <p:defaultTextStyle>
    <a:defPPr>
      <a:defRPr lang="da-DK"/>
    </a:defPPr>
    <a:lvl1pPr algn="l" rtl="0" fontAlgn="base">
      <a:spcBef>
        <a:spcPct val="0"/>
      </a:spcBef>
      <a:spcAft>
        <a:spcPct val="0"/>
      </a:spcAft>
      <a:defRPr sz="2000" kern="1200">
        <a:solidFill>
          <a:srgbClr val="000000"/>
        </a:solidFill>
        <a:latin typeface="Verdana" pitchFamily="34" charset="0"/>
        <a:ea typeface="+mn-ea"/>
        <a:cs typeface="+mn-cs"/>
      </a:defRPr>
    </a:lvl1pPr>
    <a:lvl2pPr marL="457200" algn="l" rtl="0" fontAlgn="base">
      <a:spcBef>
        <a:spcPct val="0"/>
      </a:spcBef>
      <a:spcAft>
        <a:spcPct val="0"/>
      </a:spcAft>
      <a:defRPr sz="2000" kern="1200">
        <a:solidFill>
          <a:srgbClr val="000000"/>
        </a:solidFill>
        <a:latin typeface="Verdana" pitchFamily="34" charset="0"/>
        <a:ea typeface="+mn-ea"/>
        <a:cs typeface="+mn-cs"/>
      </a:defRPr>
    </a:lvl2pPr>
    <a:lvl3pPr marL="914400" algn="l" rtl="0" fontAlgn="base">
      <a:spcBef>
        <a:spcPct val="0"/>
      </a:spcBef>
      <a:spcAft>
        <a:spcPct val="0"/>
      </a:spcAft>
      <a:defRPr sz="2000" kern="1200">
        <a:solidFill>
          <a:srgbClr val="000000"/>
        </a:solidFill>
        <a:latin typeface="Verdana" pitchFamily="34" charset="0"/>
        <a:ea typeface="+mn-ea"/>
        <a:cs typeface="+mn-cs"/>
      </a:defRPr>
    </a:lvl3pPr>
    <a:lvl4pPr marL="1371600" algn="l" rtl="0" fontAlgn="base">
      <a:spcBef>
        <a:spcPct val="0"/>
      </a:spcBef>
      <a:spcAft>
        <a:spcPct val="0"/>
      </a:spcAft>
      <a:defRPr sz="2000" kern="1200">
        <a:solidFill>
          <a:srgbClr val="000000"/>
        </a:solidFill>
        <a:latin typeface="Verdana" pitchFamily="34" charset="0"/>
        <a:ea typeface="+mn-ea"/>
        <a:cs typeface="+mn-cs"/>
      </a:defRPr>
    </a:lvl4pPr>
    <a:lvl5pPr marL="1828800" algn="l" rtl="0" fontAlgn="base">
      <a:spcBef>
        <a:spcPct val="0"/>
      </a:spcBef>
      <a:spcAft>
        <a:spcPct val="0"/>
      </a:spcAft>
      <a:defRPr sz="2000" kern="1200">
        <a:solidFill>
          <a:srgbClr val="000000"/>
        </a:solidFill>
        <a:latin typeface="Verdana" pitchFamily="34" charset="0"/>
        <a:ea typeface="+mn-ea"/>
        <a:cs typeface="+mn-cs"/>
      </a:defRPr>
    </a:lvl5pPr>
    <a:lvl6pPr marL="2286000" algn="l" defTabSz="914400" rtl="0" eaLnBrk="1" latinLnBrk="0" hangingPunct="1">
      <a:defRPr sz="2000" kern="1200">
        <a:solidFill>
          <a:srgbClr val="000000"/>
        </a:solidFill>
        <a:latin typeface="Verdana" pitchFamily="34" charset="0"/>
        <a:ea typeface="+mn-ea"/>
        <a:cs typeface="+mn-cs"/>
      </a:defRPr>
    </a:lvl6pPr>
    <a:lvl7pPr marL="2743200" algn="l" defTabSz="914400" rtl="0" eaLnBrk="1" latinLnBrk="0" hangingPunct="1">
      <a:defRPr sz="2000" kern="1200">
        <a:solidFill>
          <a:srgbClr val="000000"/>
        </a:solidFill>
        <a:latin typeface="Verdana" pitchFamily="34" charset="0"/>
        <a:ea typeface="+mn-ea"/>
        <a:cs typeface="+mn-cs"/>
      </a:defRPr>
    </a:lvl7pPr>
    <a:lvl8pPr marL="3200400" algn="l" defTabSz="914400" rtl="0" eaLnBrk="1" latinLnBrk="0" hangingPunct="1">
      <a:defRPr sz="2000" kern="1200">
        <a:solidFill>
          <a:srgbClr val="000000"/>
        </a:solidFill>
        <a:latin typeface="Verdana" pitchFamily="34" charset="0"/>
        <a:ea typeface="+mn-ea"/>
        <a:cs typeface="+mn-cs"/>
      </a:defRPr>
    </a:lvl8pPr>
    <a:lvl9pPr marL="3657600" algn="l" defTabSz="914400" rtl="0" eaLnBrk="1" latinLnBrk="0" hangingPunct="1">
      <a:defRPr sz="2000" kern="1200">
        <a:solidFill>
          <a:srgbClr val="000000"/>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93D2E3"/>
    <a:srgbClr val="B30215"/>
    <a:srgbClr val="FFFFFF"/>
    <a:srgbClr val="FF6600"/>
    <a:srgbClr val="5D0101"/>
    <a:srgbClr val="00297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6099" autoAdjust="0"/>
  </p:normalViewPr>
  <p:slideViewPr>
    <p:cSldViewPr>
      <p:cViewPr>
        <p:scale>
          <a:sx n="78" d="100"/>
          <a:sy n="78" d="100"/>
        </p:scale>
        <p:origin x="-1884" y="-73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da-DK"/>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da-DK"/>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da-DK"/>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AB0979E1-0F02-4634-ACED-F349B38BFF7B}" type="slidenum">
              <a:rPr lang="da-DK"/>
              <a:pPr/>
              <a:t>‹nr.›</a:t>
            </a:fld>
            <a:endParaRPr lang="da-DK"/>
          </a:p>
        </p:txBody>
      </p:sp>
    </p:spTree>
    <p:extLst>
      <p:ext uri="{BB962C8B-B14F-4D97-AF65-F5344CB8AC3E}">
        <p14:creationId xmlns:p14="http://schemas.microsoft.com/office/powerpoint/2010/main" xmlns="" val="3575013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da-DK"/>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da-DK"/>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da-DK"/>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AEA36AAD-12CC-42BB-9335-9B211F1DD677}" type="slidenum">
              <a:rPr lang="da-DK"/>
              <a:pPr/>
              <a:t>‹nr.›</a:t>
            </a:fld>
            <a:endParaRPr lang="da-DK"/>
          </a:p>
        </p:txBody>
      </p:sp>
    </p:spTree>
    <p:extLst>
      <p:ext uri="{BB962C8B-B14F-4D97-AF65-F5344CB8AC3E}">
        <p14:creationId xmlns:p14="http://schemas.microsoft.com/office/powerpoint/2010/main" xmlns="" val="15266571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2DA47-EDB0-4A54-B4FE-FABB215C82FD}" type="slidenum">
              <a:rPr lang="da-DK"/>
              <a:pPr/>
              <a:t>3</a:t>
            </a:fld>
            <a:endParaRPr lang="da-DK"/>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b="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2130425"/>
            <a:ext cx="7772400" cy="1470025"/>
          </a:xfrm>
        </p:spPr>
        <p:txBody>
          <a:bodyPr/>
          <a:lstStyle>
            <a:lvl1pPr algn="ctr">
              <a:defRPr/>
            </a:lvl1pPr>
          </a:lstStyle>
          <a:p>
            <a:pPr lvl="0"/>
            <a:r>
              <a:rPr lang="da-DK" noProof="0" smtClean="0"/>
              <a:t>Klik for at redigere i master</a:t>
            </a:r>
          </a:p>
        </p:txBody>
      </p:sp>
      <p:sp>
        <p:nvSpPr>
          <p:cNvPr id="30723" name="Rectangle 3"/>
          <p:cNvSpPr>
            <a:spLocks noGrp="1" noChangeArrowheads="1"/>
          </p:cNvSpPr>
          <p:nvPr>
            <p:ph type="subTitle" idx="1"/>
          </p:nvPr>
        </p:nvSpPr>
        <p:spPr>
          <a:xfrm>
            <a:off x="1371600" y="3886200"/>
            <a:ext cx="6400800" cy="1752600"/>
          </a:xfrm>
        </p:spPr>
        <p:txBody>
          <a:bodyPr/>
          <a:lstStyle>
            <a:lvl1pPr marL="0" indent="0" algn="ctr">
              <a:buFontTx/>
              <a:buNone/>
              <a:defRPr sz="1800">
                <a:solidFill>
                  <a:schemeClr val="tx1"/>
                </a:solidFill>
              </a:defRPr>
            </a:lvl1pPr>
          </a:lstStyle>
          <a:p>
            <a:pPr lvl="0"/>
            <a:r>
              <a:rPr lang="da-DK" noProof="0" smtClean="0"/>
              <a:t>Klik for at redigere i master</a:t>
            </a:r>
          </a:p>
        </p:txBody>
      </p:sp>
      <p:sp>
        <p:nvSpPr>
          <p:cNvPr id="30724" name="Rectangle 4"/>
          <p:cNvSpPr>
            <a:spLocks noChangeArrowheads="1"/>
          </p:cNvSpPr>
          <p:nvPr/>
        </p:nvSpPr>
        <p:spPr bwMode="auto">
          <a:xfrm>
            <a:off x="0" y="0"/>
            <a:ext cx="9144000" cy="1169988"/>
          </a:xfrm>
          <a:prstGeom prst="rect">
            <a:avLst/>
          </a:prstGeom>
          <a:solidFill>
            <a:srgbClr val="002974"/>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algn="ctr">
              <a:spcAft>
                <a:spcPct val="40000"/>
              </a:spcAft>
            </a:pPr>
            <a:endParaRPr lang="da-DK" sz="1800">
              <a:solidFill>
                <a:schemeClr val="tx1"/>
              </a:solidFill>
            </a:endParaRPr>
          </a:p>
        </p:txBody>
      </p:sp>
      <p:sp>
        <p:nvSpPr>
          <p:cNvPr id="30725" name="Rectangle 5"/>
          <p:cNvSpPr>
            <a:spLocks noChangeArrowheads="1"/>
          </p:cNvSpPr>
          <p:nvPr/>
        </p:nvSpPr>
        <p:spPr bwMode="auto">
          <a:xfrm>
            <a:off x="0" y="6477000"/>
            <a:ext cx="9140825" cy="381000"/>
          </a:xfrm>
          <a:prstGeom prst="rect">
            <a:avLst/>
          </a:prstGeom>
          <a:solidFill>
            <a:srgbClr val="002974"/>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algn="ctr">
              <a:spcAft>
                <a:spcPct val="40000"/>
              </a:spcAft>
            </a:pPr>
            <a:endParaRPr lang="da-DK" sz="1800">
              <a:solidFill>
                <a:schemeClr val="tx1"/>
              </a:solidFill>
            </a:endParaRPr>
          </a:p>
        </p:txBody>
      </p:sp>
      <p:pic>
        <p:nvPicPr>
          <p:cNvPr id="30726" name="Picture 6" descr="bølger-negativ-powerpoin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163"/>
            <a:ext cx="2928938" cy="1227138"/>
          </a:xfrm>
          <a:prstGeom prst="rect">
            <a:avLst/>
          </a:prstGeom>
          <a:noFill/>
          <a:extLst>
            <a:ext uri="{909E8E84-426E-40DD-AFC4-6F175D3DCCD1}">
              <a14:hiddenFill xmlns:a14="http://schemas.microsoft.com/office/drawing/2010/main" xmlns="">
                <a:solidFill>
                  <a:srgbClr val="FFFFFF"/>
                </a:solidFill>
              </a14:hiddenFill>
            </a:ext>
          </a:extLst>
        </p:spPr>
      </p:pic>
      <p:sp>
        <p:nvSpPr>
          <p:cNvPr id="30730" name="Rectangle 10"/>
          <p:cNvSpPr>
            <a:spLocks noGrp="1" noChangeArrowheads="1"/>
          </p:cNvSpPr>
          <p:nvPr>
            <p:ph type="dt" sz="half" idx="2"/>
          </p:nvPr>
        </p:nvSpPr>
        <p:spPr/>
        <p:txBody>
          <a:bodyPr/>
          <a:lstStyle>
            <a:lvl1pPr>
              <a:defRPr/>
            </a:lvl1pPr>
          </a:lstStyle>
          <a:p>
            <a:endParaRPr lang="da-DK"/>
          </a:p>
        </p:txBody>
      </p:sp>
      <p:sp>
        <p:nvSpPr>
          <p:cNvPr id="30731" name="Rectangle 11"/>
          <p:cNvSpPr>
            <a:spLocks noGrp="1" noChangeArrowheads="1"/>
          </p:cNvSpPr>
          <p:nvPr>
            <p:ph type="sldNum" sz="quarter" idx="4"/>
          </p:nvPr>
        </p:nvSpPr>
        <p:spPr/>
        <p:txBody>
          <a:bodyPr/>
          <a:lstStyle>
            <a:lvl1pPr>
              <a:defRPr/>
            </a:lvl1pPr>
          </a:lstStyle>
          <a:p>
            <a:fld id="{FC3DAA6D-68D3-4C43-A132-66A2A9EB8B28}" type="slidenum">
              <a:rPr lang="da-DK"/>
              <a:pPr/>
              <a:t>‹nr.›</a:t>
            </a:fld>
            <a:endParaRPr lang="da-DK"/>
          </a:p>
        </p:txBody>
      </p:sp>
      <p:sp>
        <p:nvSpPr>
          <p:cNvPr id="30732" name="Rectangle 12"/>
          <p:cNvSpPr>
            <a:spLocks noGrp="1" noChangeArrowheads="1"/>
          </p:cNvSpPr>
          <p:nvPr>
            <p:ph type="ftr" sz="quarter" idx="3"/>
          </p:nvPr>
        </p:nvSpPr>
        <p:spPr/>
        <p:txBody>
          <a:bodyPr/>
          <a:lstStyle>
            <a:lvl1pPr>
              <a:defRPr/>
            </a:lvl1pPr>
          </a:lstStyle>
          <a:p>
            <a:r>
              <a:rPr lang="da-DK"/>
              <a:t>www.silkeborgkommune.dk</a:t>
            </a:r>
          </a:p>
        </p:txBody>
      </p:sp>
      <p:pic>
        <p:nvPicPr>
          <p:cNvPr id="30733" name="Picture 13" descr="SilkebOrg-K-Våben-negativ"/>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08688" y="42863"/>
            <a:ext cx="2641600" cy="269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diasnummer 4"/>
          <p:cNvSpPr>
            <a:spLocks noGrp="1"/>
          </p:cNvSpPr>
          <p:nvPr>
            <p:ph type="sldNum" sz="quarter" idx="11"/>
          </p:nvPr>
        </p:nvSpPr>
        <p:spPr/>
        <p:txBody>
          <a:bodyPr/>
          <a:lstStyle>
            <a:lvl1pPr>
              <a:defRPr/>
            </a:lvl1pPr>
          </a:lstStyle>
          <a:p>
            <a:fld id="{FFDEA132-7790-4050-A682-6720FB37A3FE}" type="slidenum">
              <a:rPr lang="da-DK"/>
              <a:pPr/>
              <a:t>‹nr.›</a:t>
            </a:fld>
            <a:endParaRPr lang="da-DK"/>
          </a:p>
        </p:txBody>
      </p:sp>
      <p:sp>
        <p:nvSpPr>
          <p:cNvPr id="6" name="Pladsholder til sidefod 5"/>
          <p:cNvSpPr>
            <a:spLocks noGrp="1"/>
          </p:cNvSpPr>
          <p:nvPr>
            <p:ph type="ftr" sz="quarter" idx="12"/>
          </p:nvPr>
        </p:nvSpPr>
        <p:spPr/>
        <p:txBody>
          <a:bodyPr/>
          <a:lstStyle>
            <a:lvl1pPr>
              <a:defRPr/>
            </a:lvl1pPr>
          </a:lstStyle>
          <a:p>
            <a:r>
              <a:rPr lang="da-DK"/>
              <a:t>www.silkeborgkommune.dk</a:t>
            </a:r>
          </a:p>
        </p:txBody>
      </p:sp>
    </p:spTree>
    <p:extLst>
      <p:ext uri="{BB962C8B-B14F-4D97-AF65-F5344CB8AC3E}">
        <p14:creationId xmlns:p14="http://schemas.microsoft.com/office/powerpoint/2010/main" xmlns="" val="182884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794500" y="1125538"/>
            <a:ext cx="1892300" cy="53308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1116013" y="1125538"/>
            <a:ext cx="5526087" cy="53308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diasnummer 4"/>
          <p:cNvSpPr>
            <a:spLocks noGrp="1"/>
          </p:cNvSpPr>
          <p:nvPr>
            <p:ph type="sldNum" sz="quarter" idx="11"/>
          </p:nvPr>
        </p:nvSpPr>
        <p:spPr/>
        <p:txBody>
          <a:bodyPr/>
          <a:lstStyle>
            <a:lvl1pPr>
              <a:defRPr/>
            </a:lvl1pPr>
          </a:lstStyle>
          <a:p>
            <a:fld id="{BBD76F54-400F-42CF-9E50-1FBEC0F9D683}" type="slidenum">
              <a:rPr lang="da-DK"/>
              <a:pPr/>
              <a:t>‹nr.›</a:t>
            </a:fld>
            <a:endParaRPr lang="da-DK"/>
          </a:p>
        </p:txBody>
      </p:sp>
      <p:sp>
        <p:nvSpPr>
          <p:cNvPr id="6" name="Pladsholder til sidefod 5"/>
          <p:cNvSpPr>
            <a:spLocks noGrp="1"/>
          </p:cNvSpPr>
          <p:nvPr>
            <p:ph type="ftr" sz="quarter" idx="12"/>
          </p:nvPr>
        </p:nvSpPr>
        <p:spPr/>
        <p:txBody>
          <a:bodyPr/>
          <a:lstStyle>
            <a:lvl1pPr>
              <a:defRPr/>
            </a:lvl1pPr>
          </a:lstStyle>
          <a:p>
            <a:r>
              <a:rPr lang="da-DK"/>
              <a:t>www.silkeborgkommune.dk</a:t>
            </a:r>
          </a:p>
        </p:txBody>
      </p:sp>
    </p:spTree>
    <p:extLst>
      <p:ext uri="{BB962C8B-B14F-4D97-AF65-F5344CB8AC3E}">
        <p14:creationId xmlns:p14="http://schemas.microsoft.com/office/powerpoint/2010/main" xmlns="" val="3003527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116013" y="1125538"/>
            <a:ext cx="7570787" cy="107950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1116013" y="2266950"/>
            <a:ext cx="3708400" cy="418941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976813" y="2266950"/>
            <a:ext cx="3709987" cy="418941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457200" y="6524625"/>
            <a:ext cx="2133600" cy="268288"/>
          </a:xfrm>
        </p:spPr>
        <p:txBody>
          <a:bodyPr/>
          <a:lstStyle>
            <a:lvl1pPr>
              <a:defRPr/>
            </a:lvl1pPr>
          </a:lstStyle>
          <a:p>
            <a:endParaRPr lang="da-DK"/>
          </a:p>
        </p:txBody>
      </p:sp>
      <p:sp>
        <p:nvSpPr>
          <p:cNvPr id="6" name="Pladsholder til diasnummer 5"/>
          <p:cNvSpPr>
            <a:spLocks noGrp="1"/>
          </p:cNvSpPr>
          <p:nvPr>
            <p:ph type="sldNum" sz="quarter" idx="11"/>
          </p:nvPr>
        </p:nvSpPr>
        <p:spPr>
          <a:xfrm>
            <a:off x="6553200" y="6524625"/>
            <a:ext cx="2133600" cy="268288"/>
          </a:xfrm>
        </p:spPr>
        <p:txBody>
          <a:bodyPr/>
          <a:lstStyle>
            <a:lvl1pPr>
              <a:defRPr/>
            </a:lvl1pPr>
          </a:lstStyle>
          <a:p>
            <a:fld id="{2427A098-0333-43FB-B59C-2B65378A42F9}" type="slidenum">
              <a:rPr lang="da-DK"/>
              <a:pPr/>
              <a:t>‹nr.›</a:t>
            </a:fld>
            <a:endParaRPr lang="da-DK"/>
          </a:p>
        </p:txBody>
      </p:sp>
      <p:sp>
        <p:nvSpPr>
          <p:cNvPr id="7" name="Pladsholder til sidefod 6"/>
          <p:cNvSpPr>
            <a:spLocks noGrp="1"/>
          </p:cNvSpPr>
          <p:nvPr>
            <p:ph type="ftr" sz="quarter" idx="12"/>
          </p:nvPr>
        </p:nvSpPr>
        <p:spPr>
          <a:xfrm>
            <a:off x="2862263" y="6523038"/>
            <a:ext cx="3419475" cy="269875"/>
          </a:xfrm>
        </p:spPr>
        <p:txBody>
          <a:bodyPr/>
          <a:lstStyle>
            <a:lvl1pPr>
              <a:defRPr/>
            </a:lvl1pPr>
          </a:lstStyle>
          <a:p>
            <a:r>
              <a:rPr lang="da-DK"/>
              <a:t>www.silkeborgkommune.dk</a:t>
            </a:r>
          </a:p>
        </p:txBody>
      </p:sp>
    </p:spTree>
    <p:extLst>
      <p:ext uri="{BB962C8B-B14F-4D97-AF65-F5344CB8AC3E}">
        <p14:creationId xmlns:p14="http://schemas.microsoft.com/office/powerpoint/2010/main" xmlns="" val="218958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diasnummer 4"/>
          <p:cNvSpPr>
            <a:spLocks noGrp="1"/>
          </p:cNvSpPr>
          <p:nvPr>
            <p:ph type="sldNum" sz="quarter" idx="11"/>
          </p:nvPr>
        </p:nvSpPr>
        <p:spPr/>
        <p:txBody>
          <a:bodyPr/>
          <a:lstStyle>
            <a:lvl1pPr>
              <a:defRPr/>
            </a:lvl1pPr>
          </a:lstStyle>
          <a:p>
            <a:fld id="{D45657CF-9C7E-4BD4-ABEB-7264246B9D4A}" type="slidenum">
              <a:rPr lang="da-DK"/>
              <a:pPr/>
              <a:t>‹nr.›</a:t>
            </a:fld>
            <a:endParaRPr lang="da-DK"/>
          </a:p>
        </p:txBody>
      </p:sp>
      <p:sp>
        <p:nvSpPr>
          <p:cNvPr id="6" name="Pladsholder til sidefod 5"/>
          <p:cNvSpPr>
            <a:spLocks noGrp="1"/>
          </p:cNvSpPr>
          <p:nvPr>
            <p:ph type="ftr" sz="quarter" idx="12"/>
          </p:nvPr>
        </p:nvSpPr>
        <p:spPr/>
        <p:txBody>
          <a:bodyPr/>
          <a:lstStyle>
            <a:lvl1pPr>
              <a:defRPr/>
            </a:lvl1pPr>
          </a:lstStyle>
          <a:p>
            <a:r>
              <a:rPr lang="da-DK"/>
              <a:t>www.silkeborgkommune.dk</a:t>
            </a:r>
          </a:p>
        </p:txBody>
      </p:sp>
    </p:spTree>
    <p:extLst>
      <p:ext uri="{BB962C8B-B14F-4D97-AF65-F5344CB8AC3E}">
        <p14:creationId xmlns:p14="http://schemas.microsoft.com/office/powerpoint/2010/main" xmlns="" val="489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diasnummer 4"/>
          <p:cNvSpPr>
            <a:spLocks noGrp="1"/>
          </p:cNvSpPr>
          <p:nvPr>
            <p:ph type="sldNum" sz="quarter" idx="11"/>
          </p:nvPr>
        </p:nvSpPr>
        <p:spPr/>
        <p:txBody>
          <a:bodyPr/>
          <a:lstStyle>
            <a:lvl1pPr>
              <a:defRPr/>
            </a:lvl1pPr>
          </a:lstStyle>
          <a:p>
            <a:fld id="{BE84BDBA-9E35-4EE3-AE39-894EC7DD95CA}" type="slidenum">
              <a:rPr lang="da-DK"/>
              <a:pPr/>
              <a:t>‹nr.›</a:t>
            </a:fld>
            <a:endParaRPr lang="da-DK"/>
          </a:p>
        </p:txBody>
      </p:sp>
      <p:sp>
        <p:nvSpPr>
          <p:cNvPr id="6" name="Pladsholder til sidefod 5"/>
          <p:cNvSpPr>
            <a:spLocks noGrp="1"/>
          </p:cNvSpPr>
          <p:nvPr>
            <p:ph type="ftr" sz="quarter" idx="12"/>
          </p:nvPr>
        </p:nvSpPr>
        <p:spPr/>
        <p:txBody>
          <a:bodyPr/>
          <a:lstStyle>
            <a:lvl1pPr>
              <a:defRPr/>
            </a:lvl1pPr>
          </a:lstStyle>
          <a:p>
            <a:r>
              <a:rPr lang="da-DK"/>
              <a:t>www.silkeborgkommune.dk</a:t>
            </a:r>
          </a:p>
        </p:txBody>
      </p:sp>
    </p:spTree>
    <p:extLst>
      <p:ext uri="{BB962C8B-B14F-4D97-AF65-F5344CB8AC3E}">
        <p14:creationId xmlns:p14="http://schemas.microsoft.com/office/powerpoint/2010/main" xmlns="" val="426241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1116013" y="2266950"/>
            <a:ext cx="3708400" cy="4189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976813" y="2266950"/>
            <a:ext cx="3709987" cy="4189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diasnummer 5"/>
          <p:cNvSpPr>
            <a:spLocks noGrp="1"/>
          </p:cNvSpPr>
          <p:nvPr>
            <p:ph type="sldNum" sz="quarter" idx="11"/>
          </p:nvPr>
        </p:nvSpPr>
        <p:spPr/>
        <p:txBody>
          <a:bodyPr/>
          <a:lstStyle>
            <a:lvl1pPr>
              <a:defRPr/>
            </a:lvl1pPr>
          </a:lstStyle>
          <a:p>
            <a:fld id="{5FD16B8B-E777-4040-8CF1-0CFC96239A7F}" type="slidenum">
              <a:rPr lang="da-DK"/>
              <a:pPr/>
              <a:t>‹nr.›</a:t>
            </a:fld>
            <a:endParaRPr lang="da-DK"/>
          </a:p>
        </p:txBody>
      </p:sp>
      <p:sp>
        <p:nvSpPr>
          <p:cNvPr id="7" name="Pladsholder til sidefod 6"/>
          <p:cNvSpPr>
            <a:spLocks noGrp="1"/>
          </p:cNvSpPr>
          <p:nvPr>
            <p:ph type="ftr" sz="quarter" idx="12"/>
          </p:nvPr>
        </p:nvSpPr>
        <p:spPr/>
        <p:txBody>
          <a:bodyPr/>
          <a:lstStyle>
            <a:lvl1pPr>
              <a:defRPr/>
            </a:lvl1pPr>
          </a:lstStyle>
          <a:p>
            <a:r>
              <a:rPr lang="da-DK"/>
              <a:t>www.silkeborgkommune.dk</a:t>
            </a:r>
          </a:p>
        </p:txBody>
      </p:sp>
    </p:spTree>
    <p:extLst>
      <p:ext uri="{BB962C8B-B14F-4D97-AF65-F5344CB8AC3E}">
        <p14:creationId xmlns:p14="http://schemas.microsoft.com/office/powerpoint/2010/main" xmlns="" val="99315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endParaRPr lang="da-DK"/>
          </a:p>
        </p:txBody>
      </p:sp>
      <p:sp>
        <p:nvSpPr>
          <p:cNvPr id="8" name="Pladsholder til diasnummer 7"/>
          <p:cNvSpPr>
            <a:spLocks noGrp="1"/>
          </p:cNvSpPr>
          <p:nvPr>
            <p:ph type="sldNum" sz="quarter" idx="11"/>
          </p:nvPr>
        </p:nvSpPr>
        <p:spPr/>
        <p:txBody>
          <a:bodyPr/>
          <a:lstStyle>
            <a:lvl1pPr>
              <a:defRPr/>
            </a:lvl1pPr>
          </a:lstStyle>
          <a:p>
            <a:fld id="{21654E5F-85EF-488B-8B7E-33EEF757861A}" type="slidenum">
              <a:rPr lang="da-DK"/>
              <a:pPr/>
              <a:t>‹nr.›</a:t>
            </a:fld>
            <a:endParaRPr lang="da-DK"/>
          </a:p>
        </p:txBody>
      </p:sp>
      <p:sp>
        <p:nvSpPr>
          <p:cNvPr id="9" name="Pladsholder til sidefod 8"/>
          <p:cNvSpPr>
            <a:spLocks noGrp="1"/>
          </p:cNvSpPr>
          <p:nvPr>
            <p:ph type="ftr" sz="quarter" idx="12"/>
          </p:nvPr>
        </p:nvSpPr>
        <p:spPr/>
        <p:txBody>
          <a:bodyPr/>
          <a:lstStyle>
            <a:lvl1pPr>
              <a:defRPr/>
            </a:lvl1pPr>
          </a:lstStyle>
          <a:p>
            <a:r>
              <a:rPr lang="da-DK"/>
              <a:t>www.silkeborgkommune.dk</a:t>
            </a:r>
          </a:p>
        </p:txBody>
      </p:sp>
    </p:spTree>
    <p:extLst>
      <p:ext uri="{BB962C8B-B14F-4D97-AF65-F5344CB8AC3E}">
        <p14:creationId xmlns:p14="http://schemas.microsoft.com/office/powerpoint/2010/main" xmlns="" val="219933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endParaRPr lang="da-DK"/>
          </a:p>
        </p:txBody>
      </p:sp>
      <p:sp>
        <p:nvSpPr>
          <p:cNvPr id="4" name="Pladsholder til diasnummer 3"/>
          <p:cNvSpPr>
            <a:spLocks noGrp="1"/>
          </p:cNvSpPr>
          <p:nvPr>
            <p:ph type="sldNum" sz="quarter" idx="11"/>
          </p:nvPr>
        </p:nvSpPr>
        <p:spPr/>
        <p:txBody>
          <a:bodyPr/>
          <a:lstStyle>
            <a:lvl1pPr>
              <a:defRPr/>
            </a:lvl1pPr>
          </a:lstStyle>
          <a:p>
            <a:fld id="{086F395D-C6ED-4895-B321-4F8B6C294A90}" type="slidenum">
              <a:rPr lang="da-DK"/>
              <a:pPr/>
              <a:t>‹nr.›</a:t>
            </a:fld>
            <a:endParaRPr lang="da-DK"/>
          </a:p>
        </p:txBody>
      </p:sp>
      <p:sp>
        <p:nvSpPr>
          <p:cNvPr id="5" name="Pladsholder til sidefod 4"/>
          <p:cNvSpPr>
            <a:spLocks noGrp="1"/>
          </p:cNvSpPr>
          <p:nvPr>
            <p:ph type="ftr" sz="quarter" idx="12"/>
          </p:nvPr>
        </p:nvSpPr>
        <p:spPr/>
        <p:txBody>
          <a:bodyPr/>
          <a:lstStyle>
            <a:lvl1pPr>
              <a:defRPr/>
            </a:lvl1pPr>
          </a:lstStyle>
          <a:p>
            <a:r>
              <a:rPr lang="da-DK"/>
              <a:t>www.silkeborgkommune.dk</a:t>
            </a:r>
          </a:p>
        </p:txBody>
      </p:sp>
    </p:spTree>
    <p:extLst>
      <p:ext uri="{BB962C8B-B14F-4D97-AF65-F5344CB8AC3E}">
        <p14:creationId xmlns:p14="http://schemas.microsoft.com/office/powerpoint/2010/main" xmlns="" val="209737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a:p>
        </p:txBody>
      </p:sp>
      <p:sp>
        <p:nvSpPr>
          <p:cNvPr id="3" name="Pladsholder til diasnummer 2"/>
          <p:cNvSpPr>
            <a:spLocks noGrp="1"/>
          </p:cNvSpPr>
          <p:nvPr>
            <p:ph type="sldNum" sz="quarter" idx="11"/>
          </p:nvPr>
        </p:nvSpPr>
        <p:spPr/>
        <p:txBody>
          <a:bodyPr/>
          <a:lstStyle>
            <a:lvl1pPr>
              <a:defRPr/>
            </a:lvl1pPr>
          </a:lstStyle>
          <a:p>
            <a:fld id="{EC40FCAF-6683-47BD-9E19-04FF35F38170}" type="slidenum">
              <a:rPr lang="da-DK"/>
              <a:pPr/>
              <a:t>‹nr.›</a:t>
            </a:fld>
            <a:endParaRPr lang="da-DK"/>
          </a:p>
        </p:txBody>
      </p:sp>
      <p:sp>
        <p:nvSpPr>
          <p:cNvPr id="4" name="Pladsholder til sidefod 3"/>
          <p:cNvSpPr>
            <a:spLocks noGrp="1"/>
          </p:cNvSpPr>
          <p:nvPr>
            <p:ph type="ftr" sz="quarter" idx="12"/>
          </p:nvPr>
        </p:nvSpPr>
        <p:spPr/>
        <p:txBody>
          <a:bodyPr/>
          <a:lstStyle>
            <a:lvl1pPr>
              <a:defRPr/>
            </a:lvl1pPr>
          </a:lstStyle>
          <a:p>
            <a:r>
              <a:rPr lang="da-DK"/>
              <a:t>www.silkeborgkommune.dk</a:t>
            </a:r>
          </a:p>
        </p:txBody>
      </p:sp>
    </p:spTree>
    <p:extLst>
      <p:ext uri="{BB962C8B-B14F-4D97-AF65-F5344CB8AC3E}">
        <p14:creationId xmlns:p14="http://schemas.microsoft.com/office/powerpoint/2010/main" xmlns="" val="94980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diasnummer 5"/>
          <p:cNvSpPr>
            <a:spLocks noGrp="1"/>
          </p:cNvSpPr>
          <p:nvPr>
            <p:ph type="sldNum" sz="quarter" idx="11"/>
          </p:nvPr>
        </p:nvSpPr>
        <p:spPr/>
        <p:txBody>
          <a:bodyPr/>
          <a:lstStyle>
            <a:lvl1pPr>
              <a:defRPr/>
            </a:lvl1pPr>
          </a:lstStyle>
          <a:p>
            <a:fld id="{BA8847FD-7C16-4325-9066-F54A40EFE590}" type="slidenum">
              <a:rPr lang="da-DK"/>
              <a:pPr/>
              <a:t>‹nr.›</a:t>
            </a:fld>
            <a:endParaRPr lang="da-DK"/>
          </a:p>
        </p:txBody>
      </p:sp>
      <p:sp>
        <p:nvSpPr>
          <p:cNvPr id="7" name="Pladsholder til sidefod 6"/>
          <p:cNvSpPr>
            <a:spLocks noGrp="1"/>
          </p:cNvSpPr>
          <p:nvPr>
            <p:ph type="ftr" sz="quarter" idx="12"/>
          </p:nvPr>
        </p:nvSpPr>
        <p:spPr/>
        <p:txBody>
          <a:bodyPr/>
          <a:lstStyle>
            <a:lvl1pPr>
              <a:defRPr/>
            </a:lvl1pPr>
          </a:lstStyle>
          <a:p>
            <a:r>
              <a:rPr lang="da-DK"/>
              <a:t>www.silkeborgkommune.dk</a:t>
            </a:r>
          </a:p>
        </p:txBody>
      </p:sp>
    </p:spTree>
    <p:extLst>
      <p:ext uri="{BB962C8B-B14F-4D97-AF65-F5344CB8AC3E}">
        <p14:creationId xmlns:p14="http://schemas.microsoft.com/office/powerpoint/2010/main" xmlns="" val="133919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diasnummer 5"/>
          <p:cNvSpPr>
            <a:spLocks noGrp="1"/>
          </p:cNvSpPr>
          <p:nvPr>
            <p:ph type="sldNum" sz="quarter" idx="11"/>
          </p:nvPr>
        </p:nvSpPr>
        <p:spPr/>
        <p:txBody>
          <a:bodyPr/>
          <a:lstStyle>
            <a:lvl1pPr>
              <a:defRPr/>
            </a:lvl1pPr>
          </a:lstStyle>
          <a:p>
            <a:fld id="{9DD86844-85D3-4BF0-9518-83E33EF621BA}" type="slidenum">
              <a:rPr lang="da-DK"/>
              <a:pPr/>
              <a:t>‹nr.›</a:t>
            </a:fld>
            <a:endParaRPr lang="da-DK"/>
          </a:p>
        </p:txBody>
      </p:sp>
      <p:sp>
        <p:nvSpPr>
          <p:cNvPr id="7" name="Pladsholder til sidefod 6"/>
          <p:cNvSpPr>
            <a:spLocks noGrp="1"/>
          </p:cNvSpPr>
          <p:nvPr>
            <p:ph type="ftr" sz="quarter" idx="12"/>
          </p:nvPr>
        </p:nvSpPr>
        <p:spPr/>
        <p:txBody>
          <a:bodyPr/>
          <a:lstStyle>
            <a:lvl1pPr>
              <a:defRPr/>
            </a:lvl1pPr>
          </a:lstStyle>
          <a:p>
            <a:r>
              <a:rPr lang="da-DK"/>
              <a:t>www.silkeborgkommune.dk</a:t>
            </a:r>
          </a:p>
        </p:txBody>
      </p:sp>
    </p:spTree>
    <p:extLst>
      <p:ext uri="{BB962C8B-B14F-4D97-AF65-F5344CB8AC3E}">
        <p14:creationId xmlns:p14="http://schemas.microsoft.com/office/powerpoint/2010/main" xmlns="" val="30084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116013" y="1125538"/>
            <a:ext cx="7570787"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7411" name="Rectangle 3"/>
          <p:cNvSpPr>
            <a:spLocks noGrp="1" noChangeArrowheads="1"/>
          </p:cNvSpPr>
          <p:nvPr>
            <p:ph type="body" idx="1"/>
          </p:nvPr>
        </p:nvSpPr>
        <p:spPr bwMode="auto">
          <a:xfrm>
            <a:off x="1116013" y="2266950"/>
            <a:ext cx="7570787" cy="4189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p:txBody>
      </p:sp>
      <p:sp>
        <p:nvSpPr>
          <p:cNvPr id="17412" name="Rectangle 4"/>
          <p:cNvSpPr>
            <a:spLocks noChangeArrowheads="1"/>
          </p:cNvSpPr>
          <p:nvPr/>
        </p:nvSpPr>
        <p:spPr bwMode="auto">
          <a:xfrm>
            <a:off x="0" y="0"/>
            <a:ext cx="9144000" cy="1169988"/>
          </a:xfrm>
          <a:prstGeom prst="rect">
            <a:avLst/>
          </a:prstGeom>
          <a:solidFill>
            <a:srgbClr val="002974"/>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algn="ctr">
              <a:spcAft>
                <a:spcPct val="40000"/>
              </a:spcAft>
            </a:pPr>
            <a:endParaRPr lang="da-DK" sz="1800">
              <a:solidFill>
                <a:schemeClr val="tx1"/>
              </a:solidFill>
            </a:endParaRPr>
          </a:p>
        </p:txBody>
      </p:sp>
      <p:sp>
        <p:nvSpPr>
          <p:cNvPr id="17413" name="Rectangle 5"/>
          <p:cNvSpPr>
            <a:spLocks noChangeArrowheads="1"/>
          </p:cNvSpPr>
          <p:nvPr/>
        </p:nvSpPr>
        <p:spPr bwMode="auto">
          <a:xfrm>
            <a:off x="0" y="6477000"/>
            <a:ext cx="9140825" cy="381000"/>
          </a:xfrm>
          <a:prstGeom prst="rect">
            <a:avLst/>
          </a:prstGeom>
          <a:solidFill>
            <a:srgbClr val="002974"/>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algn="ctr">
              <a:spcAft>
                <a:spcPct val="40000"/>
              </a:spcAft>
            </a:pPr>
            <a:endParaRPr lang="da-DK" sz="1800">
              <a:solidFill>
                <a:schemeClr val="tx1"/>
              </a:solidFill>
            </a:endParaRPr>
          </a:p>
        </p:txBody>
      </p:sp>
      <p:pic>
        <p:nvPicPr>
          <p:cNvPr id="17414" name="Picture 6" descr="bølger-negativ-powerpoint"/>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30163"/>
            <a:ext cx="2928938" cy="1227138"/>
          </a:xfrm>
          <a:prstGeom prst="rect">
            <a:avLst/>
          </a:prstGeom>
          <a:noFill/>
          <a:extLst>
            <a:ext uri="{909E8E84-426E-40DD-AFC4-6F175D3DCCD1}">
              <a14:hiddenFill xmlns:a14="http://schemas.microsoft.com/office/drawing/2010/main" xmlns="">
                <a:solidFill>
                  <a:srgbClr val="FFFFFF"/>
                </a:solidFill>
              </a14:hiddenFill>
            </a:ext>
          </a:extLst>
        </p:spPr>
      </p:pic>
      <p:sp>
        <p:nvSpPr>
          <p:cNvPr id="17416" name="Rectangle 8"/>
          <p:cNvSpPr>
            <a:spLocks noGrp="1" noChangeArrowheads="1"/>
          </p:cNvSpPr>
          <p:nvPr>
            <p:ph type="dt" sz="half" idx="2"/>
          </p:nvPr>
        </p:nvSpPr>
        <p:spPr bwMode="auto">
          <a:xfrm>
            <a:off x="457200" y="6524625"/>
            <a:ext cx="21336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da-DK"/>
          </a:p>
        </p:txBody>
      </p:sp>
      <p:sp>
        <p:nvSpPr>
          <p:cNvPr id="17417" name="Rectangle 9"/>
          <p:cNvSpPr>
            <a:spLocks noGrp="1" noChangeArrowheads="1"/>
          </p:cNvSpPr>
          <p:nvPr>
            <p:ph type="sldNum" sz="quarter" idx="4"/>
          </p:nvPr>
        </p:nvSpPr>
        <p:spPr bwMode="auto">
          <a:xfrm>
            <a:off x="6553200" y="6524625"/>
            <a:ext cx="21336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2F60CFC3-A4A8-419F-8597-CF7985530005}" type="slidenum">
              <a:rPr lang="da-DK"/>
              <a:pPr/>
              <a:t>‹nr.›</a:t>
            </a:fld>
            <a:endParaRPr lang="da-DK"/>
          </a:p>
        </p:txBody>
      </p:sp>
      <p:sp>
        <p:nvSpPr>
          <p:cNvPr id="17418" name="Rectangle 10"/>
          <p:cNvSpPr>
            <a:spLocks noGrp="1" noChangeArrowheads="1"/>
          </p:cNvSpPr>
          <p:nvPr>
            <p:ph type="ftr" sz="quarter" idx="3"/>
          </p:nvPr>
        </p:nvSpPr>
        <p:spPr bwMode="auto">
          <a:xfrm>
            <a:off x="2862263" y="6523038"/>
            <a:ext cx="3419475" cy="26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800">
                <a:solidFill>
                  <a:schemeClr val="bg1"/>
                </a:solidFill>
              </a:defRPr>
            </a:lvl1pPr>
          </a:lstStyle>
          <a:p>
            <a:r>
              <a:rPr lang="da-DK"/>
              <a:t>www.silkeborgkommune.dk</a:t>
            </a:r>
          </a:p>
        </p:txBody>
      </p:sp>
      <p:pic>
        <p:nvPicPr>
          <p:cNvPr id="17419" name="Picture 11" descr="SilkebOrg-K-Våben-negativ"/>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008688" y="42863"/>
            <a:ext cx="2641600" cy="26987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hdr="0" dt="0"/>
  <p:txStyles>
    <p:titleStyle>
      <a:lvl1pPr algn="l" rtl="0" eaLnBrk="1" fontAlgn="base" hangingPunct="1">
        <a:spcBef>
          <a:spcPct val="0"/>
        </a:spcBef>
        <a:spcAft>
          <a:spcPct val="0"/>
        </a:spcAft>
        <a:defRPr sz="3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Verdana" pitchFamily="34" charset="0"/>
        </a:defRPr>
      </a:lvl2pPr>
      <a:lvl3pPr algn="l" rtl="0" eaLnBrk="1" fontAlgn="base" hangingPunct="1">
        <a:spcBef>
          <a:spcPct val="0"/>
        </a:spcBef>
        <a:spcAft>
          <a:spcPct val="0"/>
        </a:spcAft>
        <a:defRPr sz="3200">
          <a:solidFill>
            <a:srgbClr val="000000"/>
          </a:solidFill>
          <a:latin typeface="Verdana" pitchFamily="34" charset="0"/>
        </a:defRPr>
      </a:lvl3pPr>
      <a:lvl4pPr algn="l" rtl="0" eaLnBrk="1" fontAlgn="base" hangingPunct="1">
        <a:spcBef>
          <a:spcPct val="0"/>
        </a:spcBef>
        <a:spcAft>
          <a:spcPct val="0"/>
        </a:spcAft>
        <a:defRPr sz="3200">
          <a:solidFill>
            <a:srgbClr val="000000"/>
          </a:solidFill>
          <a:latin typeface="Verdana" pitchFamily="34" charset="0"/>
        </a:defRPr>
      </a:lvl4pPr>
      <a:lvl5pPr algn="l" rtl="0" eaLnBrk="1" fontAlgn="base" hangingPunct="1">
        <a:spcBef>
          <a:spcPct val="0"/>
        </a:spcBef>
        <a:spcAft>
          <a:spcPct val="0"/>
        </a:spcAft>
        <a:defRPr sz="3200">
          <a:solidFill>
            <a:srgbClr val="000000"/>
          </a:solidFill>
          <a:latin typeface="Verdana" pitchFamily="34" charset="0"/>
        </a:defRPr>
      </a:lvl5pPr>
      <a:lvl6pPr marL="457200" algn="l" rtl="0" eaLnBrk="1" fontAlgn="base" hangingPunct="1">
        <a:spcBef>
          <a:spcPct val="0"/>
        </a:spcBef>
        <a:spcAft>
          <a:spcPct val="0"/>
        </a:spcAft>
        <a:defRPr sz="3200">
          <a:solidFill>
            <a:srgbClr val="000000"/>
          </a:solidFill>
          <a:latin typeface="Verdana" pitchFamily="34" charset="0"/>
        </a:defRPr>
      </a:lvl6pPr>
      <a:lvl7pPr marL="914400" algn="l" rtl="0" eaLnBrk="1" fontAlgn="base" hangingPunct="1">
        <a:spcBef>
          <a:spcPct val="0"/>
        </a:spcBef>
        <a:spcAft>
          <a:spcPct val="0"/>
        </a:spcAft>
        <a:defRPr sz="3200">
          <a:solidFill>
            <a:srgbClr val="000000"/>
          </a:solidFill>
          <a:latin typeface="Verdana" pitchFamily="34" charset="0"/>
        </a:defRPr>
      </a:lvl7pPr>
      <a:lvl8pPr marL="1371600" algn="l" rtl="0" eaLnBrk="1" fontAlgn="base" hangingPunct="1">
        <a:spcBef>
          <a:spcPct val="0"/>
        </a:spcBef>
        <a:spcAft>
          <a:spcPct val="0"/>
        </a:spcAft>
        <a:defRPr sz="3200">
          <a:solidFill>
            <a:srgbClr val="000000"/>
          </a:solidFill>
          <a:latin typeface="Verdana" pitchFamily="34" charset="0"/>
        </a:defRPr>
      </a:lvl8pPr>
      <a:lvl9pPr marL="1828800" algn="l" rtl="0" eaLnBrk="1" fontAlgn="base" hangingPunct="1">
        <a:spcBef>
          <a:spcPct val="0"/>
        </a:spcBef>
        <a:spcAft>
          <a:spcPct val="0"/>
        </a:spcAft>
        <a:defRPr sz="3200">
          <a:solidFill>
            <a:srgbClr val="000000"/>
          </a:solidFill>
          <a:latin typeface="Verdana" pitchFamily="34" charset="0"/>
        </a:defRPr>
      </a:lvl9pPr>
    </p:titleStyle>
    <p:bodyStyle>
      <a:lvl1pPr marL="342900" indent="-342900" algn="l" rtl="0" eaLnBrk="1" fontAlgn="base" hangingPunct="1">
        <a:spcBef>
          <a:spcPct val="0"/>
        </a:spcBef>
        <a:spcAft>
          <a:spcPct val="40000"/>
        </a:spcAft>
        <a:buChar char="•"/>
        <a:defRPr sz="2400">
          <a:solidFill>
            <a:srgbClr val="000000"/>
          </a:solidFill>
          <a:latin typeface="+mn-lt"/>
          <a:ea typeface="+mn-ea"/>
          <a:cs typeface="+mn-cs"/>
        </a:defRPr>
      </a:lvl1pPr>
      <a:lvl2pPr marL="742950" indent="-285750" algn="l" rtl="0" eaLnBrk="1" fontAlgn="base" hangingPunct="1">
        <a:spcBef>
          <a:spcPct val="0"/>
        </a:spcBef>
        <a:spcAft>
          <a:spcPct val="40000"/>
        </a:spcAft>
        <a:buChar char="–"/>
        <a:defRPr sz="2000">
          <a:solidFill>
            <a:srgbClr val="000000"/>
          </a:solidFill>
          <a:latin typeface="+mn-lt"/>
        </a:defRPr>
      </a:lvl2pPr>
      <a:lvl3pPr marL="1143000" indent="-228600" algn="l" rtl="0" eaLnBrk="1" fontAlgn="base" hangingPunct="1">
        <a:spcBef>
          <a:spcPct val="0"/>
        </a:spcBef>
        <a:spcAft>
          <a:spcPct val="40000"/>
        </a:spcAft>
        <a:buFont typeface="Verdana" pitchFamily="34" charset="0"/>
        <a:buChar char="–"/>
        <a:defRPr sz="20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Jette.marielaumand@silkeborg.d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4"/>
          </p:nvPr>
        </p:nvSpPr>
        <p:spPr/>
        <p:txBody>
          <a:bodyPr/>
          <a:lstStyle/>
          <a:p>
            <a:fld id="{C1519700-76EA-4C41-85FB-8DA0AAFCA6B9}" type="slidenum">
              <a:rPr lang="da-DK"/>
              <a:pPr/>
              <a:t>1</a:t>
            </a:fld>
            <a:endParaRPr lang="da-DK"/>
          </a:p>
        </p:txBody>
      </p:sp>
      <p:sp>
        <p:nvSpPr>
          <p:cNvPr id="5" name="Rectangle 12"/>
          <p:cNvSpPr>
            <a:spLocks noGrp="1" noChangeArrowheads="1"/>
          </p:cNvSpPr>
          <p:nvPr>
            <p:ph type="ftr" sz="quarter" idx="3"/>
          </p:nvPr>
        </p:nvSpPr>
        <p:spPr/>
        <p:txBody>
          <a:bodyPr/>
          <a:lstStyle/>
          <a:p>
            <a:r>
              <a:rPr lang="da-DK"/>
              <a:t>www.silkeborgkommune.dk</a:t>
            </a:r>
          </a:p>
        </p:txBody>
      </p:sp>
      <p:sp>
        <p:nvSpPr>
          <p:cNvPr id="2050" name="Rectangle 2"/>
          <p:cNvSpPr>
            <a:spLocks noGrp="1" noChangeArrowheads="1"/>
          </p:cNvSpPr>
          <p:nvPr>
            <p:ph type="ctrTitle"/>
          </p:nvPr>
        </p:nvSpPr>
        <p:spPr/>
        <p:txBody>
          <a:bodyPr/>
          <a:lstStyle/>
          <a:p>
            <a:r>
              <a:rPr lang="da-DK" dirty="0" smtClean="0"/>
              <a:t>Udvikling af </a:t>
            </a:r>
            <a:br>
              <a:rPr lang="da-DK" dirty="0" smtClean="0"/>
            </a:br>
            <a:r>
              <a:rPr lang="da-DK" dirty="0" smtClean="0"/>
              <a:t>”Den Attraktive Organisation”</a:t>
            </a:r>
            <a:endParaRPr lang="da-DK" dirty="0"/>
          </a:p>
        </p:txBody>
      </p:sp>
      <p:sp>
        <p:nvSpPr>
          <p:cNvPr id="2051" name="Rectangle 3"/>
          <p:cNvSpPr>
            <a:spLocks noGrp="1" noChangeArrowheads="1"/>
          </p:cNvSpPr>
          <p:nvPr>
            <p:ph type="subTitle" idx="1"/>
          </p:nvPr>
        </p:nvSpPr>
        <p:spPr/>
        <p:txBody>
          <a:bodyPr/>
          <a:lstStyle/>
          <a:p>
            <a:r>
              <a:rPr lang="da-DK" dirty="0" smtClean="0"/>
              <a:t>Jette Laumand</a:t>
            </a:r>
          </a:p>
          <a:p>
            <a:r>
              <a:rPr lang="da-DK" dirty="0" smtClean="0"/>
              <a:t>Områdeleder Område Øst</a:t>
            </a:r>
          </a:p>
          <a:p>
            <a:r>
              <a:rPr lang="da-DK" dirty="0" smtClean="0"/>
              <a:t>Sundhed og omsorgsafdelingen Silkeborg Kommune</a:t>
            </a:r>
            <a:endParaRPr lang="da-DK" dirty="0"/>
          </a:p>
        </p:txBody>
      </p:sp>
      <p:pic>
        <p:nvPicPr>
          <p:cNvPr id="2" name="Billed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280" y="5085184"/>
            <a:ext cx="1728192" cy="12241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5"/>
          <p:cNvSpPr>
            <a:spLocks noGrp="1"/>
          </p:cNvSpPr>
          <p:nvPr>
            <p:ph type="sldNum" sz="quarter" idx="11"/>
          </p:nvPr>
        </p:nvSpPr>
        <p:spPr/>
        <p:txBody>
          <a:bodyPr/>
          <a:lstStyle/>
          <a:p>
            <a:fld id="{29D201C7-19B5-4BF1-B636-ACDEEE279110}" type="slidenum">
              <a:rPr lang="da-DK"/>
              <a:pPr/>
              <a:t>10</a:t>
            </a:fld>
            <a:endParaRPr lang="da-DK"/>
          </a:p>
        </p:txBody>
      </p:sp>
      <p:sp>
        <p:nvSpPr>
          <p:cNvPr id="6" name="Pladsholder til sidefod 6"/>
          <p:cNvSpPr>
            <a:spLocks noGrp="1"/>
          </p:cNvSpPr>
          <p:nvPr>
            <p:ph type="ftr" sz="quarter" idx="12"/>
          </p:nvPr>
        </p:nvSpPr>
        <p:spPr/>
        <p:txBody>
          <a:bodyPr/>
          <a:lstStyle/>
          <a:p>
            <a:r>
              <a:rPr lang="da-DK"/>
              <a:t>www.silkeborgkommune.dk</a:t>
            </a:r>
          </a:p>
        </p:txBody>
      </p:sp>
      <p:sp>
        <p:nvSpPr>
          <p:cNvPr id="53252" name="Rectangle 4"/>
          <p:cNvSpPr>
            <a:spLocks noGrp="1" noChangeArrowheads="1"/>
          </p:cNvSpPr>
          <p:nvPr>
            <p:ph type="title"/>
          </p:nvPr>
        </p:nvSpPr>
        <p:spPr/>
        <p:txBody>
          <a:bodyPr/>
          <a:lstStyle/>
          <a:p>
            <a:r>
              <a:rPr lang="da-DK" sz="2800" dirty="0" smtClean="0"/>
              <a:t>Proces, metode og udvikling undervejs</a:t>
            </a:r>
            <a:endParaRPr lang="da-DK" sz="2800" dirty="0"/>
          </a:p>
        </p:txBody>
      </p:sp>
      <p:sp>
        <p:nvSpPr>
          <p:cNvPr id="53253" name="Rectangle 5"/>
          <p:cNvSpPr>
            <a:spLocks noGrp="1" noChangeArrowheads="1"/>
          </p:cNvSpPr>
          <p:nvPr>
            <p:ph type="body" sz="half" idx="1"/>
          </p:nvPr>
        </p:nvSpPr>
        <p:spPr>
          <a:xfrm>
            <a:off x="1043608" y="1916832"/>
            <a:ext cx="7272411" cy="4189413"/>
          </a:xfrm>
        </p:spPr>
        <p:txBody>
          <a:bodyPr/>
          <a:lstStyle/>
          <a:p>
            <a:r>
              <a:rPr lang="da-DK" sz="1600" b="1" dirty="0" smtClean="0"/>
              <a:t>Spørgeskemaundersøgelse</a:t>
            </a:r>
          </a:p>
          <a:p>
            <a:pPr lvl="1">
              <a:buFont typeface="Wingdings" panose="05000000000000000000" pitchFamily="2" charset="2"/>
              <a:buChar char="Ø"/>
            </a:pPr>
            <a:r>
              <a:rPr lang="da-DK" sz="1400" dirty="0" smtClean="0"/>
              <a:t>Undersøgelse af kommunikation og relationer mellem ledere og medarbejdere</a:t>
            </a:r>
          </a:p>
          <a:p>
            <a:pPr lvl="1">
              <a:buFont typeface="Wingdings" panose="05000000000000000000" pitchFamily="2" charset="2"/>
              <a:buChar char="Ø"/>
            </a:pPr>
            <a:r>
              <a:rPr lang="da-DK" sz="1400" dirty="0" smtClean="0"/>
              <a:t>Før og efter forskningsprojekt</a:t>
            </a:r>
          </a:p>
          <a:p>
            <a:pPr marL="0" indent="0">
              <a:buNone/>
            </a:pPr>
            <a:endParaRPr lang="da-DK" sz="1400" dirty="0" smtClean="0"/>
          </a:p>
          <a:p>
            <a:r>
              <a:rPr lang="da-DK" sz="1600" b="1" dirty="0" smtClean="0"/>
              <a:t>Tour de områdeledelse i 2013 –trivsel</a:t>
            </a:r>
          </a:p>
          <a:p>
            <a:pPr lvl="1">
              <a:buFont typeface="Wingdings" panose="05000000000000000000" pitchFamily="2" charset="2"/>
              <a:buChar char="Ø"/>
            </a:pPr>
            <a:r>
              <a:rPr lang="da-DK" sz="1400" dirty="0" smtClean="0"/>
              <a:t>Ledelsen har besøgt alle medarbejdergrupper </a:t>
            </a:r>
            <a:r>
              <a:rPr lang="da-DK" sz="1400" dirty="0" smtClean="0">
                <a:sym typeface="Wingdings" panose="05000000000000000000" pitchFamily="2" charset="2"/>
              </a:rPr>
              <a:t> stor succes</a:t>
            </a:r>
          </a:p>
          <a:p>
            <a:pPr marL="457200" lvl="1" indent="0">
              <a:buNone/>
            </a:pPr>
            <a:endParaRPr lang="da-DK" sz="1400" dirty="0" smtClean="0"/>
          </a:p>
          <a:p>
            <a:r>
              <a:rPr lang="da-DK" sz="1600" b="1" dirty="0" smtClean="0"/>
              <a:t>Tour de områdeledelse i 2014 – ”fremme en sikkerhedskultur”</a:t>
            </a:r>
          </a:p>
          <a:p>
            <a:endParaRPr lang="da-DK" sz="1600" dirty="0" smtClean="0"/>
          </a:p>
          <a:p>
            <a:r>
              <a:rPr lang="da-DK" sz="1600" b="1" dirty="0" err="1" smtClean="0"/>
              <a:t>LokalMed</a:t>
            </a:r>
            <a:r>
              <a:rPr lang="da-DK" sz="1600" b="1" dirty="0" smtClean="0"/>
              <a:t> fra tradition til innovation</a:t>
            </a:r>
          </a:p>
          <a:p>
            <a:pPr lvl="1">
              <a:buFont typeface="Wingdings" panose="05000000000000000000" pitchFamily="2" charset="2"/>
              <a:buChar char="Ø"/>
            </a:pPr>
            <a:r>
              <a:rPr lang="da-DK" sz="1400" dirty="0"/>
              <a:t>F</a:t>
            </a:r>
            <a:r>
              <a:rPr lang="da-DK" sz="1400" dirty="0" smtClean="0"/>
              <a:t>lytter </a:t>
            </a:r>
            <a:r>
              <a:rPr lang="da-DK" sz="1400" dirty="0"/>
              <a:t>fokus fra arbejdsgiver/arbejdstager perspektiv til medansvar for arbejdsopgaver og arbejdsmiljø. </a:t>
            </a:r>
            <a:endParaRPr lang="da-DK" sz="1400" dirty="0" smtClean="0"/>
          </a:p>
          <a:p>
            <a:pPr lvl="1">
              <a:buFont typeface="Wingdings" panose="05000000000000000000" pitchFamily="2" charset="2"/>
              <a:buChar char="Ø"/>
            </a:pPr>
            <a:r>
              <a:rPr lang="da-DK" sz="1400" dirty="0" smtClean="0"/>
              <a:t>Nye værktøjer til mødeafholdelse</a:t>
            </a:r>
          </a:p>
          <a:p>
            <a:pPr lvl="1">
              <a:buFont typeface="Wingdings" panose="05000000000000000000" pitchFamily="2" charset="2"/>
              <a:buChar char="Ø"/>
            </a:pPr>
            <a:endParaRPr lang="da-DK" sz="1400" dirty="0" smtClean="0"/>
          </a:p>
          <a:p>
            <a:pPr lvl="1">
              <a:buFont typeface="Wingdings" panose="05000000000000000000" pitchFamily="2" charset="2"/>
              <a:buChar char="Ø"/>
            </a:pPr>
            <a:endParaRPr lang="da-DK" sz="1400" dirty="0" smtClean="0"/>
          </a:p>
          <a:p>
            <a:endParaRPr lang="da-DK" sz="2000" dirty="0" smtClean="0"/>
          </a:p>
          <a:p>
            <a:endParaRPr lang="da-DK" sz="2000" dirty="0" smtClean="0"/>
          </a:p>
          <a:p>
            <a:endParaRPr lang="da-DK" sz="2000" dirty="0" smtClean="0"/>
          </a:p>
          <a:p>
            <a:pPr marL="0" indent="0">
              <a:buNone/>
            </a:pPr>
            <a:endParaRPr lang="da-DK" sz="2000" dirty="0" smtClean="0"/>
          </a:p>
          <a:p>
            <a:endParaRPr lang="da-DK" sz="2000" dirty="0" smtClean="0"/>
          </a:p>
          <a:p>
            <a:endParaRPr lang="da-DK" sz="2000" dirty="0" smtClean="0"/>
          </a:p>
          <a:p>
            <a:pPr marL="0" indent="0">
              <a:buNone/>
            </a:pPr>
            <a:endParaRPr lang="da-DK"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125538"/>
            <a:ext cx="8582141" cy="1079500"/>
          </a:xfrm>
        </p:spPr>
        <p:txBody>
          <a:bodyPr/>
          <a:lstStyle/>
          <a:p>
            <a:r>
              <a:rPr lang="da-DK" dirty="0" smtClean="0"/>
              <a:t>Succeser og største forandringer</a:t>
            </a:r>
            <a:endParaRPr lang="da-DK" dirty="0"/>
          </a:p>
        </p:txBody>
      </p:sp>
      <p:sp>
        <p:nvSpPr>
          <p:cNvPr id="3" name="Pladsholder til indhold 2"/>
          <p:cNvSpPr>
            <a:spLocks noGrp="1"/>
          </p:cNvSpPr>
          <p:nvPr>
            <p:ph sz="half" idx="1"/>
          </p:nvPr>
        </p:nvSpPr>
        <p:spPr>
          <a:xfrm>
            <a:off x="107504" y="2266950"/>
            <a:ext cx="8928992" cy="4189413"/>
          </a:xfrm>
        </p:spPr>
        <p:txBody>
          <a:bodyPr/>
          <a:lstStyle/>
          <a:p>
            <a:r>
              <a:rPr lang="da-DK" sz="2000" dirty="0" smtClean="0"/>
              <a:t>Fælles forståelses- og referenceramme i hele organisationen</a:t>
            </a:r>
          </a:p>
          <a:p>
            <a:pPr lvl="1">
              <a:lnSpc>
                <a:spcPct val="150000"/>
              </a:lnSpc>
              <a:buFont typeface="Wingdings" panose="05000000000000000000" pitchFamily="2" charset="2"/>
              <a:buChar char="Ø"/>
            </a:pPr>
            <a:r>
              <a:rPr lang="da-DK" sz="1400" dirty="0" smtClean="0"/>
              <a:t>Vi arbejder systematisk med rammer, retning og råderum</a:t>
            </a:r>
          </a:p>
          <a:p>
            <a:pPr lvl="1">
              <a:lnSpc>
                <a:spcPct val="150000"/>
              </a:lnSpc>
              <a:buFont typeface="Wingdings" panose="05000000000000000000" pitchFamily="2" charset="2"/>
              <a:buChar char="Ø"/>
            </a:pPr>
            <a:r>
              <a:rPr lang="da-DK" sz="1400" dirty="0" smtClean="0"/>
              <a:t>Vi </a:t>
            </a:r>
            <a:r>
              <a:rPr lang="da-DK" sz="1400" dirty="0"/>
              <a:t>arbejder bevidst med de lærte metoder og </a:t>
            </a:r>
            <a:r>
              <a:rPr lang="da-DK" sz="1400" dirty="0" smtClean="0"/>
              <a:t>tankeværktøjer</a:t>
            </a:r>
          </a:p>
          <a:p>
            <a:pPr lvl="1">
              <a:lnSpc>
                <a:spcPct val="150000"/>
              </a:lnSpc>
              <a:buFont typeface="Wingdings" panose="05000000000000000000" pitchFamily="2" charset="2"/>
              <a:buChar char="Ø"/>
            </a:pPr>
            <a:r>
              <a:rPr lang="da-DK" sz="1400" dirty="0"/>
              <a:t>Der er fælles fokus og fælles fodslag med hensyn til f.eks. fremmøde og fraværspolitik, samt hvilken kultur vi </a:t>
            </a:r>
            <a:r>
              <a:rPr lang="da-DK" sz="1400" i="1" dirty="0"/>
              <a:t>vil</a:t>
            </a:r>
            <a:r>
              <a:rPr lang="da-DK" sz="1400" dirty="0"/>
              <a:t> være </a:t>
            </a:r>
            <a:r>
              <a:rPr lang="da-DK" sz="1400" dirty="0" err="1"/>
              <a:t>medskabere</a:t>
            </a:r>
            <a:r>
              <a:rPr lang="da-DK" sz="1400" dirty="0"/>
              <a:t> af</a:t>
            </a:r>
            <a:r>
              <a:rPr lang="da-DK" sz="1400" dirty="0" smtClean="0"/>
              <a:t>.</a:t>
            </a:r>
          </a:p>
          <a:p>
            <a:pPr lvl="1">
              <a:lnSpc>
                <a:spcPct val="150000"/>
              </a:lnSpc>
              <a:buFont typeface="Wingdings" panose="05000000000000000000" pitchFamily="2" charset="2"/>
              <a:buChar char="Ø"/>
            </a:pPr>
            <a:r>
              <a:rPr lang="da-DK" sz="1400" dirty="0" smtClean="0"/>
              <a:t>Bedre koordination i det tværfaglige samarbejde</a:t>
            </a:r>
          </a:p>
          <a:p>
            <a:pPr lvl="1">
              <a:lnSpc>
                <a:spcPct val="150000"/>
              </a:lnSpc>
              <a:buFont typeface="Wingdings" panose="05000000000000000000" pitchFamily="2" charset="2"/>
              <a:buChar char="Ø"/>
            </a:pPr>
            <a:r>
              <a:rPr lang="da-DK" sz="1400" dirty="0" err="1" smtClean="0"/>
              <a:t>LokalMeds</a:t>
            </a:r>
            <a:r>
              <a:rPr lang="da-DK" sz="1400" dirty="0" smtClean="0"/>
              <a:t> medskabende og involverende rolle på strategiske beslutninger</a:t>
            </a:r>
          </a:p>
          <a:p>
            <a:pPr lvl="1">
              <a:lnSpc>
                <a:spcPct val="150000"/>
              </a:lnSpc>
              <a:buFont typeface="Wingdings" panose="05000000000000000000" pitchFamily="2" charset="2"/>
              <a:buChar char="Ø"/>
            </a:pPr>
            <a:r>
              <a:rPr lang="da-DK" sz="1400" dirty="0" smtClean="0"/>
              <a:t>Ledere og medarbejdere arbejder med forandringer som et vilkår</a:t>
            </a:r>
          </a:p>
          <a:p>
            <a:pPr lvl="1">
              <a:lnSpc>
                <a:spcPct val="150000"/>
              </a:lnSpc>
              <a:buFont typeface="Wingdings" panose="05000000000000000000" pitchFamily="2" charset="2"/>
              <a:buChar char="Ø"/>
            </a:pPr>
            <a:endParaRPr lang="da-DK" sz="1400" b="1" dirty="0">
              <a:sym typeface="Wingdings" panose="05000000000000000000" pitchFamily="2" charset="2"/>
            </a:endParaRPr>
          </a:p>
          <a:p>
            <a:pPr>
              <a:lnSpc>
                <a:spcPct val="150000"/>
              </a:lnSpc>
              <a:buFont typeface="Arial" panose="020B0604020202020204" pitchFamily="34" charset="0"/>
              <a:buChar char="•"/>
            </a:pPr>
            <a:r>
              <a:rPr lang="da-DK" sz="1600" dirty="0" smtClean="0">
                <a:sym typeface="Wingdings" panose="05000000000000000000" pitchFamily="2" charset="2"/>
              </a:rPr>
              <a:t>Fællesskab </a:t>
            </a:r>
            <a:r>
              <a:rPr lang="da-DK" sz="1600" dirty="0">
                <a:sym typeface="Wingdings" panose="05000000000000000000" pitchFamily="2" charset="2"/>
              </a:rPr>
              <a:t>styrker relationer  </a:t>
            </a:r>
            <a:r>
              <a:rPr lang="da-DK" sz="1600" dirty="0" smtClean="0">
                <a:sym typeface="Wingdings" panose="05000000000000000000" pitchFamily="2" charset="2"/>
              </a:rPr>
              <a:t>øger </a:t>
            </a:r>
            <a:r>
              <a:rPr lang="da-DK" sz="1600" dirty="0">
                <a:sym typeface="Wingdings" panose="05000000000000000000" pitchFamily="2" charset="2"/>
              </a:rPr>
              <a:t>tilliden  styrker </a:t>
            </a:r>
            <a:r>
              <a:rPr lang="da-DK" sz="1600" dirty="0" smtClean="0">
                <a:sym typeface="Wingdings" panose="05000000000000000000" pitchFamily="2" charset="2"/>
              </a:rPr>
              <a:t>kommunikationen</a:t>
            </a:r>
            <a:endParaRPr lang="da-DK" sz="1600" dirty="0">
              <a:sym typeface="Wingdings" panose="05000000000000000000" pitchFamily="2" charset="2"/>
            </a:endParaRPr>
          </a:p>
          <a:p>
            <a:pPr lvl="1">
              <a:lnSpc>
                <a:spcPct val="150000"/>
              </a:lnSpc>
              <a:buFont typeface="Arial" panose="020B0604020202020204" pitchFamily="34" charset="0"/>
              <a:buChar char="•"/>
            </a:pPr>
            <a:endParaRPr lang="da-DK" sz="1400" dirty="0" smtClean="0"/>
          </a:p>
          <a:p>
            <a:endParaRPr lang="da-DK" dirty="0"/>
          </a:p>
        </p:txBody>
      </p:sp>
      <p:sp>
        <p:nvSpPr>
          <p:cNvPr id="5" name="Pladsholder til diasnummer 4"/>
          <p:cNvSpPr>
            <a:spLocks noGrp="1"/>
          </p:cNvSpPr>
          <p:nvPr>
            <p:ph type="sldNum" sz="quarter" idx="11"/>
          </p:nvPr>
        </p:nvSpPr>
        <p:spPr/>
        <p:txBody>
          <a:bodyPr/>
          <a:lstStyle/>
          <a:p>
            <a:fld id="{5FD16B8B-E777-4040-8CF1-0CFC96239A7F}" type="slidenum">
              <a:rPr lang="da-DK" smtClean="0"/>
              <a:pPr/>
              <a:t>11</a:t>
            </a:fld>
            <a:endParaRPr lang="da-DK"/>
          </a:p>
        </p:txBody>
      </p:sp>
      <p:sp>
        <p:nvSpPr>
          <p:cNvPr id="6" name="Pladsholder til sidefod 5"/>
          <p:cNvSpPr>
            <a:spLocks noGrp="1"/>
          </p:cNvSpPr>
          <p:nvPr>
            <p:ph type="ftr" sz="quarter" idx="12"/>
          </p:nvPr>
        </p:nvSpPr>
        <p:spPr/>
        <p:txBody>
          <a:bodyPr/>
          <a:lstStyle/>
          <a:p>
            <a:r>
              <a:rPr lang="da-DK" dirty="0" smtClean="0"/>
              <a:t>www.silkeborgkommune.dk</a:t>
            </a:r>
            <a:endParaRPr lang="da-DK" dirty="0"/>
          </a:p>
        </p:txBody>
      </p:sp>
    </p:spTree>
    <p:extLst>
      <p:ext uri="{BB962C8B-B14F-4D97-AF65-F5344CB8AC3E}">
        <p14:creationId xmlns:p14="http://schemas.microsoft.com/office/powerpoint/2010/main" xmlns="" val="3502866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412776"/>
            <a:ext cx="8064896" cy="1079500"/>
          </a:xfrm>
        </p:spPr>
        <p:txBody>
          <a:bodyPr/>
          <a:lstStyle/>
          <a:p>
            <a:pPr algn="ctr"/>
            <a:r>
              <a:rPr lang="da-DK" sz="2800" dirty="0" smtClean="0"/>
              <a:t>Udvikling af Strategisk relationel ledelse </a:t>
            </a:r>
            <a:br>
              <a:rPr lang="da-DK" sz="2800" dirty="0" smtClean="0"/>
            </a:br>
            <a:r>
              <a:rPr lang="da-DK" sz="2800" dirty="0" smtClean="0"/>
              <a:t>i Område Øst</a:t>
            </a:r>
            <a:endParaRPr lang="da-DK" sz="2800" dirty="0"/>
          </a:p>
        </p:txBody>
      </p:sp>
      <p:sp>
        <p:nvSpPr>
          <p:cNvPr id="3" name="Pladsholder til indhold 2"/>
          <p:cNvSpPr>
            <a:spLocks noGrp="1"/>
          </p:cNvSpPr>
          <p:nvPr>
            <p:ph sz="half" idx="1"/>
          </p:nvPr>
        </p:nvSpPr>
        <p:spPr>
          <a:xfrm>
            <a:off x="683568" y="2708920"/>
            <a:ext cx="7632451" cy="4405437"/>
          </a:xfrm>
        </p:spPr>
        <p:txBody>
          <a:bodyPr/>
          <a:lstStyle/>
          <a:p>
            <a:r>
              <a:rPr lang="da-DK" sz="1600" dirty="0" smtClean="0"/>
              <a:t>Nærhedsledelse </a:t>
            </a:r>
            <a:r>
              <a:rPr lang="da-DK" sz="1600" dirty="0" smtClean="0">
                <a:sym typeface="Wingdings" panose="05000000000000000000" pitchFamily="2" charset="2"/>
              </a:rPr>
              <a:t> lytter til alle stemmer</a:t>
            </a:r>
            <a:endParaRPr lang="da-DK" sz="1600" dirty="0" smtClean="0"/>
          </a:p>
          <a:p>
            <a:endParaRPr lang="da-DK" sz="1600" dirty="0" smtClean="0"/>
          </a:p>
          <a:p>
            <a:r>
              <a:rPr lang="da-DK" sz="1600" dirty="0" smtClean="0"/>
              <a:t>Rammesætning </a:t>
            </a:r>
            <a:r>
              <a:rPr lang="da-DK" sz="1600" dirty="0" smtClean="0">
                <a:sym typeface="Wingdings" panose="05000000000000000000" pitchFamily="2" charset="2"/>
              </a:rPr>
              <a:t></a:t>
            </a:r>
            <a:r>
              <a:rPr lang="da-DK" sz="1600" dirty="0" smtClean="0"/>
              <a:t> </a:t>
            </a:r>
            <a:r>
              <a:rPr lang="da-DK" sz="1600" dirty="0"/>
              <a:t>Gør meningen med forandringen tydelig</a:t>
            </a:r>
          </a:p>
          <a:p>
            <a:endParaRPr lang="da-DK" sz="1600" dirty="0" smtClean="0"/>
          </a:p>
          <a:p>
            <a:r>
              <a:rPr lang="da-DK" sz="1600" dirty="0" smtClean="0"/>
              <a:t>Insisterende involvering af medarbejdere</a:t>
            </a:r>
          </a:p>
          <a:p>
            <a:endParaRPr lang="da-DK" sz="1600" dirty="0" smtClean="0"/>
          </a:p>
          <a:p>
            <a:r>
              <a:rPr lang="da-DK" sz="1600" dirty="0" smtClean="0"/>
              <a:t>Den </a:t>
            </a:r>
            <a:r>
              <a:rPr lang="da-DK" sz="1600" dirty="0" err="1" smtClean="0"/>
              <a:t>ankendende</a:t>
            </a:r>
            <a:r>
              <a:rPr lang="da-DK" sz="1600" dirty="0" smtClean="0"/>
              <a:t> tilgang og refleksion</a:t>
            </a:r>
          </a:p>
          <a:p>
            <a:pPr marL="0" indent="0">
              <a:buNone/>
            </a:pPr>
            <a:endParaRPr lang="da-DK" sz="1600" dirty="0"/>
          </a:p>
          <a:p>
            <a:r>
              <a:rPr lang="da-DK" sz="1600" dirty="0"/>
              <a:t>Sammenhæng </a:t>
            </a:r>
            <a:r>
              <a:rPr lang="da-DK" sz="1600" dirty="0" smtClean="0"/>
              <a:t>og koordinering mellem ledelseslagene</a:t>
            </a:r>
          </a:p>
          <a:p>
            <a:endParaRPr lang="da-DK" sz="1600" dirty="0"/>
          </a:p>
          <a:p>
            <a:r>
              <a:rPr lang="da-DK" sz="1600" dirty="0" smtClean="0"/>
              <a:t>Følgeskab og vedholdenhed</a:t>
            </a:r>
          </a:p>
        </p:txBody>
      </p:sp>
      <p:sp>
        <p:nvSpPr>
          <p:cNvPr id="5" name="Pladsholder til diasnummer 4"/>
          <p:cNvSpPr>
            <a:spLocks noGrp="1"/>
          </p:cNvSpPr>
          <p:nvPr>
            <p:ph type="sldNum" sz="quarter" idx="11"/>
          </p:nvPr>
        </p:nvSpPr>
        <p:spPr/>
        <p:txBody>
          <a:bodyPr/>
          <a:lstStyle/>
          <a:p>
            <a:fld id="{5FD16B8B-E777-4040-8CF1-0CFC96239A7F}" type="slidenum">
              <a:rPr lang="da-DK" smtClean="0"/>
              <a:pPr/>
              <a:t>12</a:t>
            </a:fld>
            <a:endParaRPr lang="da-DK"/>
          </a:p>
        </p:txBody>
      </p:sp>
      <p:sp>
        <p:nvSpPr>
          <p:cNvPr id="6" name="Pladsholder til sidefod 5"/>
          <p:cNvSpPr>
            <a:spLocks noGrp="1"/>
          </p:cNvSpPr>
          <p:nvPr>
            <p:ph type="ftr" sz="quarter" idx="12"/>
          </p:nvPr>
        </p:nvSpPr>
        <p:spPr/>
        <p:txBody>
          <a:bodyPr/>
          <a:lstStyle/>
          <a:p>
            <a:r>
              <a:rPr lang="da-DK" smtClean="0"/>
              <a:t>www.silkeborgkommune.dk</a:t>
            </a:r>
            <a:endParaRPr lang="da-DK"/>
          </a:p>
        </p:txBody>
      </p:sp>
    </p:spTree>
    <p:extLst>
      <p:ext uri="{BB962C8B-B14F-4D97-AF65-F5344CB8AC3E}">
        <p14:creationId xmlns:p14="http://schemas.microsoft.com/office/powerpoint/2010/main" xmlns="" val="2976030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992" y="980728"/>
            <a:ext cx="7738371" cy="1079500"/>
          </a:xfrm>
        </p:spPr>
        <p:txBody>
          <a:bodyPr/>
          <a:lstStyle/>
          <a:p>
            <a:r>
              <a:rPr lang="da-DK" sz="2400" dirty="0" smtClean="0"/>
              <a:t/>
            </a:r>
            <a:br>
              <a:rPr lang="da-DK" sz="2400" dirty="0" smtClean="0"/>
            </a:br>
            <a:r>
              <a:rPr lang="da-DK" sz="2400" dirty="0" smtClean="0"/>
              <a:t>Udtalelser fra medarbejdere</a:t>
            </a:r>
            <a:endParaRPr lang="da-DK" sz="2400" dirty="0"/>
          </a:p>
        </p:txBody>
      </p:sp>
      <p:sp>
        <p:nvSpPr>
          <p:cNvPr id="3" name="Pladsholder til indhold 2"/>
          <p:cNvSpPr>
            <a:spLocks noGrp="1"/>
          </p:cNvSpPr>
          <p:nvPr>
            <p:ph sz="half" idx="1"/>
          </p:nvPr>
        </p:nvSpPr>
        <p:spPr/>
        <p:txBody>
          <a:bodyPr/>
          <a:lstStyle/>
          <a:p>
            <a:endParaRPr lang="da-DK" sz="1400" dirty="0"/>
          </a:p>
          <a:p>
            <a:endParaRPr lang="da-DK" sz="1400" dirty="0"/>
          </a:p>
        </p:txBody>
      </p:sp>
      <p:sp>
        <p:nvSpPr>
          <p:cNvPr id="5" name="Pladsholder til diasnummer 4"/>
          <p:cNvSpPr>
            <a:spLocks noGrp="1"/>
          </p:cNvSpPr>
          <p:nvPr>
            <p:ph type="sldNum" sz="quarter" idx="11"/>
          </p:nvPr>
        </p:nvSpPr>
        <p:spPr/>
        <p:txBody>
          <a:bodyPr/>
          <a:lstStyle/>
          <a:p>
            <a:fld id="{5FD16B8B-E777-4040-8CF1-0CFC96239A7F}" type="slidenum">
              <a:rPr lang="da-DK" smtClean="0"/>
              <a:pPr/>
              <a:t>13</a:t>
            </a:fld>
            <a:endParaRPr lang="da-DK"/>
          </a:p>
        </p:txBody>
      </p:sp>
      <p:sp>
        <p:nvSpPr>
          <p:cNvPr id="6" name="Pladsholder til sidefod 5"/>
          <p:cNvSpPr>
            <a:spLocks noGrp="1"/>
          </p:cNvSpPr>
          <p:nvPr>
            <p:ph type="ftr" sz="quarter" idx="12"/>
          </p:nvPr>
        </p:nvSpPr>
        <p:spPr/>
        <p:txBody>
          <a:bodyPr/>
          <a:lstStyle/>
          <a:p>
            <a:r>
              <a:rPr lang="da-DK" smtClean="0"/>
              <a:t>www.silkeborgkommune.dk</a:t>
            </a:r>
            <a:endParaRPr lang="da-DK"/>
          </a:p>
        </p:txBody>
      </p:sp>
      <p:sp>
        <p:nvSpPr>
          <p:cNvPr id="7" name="Tekstboks 6"/>
          <p:cNvSpPr txBox="1"/>
          <p:nvPr/>
        </p:nvSpPr>
        <p:spPr>
          <a:xfrm>
            <a:off x="587992" y="2204864"/>
            <a:ext cx="8064896" cy="3046988"/>
          </a:xfrm>
          <a:prstGeom prst="rect">
            <a:avLst/>
          </a:prstGeom>
          <a:noFill/>
        </p:spPr>
        <p:txBody>
          <a:bodyPr wrap="square" rtlCol="0">
            <a:spAutoFit/>
          </a:bodyPr>
          <a:lstStyle/>
          <a:p>
            <a:pPr>
              <a:lnSpc>
                <a:spcPct val="150000"/>
              </a:lnSpc>
            </a:pPr>
            <a:r>
              <a:rPr lang="da-DK" sz="1600" i="1" dirty="0"/>
              <a:t>”Meget givtigt, at medarbejdere og ledelse kommer på samme ”dannelsesrejse”. Jeg kan anvende de gode ”tankeværktøjer”, vi får, i hverdagen, så mine kollegaer bliver ”nysgerrige” på, at vi sammen kommer på en udviklingsrejse. Uddannelsen har bekræftet mig endnu mere i, at jeg tænker mig selv som en del af alle de relationer, der er i Organisationen Område </a:t>
            </a:r>
            <a:r>
              <a:rPr lang="da-DK" sz="1600" i="1" dirty="0" smtClean="0"/>
              <a:t>Øst”. </a:t>
            </a:r>
          </a:p>
          <a:p>
            <a:pPr>
              <a:lnSpc>
                <a:spcPct val="150000"/>
              </a:lnSpc>
            </a:pPr>
            <a:endParaRPr lang="da-DK" sz="1600" i="1" dirty="0"/>
          </a:p>
          <a:p>
            <a:pPr algn="r">
              <a:lnSpc>
                <a:spcPct val="150000"/>
              </a:lnSpc>
            </a:pPr>
            <a:r>
              <a:rPr lang="da-DK" sz="1600" i="1" dirty="0"/>
              <a:t>F</a:t>
            </a:r>
            <a:r>
              <a:rPr lang="da-DK" sz="1600" i="1" dirty="0" smtClean="0"/>
              <a:t>ællestillidsmand </a:t>
            </a:r>
            <a:r>
              <a:rPr lang="da-DK" sz="1600" i="1" dirty="0"/>
              <a:t>for sygeplejersker Lis Betzer</a:t>
            </a:r>
            <a:r>
              <a:rPr lang="da-DK" sz="1600" i="1" dirty="0" smtClean="0"/>
              <a:t>.</a:t>
            </a:r>
            <a:r>
              <a:rPr lang="da-DK" sz="1400" i="1" dirty="0"/>
              <a:t> </a:t>
            </a:r>
            <a:endParaRPr lang="da-DK" sz="1400" dirty="0"/>
          </a:p>
        </p:txBody>
      </p:sp>
    </p:spTree>
    <p:extLst>
      <p:ext uri="{BB962C8B-B14F-4D97-AF65-F5344CB8AC3E}">
        <p14:creationId xmlns:p14="http://schemas.microsoft.com/office/powerpoint/2010/main" xmlns="" val="182881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9" y="1125538"/>
            <a:ext cx="8003232" cy="1079500"/>
          </a:xfrm>
        </p:spPr>
        <p:txBody>
          <a:bodyPr/>
          <a:lstStyle/>
          <a:p>
            <a:r>
              <a:rPr lang="da-DK" sz="2400" dirty="0"/>
              <a:t>Udtalelser fra medarbejdere</a:t>
            </a:r>
          </a:p>
        </p:txBody>
      </p:sp>
      <p:sp>
        <p:nvSpPr>
          <p:cNvPr id="3" name="Pladsholder til indhold 2"/>
          <p:cNvSpPr>
            <a:spLocks noGrp="1"/>
          </p:cNvSpPr>
          <p:nvPr>
            <p:ph sz="half" idx="1"/>
          </p:nvPr>
        </p:nvSpPr>
        <p:spPr>
          <a:xfrm>
            <a:off x="611560" y="2204864"/>
            <a:ext cx="8136904" cy="4176463"/>
          </a:xfrm>
        </p:spPr>
        <p:txBody>
          <a:bodyPr/>
          <a:lstStyle/>
          <a:p>
            <a:pPr marL="0" indent="0">
              <a:lnSpc>
                <a:spcPct val="150000"/>
              </a:lnSpc>
              <a:buNone/>
            </a:pPr>
            <a:r>
              <a:rPr lang="da-DK" sz="1600" i="1" dirty="0" smtClean="0"/>
              <a:t>”Da </a:t>
            </a:r>
            <a:r>
              <a:rPr lang="da-DK" sz="1600" i="1" dirty="0"/>
              <a:t>jeg startede på MacMann Berg uddannelsen var jeg meget skeptisk, min første indskydelse var ”hvorfor bruge så mange penge på det, det ville da være bedre at ansætte noget mere personale”, men jeg må da indrømme, at efter første modul var jeg glædeligt overasket, og efter andet modul var jeg slet ikke i tvivl om, at dette her var anderledes, end de andre gange jeg har været på </a:t>
            </a:r>
            <a:r>
              <a:rPr lang="da-DK" sz="1600" i="1" dirty="0" smtClean="0"/>
              <a:t>kursus/uddannelse. </a:t>
            </a:r>
          </a:p>
          <a:p>
            <a:pPr marL="0" indent="0">
              <a:lnSpc>
                <a:spcPct val="150000"/>
              </a:lnSpc>
              <a:buNone/>
            </a:pPr>
            <a:r>
              <a:rPr lang="da-DK" sz="1600" i="1" dirty="0" smtClean="0"/>
              <a:t>Jeg </a:t>
            </a:r>
            <a:r>
              <a:rPr lang="da-DK" sz="1600" i="1" dirty="0"/>
              <a:t>er overbevist om, at denne uddannelse kommer til at gøre en forskel i hele område Øst, både for de ansatte og borgerne vi har kontakt med i vores daglige arbejde</a:t>
            </a:r>
            <a:r>
              <a:rPr lang="da-DK" sz="1600" i="1" dirty="0" smtClean="0"/>
              <a:t>”.</a:t>
            </a:r>
          </a:p>
          <a:p>
            <a:endParaRPr lang="da-DK" sz="1600" i="1" dirty="0" smtClean="0"/>
          </a:p>
          <a:p>
            <a:pPr marL="0" indent="0" algn="r">
              <a:buNone/>
            </a:pPr>
            <a:r>
              <a:rPr lang="da-DK" sz="1600" i="1" dirty="0" smtClean="0"/>
              <a:t>Tillidsrepræsentant </a:t>
            </a:r>
            <a:r>
              <a:rPr lang="da-DK" sz="1600" i="1" dirty="0"/>
              <a:t>SOSA Ella Højen Nielsen.</a:t>
            </a:r>
            <a:endParaRPr lang="da-DK" sz="1600" dirty="0"/>
          </a:p>
          <a:p>
            <a:pPr marL="0" indent="0">
              <a:buNone/>
            </a:pPr>
            <a:endParaRPr lang="da-DK" dirty="0"/>
          </a:p>
        </p:txBody>
      </p:sp>
      <p:sp>
        <p:nvSpPr>
          <p:cNvPr id="5" name="Pladsholder til diasnummer 4"/>
          <p:cNvSpPr>
            <a:spLocks noGrp="1"/>
          </p:cNvSpPr>
          <p:nvPr>
            <p:ph type="sldNum" sz="quarter" idx="11"/>
          </p:nvPr>
        </p:nvSpPr>
        <p:spPr/>
        <p:txBody>
          <a:bodyPr/>
          <a:lstStyle/>
          <a:p>
            <a:fld id="{5FD16B8B-E777-4040-8CF1-0CFC96239A7F}" type="slidenum">
              <a:rPr lang="da-DK" smtClean="0"/>
              <a:pPr/>
              <a:t>14</a:t>
            </a:fld>
            <a:endParaRPr lang="da-DK"/>
          </a:p>
        </p:txBody>
      </p:sp>
      <p:sp>
        <p:nvSpPr>
          <p:cNvPr id="6" name="Pladsholder til sidefod 5"/>
          <p:cNvSpPr>
            <a:spLocks noGrp="1"/>
          </p:cNvSpPr>
          <p:nvPr>
            <p:ph type="ftr" sz="quarter" idx="12"/>
          </p:nvPr>
        </p:nvSpPr>
        <p:spPr/>
        <p:txBody>
          <a:bodyPr/>
          <a:lstStyle/>
          <a:p>
            <a:r>
              <a:rPr lang="da-DK" smtClean="0"/>
              <a:t>www.silkeborgkommune.dk</a:t>
            </a:r>
            <a:endParaRPr lang="da-DK"/>
          </a:p>
        </p:txBody>
      </p:sp>
    </p:spTree>
    <p:extLst>
      <p:ext uri="{BB962C8B-B14F-4D97-AF65-F5344CB8AC3E}">
        <p14:creationId xmlns:p14="http://schemas.microsoft.com/office/powerpoint/2010/main" xmlns="" val="1595121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4"/>
          <p:cNvSpPr>
            <a:spLocks noGrp="1"/>
          </p:cNvSpPr>
          <p:nvPr>
            <p:ph type="sldNum" sz="quarter" idx="11"/>
          </p:nvPr>
        </p:nvSpPr>
        <p:spPr/>
        <p:txBody>
          <a:bodyPr/>
          <a:lstStyle/>
          <a:p>
            <a:fld id="{DEEBF5EF-57C2-48A9-9708-2E135B8B1259}" type="slidenum">
              <a:rPr lang="da-DK"/>
              <a:pPr/>
              <a:t>15</a:t>
            </a:fld>
            <a:endParaRPr lang="da-DK"/>
          </a:p>
        </p:txBody>
      </p:sp>
      <p:sp>
        <p:nvSpPr>
          <p:cNvPr id="5" name="Pladsholder til sidefod 5"/>
          <p:cNvSpPr>
            <a:spLocks noGrp="1"/>
          </p:cNvSpPr>
          <p:nvPr>
            <p:ph type="ftr" sz="quarter" idx="12"/>
          </p:nvPr>
        </p:nvSpPr>
        <p:spPr/>
        <p:txBody>
          <a:bodyPr/>
          <a:lstStyle/>
          <a:p>
            <a:r>
              <a:rPr lang="da-DK"/>
              <a:t>www.silkeborgkommune.dk</a:t>
            </a:r>
          </a:p>
        </p:txBody>
      </p:sp>
      <p:sp>
        <p:nvSpPr>
          <p:cNvPr id="15362" name="Rectangle 2"/>
          <p:cNvSpPr>
            <a:spLocks noGrp="1" noChangeArrowheads="1"/>
          </p:cNvSpPr>
          <p:nvPr>
            <p:ph type="title"/>
          </p:nvPr>
        </p:nvSpPr>
        <p:spPr>
          <a:xfrm>
            <a:off x="827584" y="1124744"/>
            <a:ext cx="7570787" cy="1079500"/>
          </a:xfrm>
        </p:spPr>
        <p:txBody>
          <a:bodyPr/>
          <a:lstStyle/>
          <a:p>
            <a:r>
              <a:rPr lang="da-DK" sz="2800" dirty="0" smtClean="0"/>
              <a:t>Udfordringer og dilemmaer</a:t>
            </a:r>
            <a:r>
              <a:rPr lang="da-DK" dirty="0" smtClean="0"/>
              <a:t/>
            </a:r>
            <a:br>
              <a:rPr lang="da-DK" dirty="0" smtClean="0"/>
            </a:br>
            <a:r>
              <a:rPr lang="da-DK" sz="1800" dirty="0" smtClean="0"/>
              <a:t>- undervejs i processen</a:t>
            </a:r>
            <a:endParaRPr lang="da-DK" sz="1800" dirty="0"/>
          </a:p>
        </p:txBody>
      </p:sp>
      <p:sp>
        <p:nvSpPr>
          <p:cNvPr id="15363" name="Rectangle 3"/>
          <p:cNvSpPr>
            <a:spLocks noGrp="1" noChangeArrowheads="1"/>
          </p:cNvSpPr>
          <p:nvPr>
            <p:ph type="body" idx="1"/>
          </p:nvPr>
        </p:nvSpPr>
        <p:spPr>
          <a:xfrm>
            <a:off x="611560" y="2348880"/>
            <a:ext cx="8136904" cy="3973389"/>
          </a:xfrm>
        </p:spPr>
        <p:txBody>
          <a:bodyPr/>
          <a:lstStyle/>
          <a:p>
            <a:r>
              <a:rPr lang="da-DK" sz="1800" dirty="0" smtClean="0"/>
              <a:t>Afstand mellem deltagere på uddannelsen og øvrige kollegager</a:t>
            </a:r>
          </a:p>
          <a:p>
            <a:r>
              <a:rPr lang="da-DK" sz="1800" dirty="0" smtClean="0"/>
              <a:t>Tydeligere positionsafstemning inden opstart på uddannelse</a:t>
            </a:r>
          </a:p>
          <a:p>
            <a:r>
              <a:rPr lang="da-DK" sz="1800" dirty="0" smtClean="0"/>
              <a:t>Udfordrende teori og manglende forståelse </a:t>
            </a:r>
          </a:p>
          <a:p>
            <a:r>
              <a:rPr lang="da-DK" sz="1800" dirty="0" smtClean="0"/>
              <a:t>Fokus på ansvarlighed og ejerskab</a:t>
            </a:r>
          </a:p>
          <a:p>
            <a:r>
              <a:rPr lang="da-DK" sz="1800" dirty="0" smtClean="0"/>
              <a:t>Implementering af nyt sprog i organisationen </a:t>
            </a:r>
          </a:p>
          <a:p>
            <a:r>
              <a:rPr lang="da-DK" sz="1800" dirty="0" smtClean="0"/>
              <a:t>Tilpas innovationsevne</a:t>
            </a:r>
          </a:p>
          <a:p>
            <a:endParaRPr lang="da-DK" sz="2000" dirty="0"/>
          </a:p>
          <a:p>
            <a:pPr marL="0" indent="0" algn="r">
              <a:buNone/>
            </a:pPr>
            <a:endParaRPr lang="da-DK" sz="1800" dirty="0" smtClean="0"/>
          </a:p>
          <a:p>
            <a:pPr marL="0" indent="0" algn="r">
              <a:buNone/>
            </a:pPr>
            <a:r>
              <a:rPr lang="da-DK" sz="1800" dirty="0" smtClean="0"/>
              <a:t>Vi er stadig undervejs, stærkt på vej…</a:t>
            </a:r>
          </a:p>
          <a:p>
            <a:pPr marL="0" indent="0">
              <a:buNone/>
            </a:pPr>
            <a:endParaRPr lang="da-DK" dirty="0"/>
          </a:p>
          <a:p>
            <a:pPr marL="0" indent="0">
              <a:buNone/>
            </a:pPr>
            <a:endParaRPr lang="da-DK" dirty="0" smtClean="0"/>
          </a:p>
          <a:p>
            <a:pPr marL="0" indent="0">
              <a:buNone/>
            </a:pPr>
            <a:endParaRPr lang="da-DK" dirty="0" smtClean="0"/>
          </a:p>
          <a:p>
            <a:pPr marL="0" indent="0">
              <a:buNone/>
            </a:pPr>
            <a:endParaRPr lang="da-DK" dirty="0" smtClean="0"/>
          </a:p>
          <a:p>
            <a:pPr marL="0" indent="0">
              <a:buNone/>
            </a:pPr>
            <a:endParaRPr lang="da-DK" dirty="0" smtClean="0"/>
          </a:p>
          <a:p>
            <a:endParaRPr lang="da-DK" dirty="0" smtClean="0"/>
          </a:p>
          <a:p>
            <a:endParaRPr lang="da-D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1"/>
          </p:nvPr>
        </p:nvSpPr>
        <p:spPr/>
        <p:txBody>
          <a:bodyPr/>
          <a:lstStyle/>
          <a:p>
            <a:fld id="{D45657CF-9C7E-4BD4-ABEB-7264246B9D4A}" type="slidenum">
              <a:rPr lang="da-DK" smtClean="0"/>
              <a:pPr/>
              <a:t>16</a:t>
            </a:fld>
            <a:endParaRPr lang="da-DK"/>
          </a:p>
        </p:txBody>
      </p:sp>
      <p:sp>
        <p:nvSpPr>
          <p:cNvPr id="5" name="Pladsholder til sidefod 4"/>
          <p:cNvSpPr>
            <a:spLocks noGrp="1"/>
          </p:cNvSpPr>
          <p:nvPr>
            <p:ph type="ftr" sz="quarter" idx="12"/>
          </p:nvPr>
        </p:nvSpPr>
        <p:spPr/>
        <p:txBody>
          <a:bodyPr/>
          <a:lstStyle/>
          <a:p>
            <a:r>
              <a:rPr lang="da-DK" smtClean="0"/>
              <a:t>www.silkeborgkommune.dk</a:t>
            </a:r>
            <a:endParaRPr lang="da-DK"/>
          </a:p>
        </p:txBody>
      </p:sp>
      <p:pic>
        <p:nvPicPr>
          <p:cNvPr id="3074" name="Picture 2" descr="C:\Users\Test\AppData\Local\Microsoft\Windows\Temporary Internet Files\Content.Outlook\BCW7E2M9\foto.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158"/>
          <a:stretch/>
        </p:blipFill>
        <p:spPr bwMode="auto">
          <a:xfrm rot="16200000">
            <a:off x="4127439" y="1425289"/>
            <a:ext cx="4967464" cy="479842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kstboks 6"/>
          <p:cNvSpPr txBox="1"/>
          <p:nvPr/>
        </p:nvSpPr>
        <p:spPr>
          <a:xfrm>
            <a:off x="251520" y="1628800"/>
            <a:ext cx="3744416" cy="3170099"/>
          </a:xfrm>
          <a:prstGeom prst="rect">
            <a:avLst/>
          </a:prstGeom>
          <a:noFill/>
        </p:spPr>
        <p:txBody>
          <a:bodyPr wrap="square" rtlCol="0">
            <a:spAutoFit/>
          </a:bodyPr>
          <a:lstStyle/>
          <a:p>
            <a:r>
              <a:rPr lang="da-DK" dirty="0" smtClean="0"/>
              <a:t>Al begyndelse er svær…</a:t>
            </a:r>
          </a:p>
          <a:p>
            <a:endParaRPr lang="da-DK" dirty="0"/>
          </a:p>
          <a:p>
            <a:r>
              <a:rPr lang="da-DK" i="1" dirty="0" smtClean="0"/>
              <a:t>Positionering</a:t>
            </a:r>
          </a:p>
          <a:p>
            <a:r>
              <a:rPr lang="da-DK" i="1" dirty="0" smtClean="0"/>
              <a:t>Kontekst</a:t>
            </a:r>
          </a:p>
          <a:p>
            <a:r>
              <a:rPr lang="da-DK" i="1" dirty="0" err="1" smtClean="0"/>
              <a:t>Autopoiese</a:t>
            </a:r>
            <a:endParaRPr lang="da-DK" i="1" dirty="0" smtClean="0"/>
          </a:p>
          <a:p>
            <a:endParaRPr lang="da-DK" dirty="0"/>
          </a:p>
          <a:p>
            <a:r>
              <a:rPr lang="da-DK" dirty="0" smtClean="0"/>
              <a:t>Eksempler på ord der har fået stor betydning i hverdagen</a:t>
            </a:r>
          </a:p>
          <a:p>
            <a:endParaRPr lang="da-DK" dirty="0"/>
          </a:p>
        </p:txBody>
      </p:sp>
    </p:spTree>
    <p:extLst>
      <p:ext uri="{BB962C8B-B14F-4D97-AF65-F5344CB8AC3E}">
        <p14:creationId xmlns:p14="http://schemas.microsoft.com/office/powerpoint/2010/main" xmlns="" val="2750162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Kontaktoplysninger</a:t>
            </a:r>
            <a:endParaRPr lang="da-DK" dirty="0"/>
          </a:p>
        </p:txBody>
      </p:sp>
      <p:sp>
        <p:nvSpPr>
          <p:cNvPr id="3" name="Pladsholder til indhold 2"/>
          <p:cNvSpPr>
            <a:spLocks noGrp="1"/>
          </p:cNvSpPr>
          <p:nvPr>
            <p:ph idx="1"/>
          </p:nvPr>
        </p:nvSpPr>
        <p:spPr/>
        <p:txBody>
          <a:bodyPr/>
          <a:lstStyle/>
          <a:p>
            <a:pPr marL="0" indent="0">
              <a:buNone/>
            </a:pPr>
            <a:r>
              <a:rPr lang="nb-NO" sz="1800" dirty="0" smtClean="0"/>
              <a:t>Jette </a:t>
            </a:r>
            <a:r>
              <a:rPr lang="nb-NO" sz="1800" dirty="0"/>
              <a:t>Laumand </a:t>
            </a:r>
            <a:endParaRPr lang="nb-NO" sz="1800" dirty="0" smtClean="0"/>
          </a:p>
          <a:p>
            <a:pPr marL="0" indent="0">
              <a:buNone/>
            </a:pPr>
            <a:r>
              <a:rPr lang="nb-NO" sz="1800" dirty="0"/>
              <a:t>Områdeleder </a:t>
            </a:r>
            <a:endParaRPr lang="nb-NO" sz="1800" dirty="0" smtClean="0"/>
          </a:p>
          <a:p>
            <a:pPr marL="0" indent="0">
              <a:buNone/>
            </a:pPr>
            <a:r>
              <a:rPr lang="nb-NO" sz="1800" dirty="0" smtClean="0"/>
              <a:t>Telefon</a:t>
            </a:r>
            <a:r>
              <a:rPr lang="nb-NO" sz="1800" dirty="0"/>
              <a:t>: 89 70 45 </a:t>
            </a:r>
            <a:r>
              <a:rPr lang="nb-NO" sz="1800" dirty="0" smtClean="0"/>
              <a:t>10</a:t>
            </a:r>
          </a:p>
          <a:p>
            <a:pPr marL="0" indent="0">
              <a:buNone/>
            </a:pPr>
            <a:r>
              <a:rPr lang="nb-NO" sz="1800" dirty="0" smtClean="0"/>
              <a:t>Mobil: 21 70 32 76</a:t>
            </a:r>
          </a:p>
          <a:p>
            <a:pPr marL="0" indent="0">
              <a:buNone/>
            </a:pPr>
            <a:r>
              <a:rPr lang="nb-NO" sz="1800" dirty="0" smtClean="0"/>
              <a:t>E-mail: </a:t>
            </a:r>
            <a:r>
              <a:rPr lang="nb-NO" sz="1800" dirty="0" smtClean="0">
                <a:hlinkClick r:id="rId2"/>
              </a:rPr>
              <a:t>Jette.marielaumand@silkeborg.dk</a:t>
            </a:r>
            <a:endParaRPr lang="nb-NO" sz="1800" dirty="0" smtClean="0"/>
          </a:p>
          <a:p>
            <a:pPr marL="0" indent="0">
              <a:buNone/>
            </a:pPr>
            <a:endParaRPr lang="nb-NO" sz="1800" dirty="0"/>
          </a:p>
          <a:p>
            <a:pPr marL="0" indent="0">
              <a:buNone/>
            </a:pPr>
            <a:r>
              <a:rPr lang="nb-NO" sz="1800" dirty="0" smtClean="0"/>
              <a:t>Lis Betzer </a:t>
            </a:r>
          </a:p>
          <a:p>
            <a:pPr marL="0" indent="0">
              <a:buNone/>
            </a:pPr>
            <a:r>
              <a:rPr lang="nb-NO" sz="1800" dirty="0" smtClean="0"/>
              <a:t>Sygeplejerske, Fællestillidsrepræsentant</a:t>
            </a:r>
          </a:p>
          <a:p>
            <a:pPr marL="0" indent="0">
              <a:buNone/>
            </a:pPr>
            <a:r>
              <a:rPr lang="nb-NO" sz="1800" dirty="0" smtClean="0"/>
              <a:t>Telefon: 24286595</a:t>
            </a:r>
          </a:p>
          <a:p>
            <a:pPr marL="0" indent="0">
              <a:buNone/>
            </a:pPr>
            <a:r>
              <a:rPr lang="nb-NO" sz="1800" dirty="0" smtClean="0"/>
              <a:t>E-mail: Lis.betzer@silkeborg.dk</a:t>
            </a:r>
          </a:p>
          <a:p>
            <a:pPr marL="0" indent="0">
              <a:buNone/>
            </a:pPr>
            <a:endParaRPr lang="nb-NO" sz="1800" dirty="0" smtClean="0"/>
          </a:p>
          <a:p>
            <a:pPr marL="0" indent="0">
              <a:buNone/>
            </a:pPr>
            <a:endParaRPr lang="da-DK" dirty="0" smtClean="0"/>
          </a:p>
        </p:txBody>
      </p:sp>
      <p:sp>
        <p:nvSpPr>
          <p:cNvPr id="4" name="Pladsholder til diasnummer 3"/>
          <p:cNvSpPr>
            <a:spLocks noGrp="1"/>
          </p:cNvSpPr>
          <p:nvPr>
            <p:ph type="sldNum" sz="quarter" idx="11"/>
          </p:nvPr>
        </p:nvSpPr>
        <p:spPr/>
        <p:txBody>
          <a:bodyPr/>
          <a:lstStyle/>
          <a:p>
            <a:fld id="{D45657CF-9C7E-4BD4-ABEB-7264246B9D4A}" type="slidenum">
              <a:rPr lang="da-DK" smtClean="0"/>
              <a:pPr/>
              <a:t>17</a:t>
            </a:fld>
            <a:endParaRPr lang="da-DK"/>
          </a:p>
        </p:txBody>
      </p:sp>
      <p:sp>
        <p:nvSpPr>
          <p:cNvPr id="5" name="Pladsholder til sidefod 4"/>
          <p:cNvSpPr>
            <a:spLocks noGrp="1"/>
          </p:cNvSpPr>
          <p:nvPr>
            <p:ph type="ftr" sz="quarter" idx="12"/>
          </p:nvPr>
        </p:nvSpPr>
        <p:spPr/>
        <p:txBody>
          <a:bodyPr/>
          <a:lstStyle/>
          <a:p>
            <a:r>
              <a:rPr lang="da-DK" smtClean="0"/>
              <a:t>www.silkeborgkommune.dk</a:t>
            </a:r>
            <a:endParaRPr lang="da-DK"/>
          </a:p>
        </p:txBody>
      </p:sp>
    </p:spTree>
    <p:extLst>
      <p:ext uri="{BB962C8B-B14F-4D97-AF65-F5344CB8AC3E}">
        <p14:creationId xmlns:p14="http://schemas.microsoft.com/office/powerpoint/2010/main" xmlns="" val="4243749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Overskrifter</a:t>
            </a:r>
            <a:endParaRPr lang="da-DK" dirty="0"/>
          </a:p>
        </p:txBody>
      </p:sp>
      <p:sp>
        <p:nvSpPr>
          <p:cNvPr id="3" name="Pladsholder til indhold 2"/>
          <p:cNvSpPr>
            <a:spLocks noGrp="1"/>
          </p:cNvSpPr>
          <p:nvPr>
            <p:ph idx="1"/>
          </p:nvPr>
        </p:nvSpPr>
        <p:spPr/>
        <p:txBody>
          <a:bodyPr/>
          <a:lstStyle/>
          <a:p>
            <a:pPr>
              <a:lnSpc>
                <a:spcPct val="150000"/>
              </a:lnSpc>
            </a:pPr>
            <a:r>
              <a:rPr lang="da-DK" sz="1600" dirty="0" smtClean="0"/>
              <a:t>Silkeborg Kommunes Sundhed og Omsorgsafdeling  Område Øst</a:t>
            </a:r>
            <a:endParaRPr lang="da-DK" sz="1600" dirty="0"/>
          </a:p>
          <a:p>
            <a:pPr>
              <a:lnSpc>
                <a:spcPct val="150000"/>
              </a:lnSpc>
            </a:pPr>
            <a:r>
              <a:rPr lang="da-DK" sz="1600" dirty="0" smtClean="0"/>
              <a:t>Udfordringer</a:t>
            </a:r>
          </a:p>
          <a:p>
            <a:pPr>
              <a:lnSpc>
                <a:spcPct val="150000"/>
              </a:lnSpc>
            </a:pPr>
            <a:r>
              <a:rPr lang="da-DK" sz="1600" dirty="0" smtClean="0"/>
              <a:t>Udvikling af den Attraktive organisation</a:t>
            </a:r>
          </a:p>
          <a:p>
            <a:pPr lvl="2">
              <a:buFont typeface="Wingdings" panose="05000000000000000000" pitchFamily="2" charset="2"/>
              <a:buChar char="§"/>
            </a:pPr>
            <a:r>
              <a:rPr lang="da-DK" sz="1600" dirty="0" smtClean="0"/>
              <a:t>Samarbejde med MacMann Berg</a:t>
            </a:r>
          </a:p>
          <a:p>
            <a:pPr lvl="3">
              <a:buFont typeface="Wingdings" panose="05000000000000000000" pitchFamily="2" charset="2"/>
              <a:buChar char="Ø"/>
            </a:pPr>
            <a:r>
              <a:rPr lang="da-DK" sz="1600" dirty="0" smtClean="0"/>
              <a:t>	Systemisk kommunikationsuddannelse</a:t>
            </a:r>
          </a:p>
          <a:p>
            <a:pPr lvl="3">
              <a:buFont typeface="Wingdings" panose="05000000000000000000" pitchFamily="2" charset="2"/>
              <a:buChar char="Ø"/>
            </a:pPr>
            <a:r>
              <a:rPr lang="da-DK" sz="1600" dirty="0"/>
              <a:t>	</a:t>
            </a:r>
            <a:r>
              <a:rPr lang="da-DK" sz="1600" dirty="0" smtClean="0"/>
              <a:t>Forskningsprojekt</a:t>
            </a:r>
          </a:p>
          <a:p>
            <a:pPr marL="1371600" lvl="3" indent="0">
              <a:buNone/>
            </a:pPr>
            <a:endParaRPr lang="da-DK" sz="1600" dirty="0" smtClean="0"/>
          </a:p>
          <a:p>
            <a:pPr>
              <a:lnSpc>
                <a:spcPct val="150000"/>
              </a:lnSpc>
            </a:pPr>
            <a:r>
              <a:rPr lang="da-DK" sz="1600" dirty="0" smtClean="0"/>
              <a:t>Hvilke forandringer,  resultater  og effekter har vi opnået?</a:t>
            </a:r>
          </a:p>
          <a:p>
            <a:pPr marL="1371600" lvl="3" indent="0">
              <a:lnSpc>
                <a:spcPct val="150000"/>
              </a:lnSpc>
              <a:buNone/>
            </a:pPr>
            <a:endParaRPr lang="da-DK" sz="1600" dirty="0"/>
          </a:p>
        </p:txBody>
      </p:sp>
      <p:sp>
        <p:nvSpPr>
          <p:cNvPr id="4" name="Pladsholder til diasnummer 3"/>
          <p:cNvSpPr>
            <a:spLocks noGrp="1"/>
          </p:cNvSpPr>
          <p:nvPr>
            <p:ph type="sldNum" sz="quarter" idx="11"/>
          </p:nvPr>
        </p:nvSpPr>
        <p:spPr/>
        <p:txBody>
          <a:bodyPr/>
          <a:lstStyle/>
          <a:p>
            <a:fld id="{D45657CF-9C7E-4BD4-ABEB-7264246B9D4A}" type="slidenum">
              <a:rPr lang="da-DK" smtClean="0"/>
              <a:pPr/>
              <a:t>2</a:t>
            </a:fld>
            <a:endParaRPr lang="da-DK"/>
          </a:p>
        </p:txBody>
      </p:sp>
      <p:sp>
        <p:nvSpPr>
          <p:cNvPr id="5" name="Pladsholder til sidefod 4"/>
          <p:cNvSpPr>
            <a:spLocks noGrp="1"/>
          </p:cNvSpPr>
          <p:nvPr>
            <p:ph type="ftr" sz="quarter" idx="12"/>
          </p:nvPr>
        </p:nvSpPr>
        <p:spPr/>
        <p:txBody>
          <a:bodyPr/>
          <a:lstStyle/>
          <a:p>
            <a:r>
              <a:rPr lang="da-DK" smtClean="0"/>
              <a:t>www.silkeborgkommune.dk</a:t>
            </a:r>
            <a:endParaRPr lang="da-DK"/>
          </a:p>
        </p:txBody>
      </p:sp>
    </p:spTree>
    <p:extLst>
      <p:ext uri="{BB962C8B-B14F-4D97-AF65-F5344CB8AC3E}">
        <p14:creationId xmlns:p14="http://schemas.microsoft.com/office/powerpoint/2010/main" xmlns="" val="2998167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endParaRPr lang="da-DK"/>
          </a:p>
        </p:txBody>
      </p:sp>
      <p:sp>
        <p:nvSpPr>
          <p:cNvPr id="13" name="Pladsholder til indhold 12"/>
          <p:cNvSpPr>
            <a:spLocks noGrp="1"/>
          </p:cNvSpPr>
          <p:nvPr>
            <p:ph idx="1"/>
          </p:nvPr>
        </p:nvSpPr>
        <p:spPr/>
        <p:txBody>
          <a:bodyPr/>
          <a:lstStyle/>
          <a:p>
            <a:endParaRPr lang="da-DK"/>
          </a:p>
        </p:txBody>
      </p:sp>
      <p:sp>
        <p:nvSpPr>
          <p:cNvPr id="4" name="Pladsholder til diasnummer 4"/>
          <p:cNvSpPr>
            <a:spLocks noGrp="1"/>
          </p:cNvSpPr>
          <p:nvPr>
            <p:ph type="sldNum" sz="quarter" idx="11"/>
          </p:nvPr>
        </p:nvSpPr>
        <p:spPr/>
        <p:txBody>
          <a:bodyPr/>
          <a:lstStyle/>
          <a:p>
            <a:fld id="{301AE378-1381-400C-AB47-F06F1DD11F44}" type="slidenum">
              <a:rPr lang="da-DK" smtClean="0"/>
              <a:pPr/>
              <a:t>3</a:t>
            </a:fld>
            <a:endParaRPr lang="da-DK"/>
          </a:p>
        </p:txBody>
      </p:sp>
      <p:sp>
        <p:nvSpPr>
          <p:cNvPr id="5" name="Pladsholder til sidefod 5"/>
          <p:cNvSpPr>
            <a:spLocks noGrp="1"/>
          </p:cNvSpPr>
          <p:nvPr>
            <p:ph type="ftr" sz="quarter" idx="12"/>
          </p:nvPr>
        </p:nvSpPr>
        <p:spPr/>
        <p:txBody>
          <a:bodyPr/>
          <a:lstStyle/>
          <a:p>
            <a:r>
              <a:rPr lang="da-DK" smtClean="0"/>
              <a:t>www.silkeborgkommune.dk</a:t>
            </a:r>
            <a:endParaRPr lang="da-DK"/>
          </a:p>
        </p:txBody>
      </p:sp>
      <p:pic>
        <p:nvPicPr>
          <p:cNvPr id="3" name="Billede 2"/>
          <p:cNvPicPr>
            <a:picLocks noChangeAspect="1"/>
          </p:cNvPicPr>
          <p:nvPr/>
        </p:nvPicPr>
        <p:blipFill rotWithShape="1">
          <a:blip r:embed="rId3" cstate="print">
            <a:extLst>
              <a:ext uri="{28A0092B-C50C-407E-A947-70E740481C1C}">
                <a14:useLocalDpi xmlns:a14="http://schemas.microsoft.com/office/drawing/2010/main" xmlns="" val="0"/>
              </a:ext>
            </a:extLst>
          </a:blip>
          <a:srcRect l="2800"/>
          <a:stretch/>
        </p:blipFill>
        <p:spPr>
          <a:xfrm>
            <a:off x="0" y="0"/>
            <a:ext cx="9144000" cy="6858000"/>
          </a:xfrm>
          <a:prstGeom prst="rect">
            <a:avLst/>
          </a:prstGeom>
        </p:spPr>
      </p:pic>
      <p:sp>
        <p:nvSpPr>
          <p:cNvPr id="14" name="Ellipse 13"/>
          <p:cNvSpPr/>
          <p:nvPr/>
        </p:nvSpPr>
        <p:spPr bwMode="auto">
          <a:xfrm>
            <a:off x="5940152" y="4315560"/>
            <a:ext cx="2520280" cy="2376264"/>
          </a:xfrm>
          <a:prstGeom prst="ellipse">
            <a:avLst/>
          </a:prstGeom>
          <a:solidFill>
            <a:srgbClr val="FF0000">
              <a:alpha val="0"/>
            </a:srgbClr>
          </a:solid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a-DK"/>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1"/>
          </p:nvPr>
        </p:nvSpPr>
        <p:spPr/>
        <p:txBody>
          <a:bodyPr/>
          <a:lstStyle/>
          <a:p>
            <a:fld id="{D45657CF-9C7E-4BD4-ABEB-7264246B9D4A}" type="slidenum">
              <a:rPr lang="da-DK" smtClean="0"/>
              <a:pPr/>
              <a:t>4</a:t>
            </a:fld>
            <a:endParaRPr lang="da-DK"/>
          </a:p>
        </p:txBody>
      </p:sp>
      <p:sp>
        <p:nvSpPr>
          <p:cNvPr id="5" name="Pladsholder til sidefod 4"/>
          <p:cNvSpPr>
            <a:spLocks noGrp="1"/>
          </p:cNvSpPr>
          <p:nvPr>
            <p:ph type="ftr" sz="quarter" idx="12"/>
          </p:nvPr>
        </p:nvSpPr>
        <p:spPr/>
        <p:txBody>
          <a:bodyPr/>
          <a:lstStyle/>
          <a:p>
            <a:r>
              <a:rPr lang="da-DK" smtClean="0"/>
              <a:t>www.silkeborgkommune.dk</a:t>
            </a:r>
            <a:endParaRPr lang="da-DK"/>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1206304"/>
            <a:ext cx="3960440" cy="5260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kstboks 6"/>
          <p:cNvSpPr txBox="1"/>
          <p:nvPr/>
        </p:nvSpPr>
        <p:spPr>
          <a:xfrm>
            <a:off x="269432" y="1992584"/>
            <a:ext cx="4176464" cy="455509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a-DK" sz="1800" dirty="0" smtClean="0">
                <a:latin typeface="+mn-lt"/>
              </a:rPr>
              <a:t>33.000 </a:t>
            </a:r>
            <a:r>
              <a:rPr lang="da-DK" sz="1800" dirty="0">
                <a:latin typeface="+mn-lt"/>
              </a:rPr>
              <a:t>indbyggere i område øst</a:t>
            </a:r>
          </a:p>
          <a:p>
            <a:pPr marL="285750" indent="-285750">
              <a:lnSpc>
                <a:spcPct val="150000"/>
              </a:lnSpc>
              <a:buFont typeface="Arial" panose="020B0604020202020204" pitchFamily="34" charset="0"/>
              <a:buChar char="•"/>
            </a:pPr>
            <a:r>
              <a:rPr lang="da-DK" sz="1800" dirty="0" smtClean="0">
                <a:latin typeface="+mn-lt"/>
              </a:rPr>
              <a:t>5 </a:t>
            </a:r>
            <a:r>
              <a:rPr lang="da-DK" sz="1800" dirty="0">
                <a:latin typeface="+mn-lt"/>
              </a:rPr>
              <a:t>plejecentre med 205 boliger </a:t>
            </a:r>
            <a:endParaRPr lang="da-DK" sz="1800" dirty="0" smtClean="0">
              <a:latin typeface="+mn-lt"/>
            </a:endParaRPr>
          </a:p>
          <a:p>
            <a:pPr marL="285750" indent="-285750">
              <a:lnSpc>
                <a:spcPct val="150000"/>
              </a:lnSpc>
              <a:buFont typeface="Arial" panose="020B0604020202020204" pitchFamily="34" charset="0"/>
              <a:buChar char="•"/>
            </a:pPr>
            <a:r>
              <a:rPr lang="da-DK" sz="1800" dirty="0" err="1" smtClean="0">
                <a:latin typeface="+mn-lt"/>
              </a:rPr>
              <a:t>Midlertidigepladser</a:t>
            </a:r>
            <a:endParaRPr lang="da-DK" sz="1800" dirty="0" smtClean="0">
              <a:latin typeface="+mn-lt"/>
            </a:endParaRPr>
          </a:p>
          <a:p>
            <a:pPr marL="285750" indent="-285750">
              <a:lnSpc>
                <a:spcPct val="150000"/>
              </a:lnSpc>
              <a:buFont typeface="Arial" panose="020B0604020202020204" pitchFamily="34" charset="0"/>
              <a:buChar char="•"/>
            </a:pPr>
            <a:r>
              <a:rPr lang="da-DK" sz="1800" dirty="0">
                <a:latin typeface="+mn-lt"/>
              </a:rPr>
              <a:t>450 </a:t>
            </a:r>
            <a:r>
              <a:rPr lang="da-DK" sz="1800" dirty="0" smtClean="0">
                <a:latin typeface="+mn-lt"/>
              </a:rPr>
              <a:t>medarbejdere</a:t>
            </a:r>
            <a:endParaRPr lang="da-DK" sz="1800" dirty="0">
              <a:latin typeface="+mn-lt"/>
            </a:endParaRPr>
          </a:p>
          <a:p>
            <a:pPr>
              <a:lnSpc>
                <a:spcPct val="150000"/>
              </a:lnSpc>
            </a:pPr>
            <a:r>
              <a:rPr lang="da-DK" sz="1800" b="1" dirty="0" smtClean="0">
                <a:latin typeface="+mn-lt"/>
              </a:rPr>
              <a:t>Opgaver</a:t>
            </a:r>
            <a:endParaRPr lang="da-DK" sz="1800" b="1" dirty="0">
              <a:latin typeface="+mn-lt"/>
            </a:endParaRPr>
          </a:p>
          <a:p>
            <a:pPr marL="285750" indent="-285750">
              <a:lnSpc>
                <a:spcPct val="150000"/>
              </a:lnSpc>
              <a:buFont typeface="Arial" panose="020B0604020202020204" pitchFamily="34" charset="0"/>
              <a:buChar char="•"/>
            </a:pPr>
            <a:r>
              <a:rPr lang="da-DK" sz="1800" dirty="0">
                <a:latin typeface="+mn-lt"/>
              </a:rPr>
              <a:t>Demensdaghjem</a:t>
            </a:r>
          </a:p>
          <a:p>
            <a:pPr marL="285750" indent="-285750">
              <a:lnSpc>
                <a:spcPct val="150000"/>
              </a:lnSpc>
              <a:buFont typeface="Arial" panose="020B0604020202020204" pitchFamily="34" charset="0"/>
              <a:buChar char="•"/>
            </a:pPr>
            <a:r>
              <a:rPr lang="da-DK" sz="1800" dirty="0" smtClean="0">
                <a:latin typeface="+mn-lt"/>
              </a:rPr>
              <a:t>Sundheds- og servicelovsopgaver</a:t>
            </a:r>
          </a:p>
          <a:p>
            <a:pPr marL="285750" indent="-285750">
              <a:lnSpc>
                <a:spcPct val="150000"/>
              </a:lnSpc>
              <a:buFont typeface="Arial" panose="020B0604020202020204" pitchFamily="34" charset="0"/>
              <a:buChar char="•"/>
            </a:pPr>
            <a:r>
              <a:rPr lang="da-DK" sz="1800" dirty="0" smtClean="0">
                <a:latin typeface="+mn-lt"/>
              </a:rPr>
              <a:t>Hjemmesygepleje</a:t>
            </a:r>
            <a:endParaRPr lang="da-DK" sz="1800" dirty="0">
              <a:latin typeface="+mn-lt"/>
            </a:endParaRPr>
          </a:p>
          <a:p>
            <a:pPr marL="285750" indent="-285750">
              <a:lnSpc>
                <a:spcPct val="150000"/>
              </a:lnSpc>
              <a:buFont typeface="Arial" panose="020B0604020202020204" pitchFamily="34" charset="0"/>
              <a:buChar char="•"/>
            </a:pPr>
            <a:r>
              <a:rPr lang="da-DK" sz="1800" dirty="0" smtClean="0">
                <a:latin typeface="+mn-lt"/>
              </a:rPr>
              <a:t>Hjemmehjælp </a:t>
            </a:r>
            <a:endParaRPr lang="da-DK" sz="1800" dirty="0">
              <a:latin typeface="+mn-lt"/>
            </a:endParaRPr>
          </a:p>
          <a:p>
            <a:pPr marL="342900" indent="-342900">
              <a:buFont typeface="Arial" panose="020B0604020202020204" pitchFamily="34" charset="0"/>
              <a:buChar char="•"/>
            </a:pPr>
            <a:endParaRPr lang="da-DK" dirty="0"/>
          </a:p>
        </p:txBody>
      </p:sp>
      <p:sp>
        <p:nvSpPr>
          <p:cNvPr id="8" name="Tekstboks 7"/>
          <p:cNvSpPr txBox="1"/>
          <p:nvPr/>
        </p:nvSpPr>
        <p:spPr>
          <a:xfrm>
            <a:off x="269432" y="1484784"/>
            <a:ext cx="4968552" cy="461665"/>
          </a:xfrm>
          <a:prstGeom prst="rect">
            <a:avLst/>
          </a:prstGeom>
          <a:noFill/>
        </p:spPr>
        <p:txBody>
          <a:bodyPr wrap="square" rtlCol="0">
            <a:spAutoFit/>
          </a:bodyPr>
          <a:lstStyle/>
          <a:p>
            <a:r>
              <a:rPr lang="da-DK" sz="2400" dirty="0"/>
              <a:t>Organisation og kerneydelsen</a:t>
            </a:r>
          </a:p>
        </p:txBody>
      </p:sp>
    </p:spTree>
    <p:extLst>
      <p:ext uri="{BB962C8B-B14F-4D97-AF65-F5344CB8AC3E}">
        <p14:creationId xmlns:p14="http://schemas.microsoft.com/office/powerpoint/2010/main" xmlns="" val="4241258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a:t>V</a:t>
            </a:r>
            <a:r>
              <a:rPr lang="da-DK" sz="2800" dirty="0" smtClean="0"/>
              <a:t>ision</a:t>
            </a:r>
            <a:endParaRPr lang="da-DK" sz="2800" dirty="0"/>
          </a:p>
        </p:txBody>
      </p:sp>
      <p:sp>
        <p:nvSpPr>
          <p:cNvPr id="3" name="Pladsholder til indhold 2"/>
          <p:cNvSpPr>
            <a:spLocks noGrp="1"/>
          </p:cNvSpPr>
          <p:nvPr>
            <p:ph idx="1"/>
          </p:nvPr>
        </p:nvSpPr>
        <p:spPr>
          <a:xfrm>
            <a:off x="1116013" y="2266951"/>
            <a:ext cx="7570787" cy="1594098"/>
          </a:xfrm>
        </p:spPr>
        <p:txBody>
          <a:bodyPr/>
          <a:lstStyle/>
          <a:p>
            <a:pPr marL="0" indent="0">
              <a:buNone/>
            </a:pPr>
            <a:r>
              <a:rPr lang="da-DK" i="1" dirty="0" smtClean="0"/>
              <a:t>”Ældre- </a:t>
            </a:r>
            <a:r>
              <a:rPr lang="da-DK" i="1" dirty="0"/>
              <a:t>og Sundhedsudvalgets vision er et bæredygtigt ældre- og sundhedsområde skabt i samspil med borgeren, hvor dialog, medansvar, respekt, frihed og livskvalitet er i </a:t>
            </a:r>
            <a:r>
              <a:rPr lang="da-DK" i="1" dirty="0" smtClean="0"/>
              <a:t>fokus”</a:t>
            </a:r>
          </a:p>
          <a:p>
            <a:pPr marL="0" indent="0">
              <a:buNone/>
            </a:pPr>
            <a:endParaRPr lang="da-DK" i="1" dirty="0"/>
          </a:p>
          <a:p>
            <a:pPr marL="0" indent="0">
              <a:buNone/>
            </a:pPr>
            <a:endParaRPr lang="da-DK" i="1" dirty="0"/>
          </a:p>
        </p:txBody>
      </p:sp>
      <p:sp>
        <p:nvSpPr>
          <p:cNvPr id="4" name="Pladsholder til diasnummer 3"/>
          <p:cNvSpPr>
            <a:spLocks noGrp="1"/>
          </p:cNvSpPr>
          <p:nvPr>
            <p:ph type="sldNum" sz="quarter" idx="11"/>
          </p:nvPr>
        </p:nvSpPr>
        <p:spPr/>
        <p:txBody>
          <a:bodyPr/>
          <a:lstStyle/>
          <a:p>
            <a:fld id="{D45657CF-9C7E-4BD4-ABEB-7264246B9D4A}" type="slidenum">
              <a:rPr lang="da-DK" smtClean="0"/>
              <a:pPr/>
              <a:t>5</a:t>
            </a:fld>
            <a:endParaRPr lang="da-DK"/>
          </a:p>
        </p:txBody>
      </p:sp>
      <p:sp>
        <p:nvSpPr>
          <p:cNvPr id="5" name="Pladsholder til sidefod 4"/>
          <p:cNvSpPr>
            <a:spLocks noGrp="1"/>
          </p:cNvSpPr>
          <p:nvPr>
            <p:ph type="ftr" sz="quarter" idx="12"/>
          </p:nvPr>
        </p:nvSpPr>
        <p:spPr/>
        <p:txBody>
          <a:bodyPr/>
          <a:lstStyle/>
          <a:p>
            <a:r>
              <a:rPr lang="da-DK" smtClean="0"/>
              <a:t>www.silkeborgkommune.dk</a:t>
            </a:r>
            <a:endParaRPr lang="da-DK"/>
          </a:p>
        </p:txBody>
      </p:sp>
    </p:spTree>
    <p:extLst>
      <p:ext uri="{BB962C8B-B14F-4D97-AF65-F5344CB8AC3E}">
        <p14:creationId xmlns:p14="http://schemas.microsoft.com/office/powerpoint/2010/main" xmlns="" val="607937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5"/>
          <p:cNvSpPr>
            <a:spLocks noGrp="1"/>
          </p:cNvSpPr>
          <p:nvPr>
            <p:ph type="sldNum" sz="quarter" idx="11"/>
          </p:nvPr>
        </p:nvSpPr>
        <p:spPr/>
        <p:txBody>
          <a:bodyPr/>
          <a:lstStyle/>
          <a:p>
            <a:fld id="{252B0318-DF0A-4333-BC89-ADD6FE639C27}" type="slidenum">
              <a:rPr lang="da-DK"/>
              <a:pPr/>
              <a:t>6</a:t>
            </a:fld>
            <a:endParaRPr lang="da-DK"/>
          </a:p>
        </p:txBody>
      </p:sp>
      <p:sp>
        <p:nvSpPr>
          <p:cNvPr id="6" name="Pladsholder til sidefod 6"/>
          <p:cNvSpPr>
            <a:spLocks noGrp="1"/>
          </p:cNvSpPr>
          <p:nvPr>
            <p:ph type="ftr" sz="quarter" idx="12"/>
          </p:nvPr>
        </p:nvSpPr>
        <p:spPr/>
        <p:txBody>
          <a:bodyPr/>
          <a:lstStyle/>
          <a:p>
            <a:r>
              <a:rPr lang="da-DK"/>
              <a:t>www.silkeborgkommune.dk</a:t>
            </a:r>
          </a:p>
        </p:txBody>
      </p:sp>
      <p:sp>
        <p:nvSpPr>
          <p:cNvPr id="51204" name="Rectangle 4"/>
          <p:cNvSpPr>
            <a:spLocks noGrp="1" noChangeArrowheads="1"/>
          </p:cNvSpPr>
          <p:nvPr>
            <p:ph type="title"/>
          </p:nvPr>
        </p:nvSpPr>
        <p:spPr/>
        <p:txBody>
          <a:bodyPr/>
          <a:lstStyle/>
          <a:p>
            <a:r>
              <a:rPr lang="da-DK" dirty="0" smtClean="0"/>
              <a:t>Udfordringer </a:t>
            </a:r>
            <a:endParaRPr lang="da-DK" dirty="0"/>
          </a:p>
        </p:txBody>
      </p:sp>
      <p:sp>
        <p:nvSpPr>
          <p:cNvPr id="51205" name="Rectangle 5"/>
          <p:cNvSpPr>
            <a:spLocks noGrp="1" noChangeArrowheads="1"/>
          </p:cNvSpPr>
          <p:nvPr>
            <p:ph type="body" sz="half" idx="1"/>
          </p:nvPr>
        </p:nvSpPr>
        <p:spPr>
          <a:xfrm>
            <a:off x="1116012" y="2266951"/>
            <a:ext cx="7272411" cy="3898354"/>
          </a:xfrm>
        </p:spPr>
        <p:txBody>
          <a:bodyPr/>
          <a:lstStyle/>
          <a:p>
            <a:r>
              <a:rPr lang="da-DK" sz="1600" dirty="0"/>
              <a:t>Flere ældre og færre medarbejdere til kerneydelsen</a:t>
            </a:r>
          </a:p>
          <a:p>
            <a:r>
              <a:rPr lang="da-DK" sz="1600" dirty="0"/>
              <a:t>Nye og flere opgaver (overtagelse af sygehusopgaver)</a:t>
            </a:r>
          </a:p>
          <a:p>
            <a:pPr lvl="1">
              <a:buFont typeface="Wingdings" panose="05000000000000000000" pitchFamily="2" charset="2"/>
              <a:buChar char="Ø"/>
            </a:pPr>
            <a:r>
              <a:rPr lang="da-DK" sz="1200" dirty="0"/>
              <a:t>Medfører øget kompleksitet</a:t>
            </a:r>
          </a:p>
          <a:p>
            <a:pPr lvl="1">
              <a:buFont typeface="Wingdings" panose="05000000000000000000" pitchFamily="2" charset="2"/>
              <a:buChar char="Ø"/>
            </a:pPr>
            <a:r>
              <a:rPr lang="da-DK" sz="1200" dirty="0" smtClean="0"/>
              <a:t>Kompetenceudvikling</a:t>
            </a:r>
          </a:p>
          <a:p>
            <a:pPr lvl="1">
              <a:buFont typeface="Wingdings" panose="05000000000000000000" pitchFamily="2" charset="2"/>
              <a:buChar char="Ø"/>
            </a:pPr>
            <a:r>
              <a:rPr lang="da-DK" sz="1200" dirty="0" smtClean="0"/>
              <a:t>Nye forventninger til opgaveløsningen</a:t>
            </a:r>
          </a:p>
          <a:p>
            <a:pPr marL="0" indent="0">
              <a:buNone/>
            </a:pPr>
            <a:endParaRPr lang="da-DK" sz="1600" dirty="0" smtClean="0"/>
          </a:p>
          <a:p>
            <a:r>
              <a:rPr lang="da-DK" sz="1600" dirty="0" smtClean="0"/>
              <a:t>Økonomien under pres - mere for mindre</a:t>
            </a:r>
          </a:p>
          <a:p>
            <a:r>
              <a:rPr lang="da-DK" sz="1600" dirty="0" smtClean="0"/>
              <a:t>Pres på kerneydelserne</a:t>
            </a:r>
          </a:p>
          <a:p>
            <a:r>
              <a:rPr lang="da-DK" sz="1600" dirty="0"/>
              <a:t>Ø</a:t>
            </a:r>
            <a:r>
              <a:rPr lang="da-DK" sz="1600" dirty="0" smtClean="0"/>
              <a:t>get professionalisme </a:t>
            </a:r>
          </a:p>
          <a:p>
            <a:r>
              <a:rPr lang="da-DK" sz="1600" dirty="0" smtClean="0"/>
              <a:t>Ledelse </a:t>
            </a:r>
            <a:r>
              <a:rPr lang="da-DK" sz="1600" dirty="0"/>
              <a:t>af velfærd i </a:t>
            </a:r>
            <a:r>
              <a:rPr lang="da-DK" sz="1600" dirty="0" smtClean="0"/>
              <a:t>forandring</a:t>
            </a:r>
          </a:p>
          <a:p>
            <a:r>
              <a:rPr lang="da-DK" sz="1600" dirty="0" smtClean="0"/>
              <a:t>Arbejdsmiljøet truet</a:t>
            </a:r>
          </a:p>
          <a:p>
            <a:endParaRPr lang="da-DK" sz="1600" dirty="0"/>
          </a:p>
          <a:p>
            <a:endParaRPr lang="da-DK" sz="2000" dirty="0" smtClean="0"/>
          </a:p>
          <a:p>
            <a:endParaRPr lang="da-DK" sz="2000" dirty="0" smtClean="0"/>
          </a:p>
          <a:p>
            <a:endParaRPr lang="da-DK" sz="2000" dirty="0" smtClean="0"/>
          </a:p>
          <a:p>
            <a:endParaRPr lang="da-DK"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5"/>
          <p:cNvSpPr>
            <a:spLocks noGrp="1"/>
          </p:cNvSpPr>
          <p:nvPr>
            <p:ph type="sldNum" sz="quarter" idx="11"/>
          </p:nvPr>
        </p:nvSpPr>
        <p:spPr/>
        <p:txBody>
          <a:bodyPr/>
          <a:lstStyle/>
          <a:p>
            <a:fld id="{1FA1B6E7-60A5-4E18-9D28-8E8029D7D879}" type="slidenum">
              <a:rPr lang="da-DK"/>
              <a:pPr/>
              <a:t>7</a:t>
            </a:fld>
            <a:endParaRPr lang="da-DK"/>
          </a:p>
        </p:txBody>
      </p:sp>
      <p:sp>
        <p:nvSpPr>
          <p:cNvPr id="6" name="Pladsholder til sidefod 6"/>
          <p:cNvSpPr>
            <a:spLocks noGrp="1"/>
          </p:cNvSpPr>
          <p:nvPr>
            <p:ph type="ftr" sz="quarter" idx="12"/>
          </p:nvPr>
        </p:nvSpPr>
        <p:spPr/>
        <p:txBody>
          <a:bodyPr/>
          <a:lstStyle/>
          <a:p>
            <a:r>
              <a:rPr lang="da-DK"/>
              <a:t>www.silkeborgkommune.dk</a:t>
            </a:r>
          </a:p>
        </p:txBody>
      </p:sp>
      <p:sp>
        <p:nvSpPr>
          <p:cNvPr id="55300" name="Rectangle 4"/>
          <p:cNvSpPr>
            <a:spLocks noGrp="1" noChangeArrowheads="1"/>
          </p:cNvSpPr>
          <p:nvPr>
            <p:ph type="title"/>
          </p:nvPr>
        </p:nvSpPr>
        <p:spPr/>
        <p:txBody>
          <a:bodyPr/>
          <a:lstStyle/>
          <a:p>
            <a:r>
              <a:rPr lang="da-DK" sz="2400" dirty="0" smtClean="0"/>
              <a:t>Investering og forandringsaktiviteter 2012</a:t>
            </a:r>
            <a:endParaRPr lang="da-DK" sz="2400" dirty="0"/>
          </a:p>
        </p:txBody>
      </p:sp>
      <p:sp>
        <p:nvSpPr>
          <p:cNvPr id="55301" name="Rectangle 5"/>
          <p:cNvSpPr>
            <a:spLocks noGrp="1" noChangeArrowheads="1"/>
          </p:cNvSpPr>
          <p:nvPr>
            <p:ph type="body" sz="half" idx="1"/>
          </p:nvPr>
        </p:nvSpPr>
        <p:spPr>
          <a:xfrm>
            <a:off x="1116012" y="2266950"/>
            <a:ext cx="7560443" cy="4189413"/>
          </a:xfrm>
        </p:spPr>
        <p:txBody>
          <a:bodyPr/>
          <a:lstStyle/>
          <a:p>
            <a:r>
              <a:rPr lang="da-DK" sz="1800" dirty="0" smtClean="0"/>
              <a:t>Fælles beslutning i </a:t>
            </a:r>
            <a:r>
              <a:rPr lang="da-DK" sz="1800" dirty="0" err="1" smtClean="0"/>
              <a:t>LokalMed</a:t>
            </a:r>
            <a:endParaRPr lang="da-DK" sz="1800" dirty="0" smtClean="0"/>
          </a:p>
          <a:p>
            <a:r>
              <a:rPr lang="da-DK" sz="1400" dirty="0" smtClean="0"/>
              <a:t>Økonomisk bidrag fra alle medarbejdergrupper, til investering i tiltag</a:t>
            </a:r>
          </a:p>
          <a:p>
            <a:pPr lvl="1">
              <a:buFont typeface="Wingdings" panose="05000000000000000000" pitchFamily="2" charset="2"/>
              <a:buChar char="Ø"/>
            </a:pPr>
            <a:r>
              <a:rPr lang="da-DK" sz="1400" dirty="0" smtClean="0"/>
              <a:t>Sker ud fra et fælles ønske om udvikling af overskud af ”social kapital”</a:t>
            </a:r>
          </a:p>
          <a:p>
            <a:pPr marL="0" indent="0">
              <a:buNone/>
            </a:pPr>
            <a:endParaRPr lang="da-DK" sz="1800" dirty="0" smtClean="0"/>
          </a:p>
          <a:p>
            <a:r>
              <a:rPr lang="da-DK" sz="1800" dirty="0" smtClean="0"/>
              <a:t>Invitation til MacMann Berg omkring samarbejde </a:t>
            </a:r>
          </a:p>
          <a:p>
            <a:pPr lvl="1">
              <a:buFont typeface="Wingdings" panose="05000000000000000000" pitchFamily="2" charset="2"/>
              <a:buChar char="Ø"/>
            </a:pPr>
            <a:r>
              <a:rPr lang="da-DK" sz="1400" dirty="0" smtClean="0"/>
              <a:t>Temadag omhandlende udvikling af </a:t>
            </a:r>
            <a:r>
              <a:rPr lang="da-DK" sz="1400" dirty="0"/>
              <a:t>mission og vision</a:t>
            </a:r>
          </a:p>
          <a:p>
            <a:pPr marL="0" indent="0">
              <a:buNone/>
            </a:pPr>
            <a:endParaRPr lang="da-DK" sz="1800" dirty="0" smtClean="0"/>
          </a:p>
          <a:p>
            <a:r>
              <a:rPr lang="da-DK" sz="1800" dirty="0" smtClean="0"/>
              <a:t>Systemisk kommunikationsuddannelse v/ </a:t>
            </a:r>
            <a:r>
              <a:rPr lang="da-DK" sz="1800" dirty="0" err="1" smtClean="0"/>
              <a:t>MacMann</a:t>
            </a:r>
            <a:r>
              <a:rPr lang="da-DK" sz="1800" dirty="0" smtClean="0"/>
              <a:t> Berg</a:t>
            </a:r>
          </a:p>
          <a:p>
            <a:pPr lvl="1">
              <a:buFont typeface="Wingdings" panose="05000000000000000000" pitchFamily="2" charset="2"/>
              <a:buChar char="Ø"/>
            </a:pPr>
            <a:r>
              <a:rPr lang="da-DK" sz="1400" dirty="0" smtClean="0"/>
              <a:t>45 deltagere; ledere, nøglepersoner, tillids- og arbejdsmiljørepræsentanter</a:t>
            </a:r>
          </a:p>
          <a:p>
            <a:endParaRPr lang="da-DK" sz="2000" dirty="0"/>
          </a:p>
          <a:p>
            <a:pPr marL="0" indent="0">
              <a:buNone/>
            </a:pPr>
            <a:r>
              <a:rPr lang="da-DK" sz="2000" dirty="0" smtClean="0"/>
              <a:t>    </a:t>
            </a:r>
            <a:endParaRPr lang="da-DK"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half" idx="1"/>
          </p:nvPr>
        </p:nvSpPr>
        <p:spPr>
          <a:xfrm>
            <a:off x="1116012" y="2266950"/>
            <a:ext cx="6984379" cy="4189413"/>
          </a:xfrm>
        </p:spPr>
        <p:txBody>
          <a:bodyPr/>
          <a:lstStyle/>
          <a:p>
            <a:pPr marL="0" indent="0">
              <a:buNone/>
            </a:pPr>
            <a:endParaRPr lang="da-DK" dirty="0"/>
          </a:p>
          <a:p>
            <a:endParaRPr lang="da-DK" dirty="0"/>
          </a:p>
        </p:txBody>
      </p:sp>
      <p:sp>
        <p:nvSpPr>
          <p:cNvPr id="5" name="Pladsholder til diasnummer 4"/>
          <p:cNvSpPr>
            <a:spLocks noGrp="1"/>
          </p:cNvSpPr>
          <p:nvPr>
            <p:ph type="sldNum" sz="quarter" idx="11"/>
          </p:nvPr>
        </p:nvSpPr>
        <p:spPr/>
        <p:txBody>
          <a:bodyPr/>
          <a:lstStyle/>
          <a:p>
            <a:fld id="{2427A098-0333-43FB-B59C-2B65378A42F9}" type="slidenum">
              <a:rPr lang="da-DK" smtClean="0"/>
              <a:pPr/>
              <a:t>8</a:t>
            </a:fld>
            <a:endParaRPr lang="da-DK"/>
          </a:p>
        </p:txBody>
      </p:sp>
      <p:sp>
        <p:nvSpPr>
          <p:cNvPr id="6" name="Pladsholder til sidefod 5"/>
          <p:cNvSpPr>
            <a:spLocks noGrp="1"/>
          </p:cNvSpPr>
          <p:nvPr>
            <p:ph type="ftr" sz="quarter" idx="12"/>
          </p:nvPr>
        </p:nvSpPr>
        <p:spPr/>
        <p:txBody>
          <a:bodyPr/>
          <a:lstStyle/>
          <a:p>
            <a:r>
              <a:rPr lang="da-DK" smtClean="0"/>
              <a:t>www.silkeborgkommune.dk</a:t>
            </a:r>
            <a:endParaRPr lang="da-DK"/>
          </a:p>
        </p:txBody>
      </p:sp>
      <p:pic>
        <p:nvPicPr>
          <p:cNvPr id="10" name="Billede 9"/>
          <p:cNvPicPr>
            <a:picLocks noChangeAspect="1"/>
          </p:cNvPicPr>
          <p:nvPr/>
        </p:nvPicPr>
        <p:blipFill rotWithShape="1">
          <a:blip r:embed="rId2" cstate="print">
            <a:extLst>
              <a:ext uri="{28A0092B-C50C-407E-A947-70E740481C1C}">
                <a14:useLocalDpi xmlns:a14="http://schemas.microsoft.com/office/drawing/2010/main" xmlns="" val="0"/>
              </a:ext>
            </a:extLst>
          </a:blip>
          <a:srcRect t="5914"/>
          <a:stretch/>
        </p:blipFill>
        <p:spPr>
          <a:xfrm>
            <a:off x="395536" y="1196752"/>
            <a:ext cx="8211627" cy="5184576"/>
          </a:xfrm>
          <a:prstGeom prst="rect">
            <a:avLst/>
          </a:prstGeom>
        </p:spPr>
      </p:pic>
    </p:spTree>
    <p:extLst>
      <p:ext uri="{BB962C8B-B14F-4D97-AF65-F5344CB8AC3E}">
        <p14:creationId xmlns:p14="http://schemas.microsoft.com/office/powerpoint/2010/main" xmlns="" val="3098558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50000"/>
              </a:lnSpc>
            </a:pPr>
            <a:r>
              <a:rPr lang="da-DK" sz="2400" dirty="0" smtClean="0"/>
              <a:t>Forskningsprojekt Strategisk relationel ledelse</a:t>
            </a:r>
            <a:r>
              <a:rPr lang="da-DK" sz="2800" dirty="0" smtClean="0"/>
              <a:t/>
            </a:r>
            <a:br>
              <a:rPr lang="da-DK" sz="2800" dirty="0" smtClean="0"/>
            </a:br>
            <a:r>
              <a:rPr lang="da-DK" sz="1600" dirty="0" smtClean="0"/>
              <a:t>- </a:t>
            </a:r>
            <a:r>
              <a:rPr lang="da-DK" sz="1800" dirty="0" smtClean="0"/>
              <a:t>samarbejde med Carsten Hornstrup MacMann Berg</a:t>
            </a:r>
            <a:endParaRPr lang="da-DK" sz="1800" dirty="0"/>
          </a:p>
        </p:txBody>
      </p:sp>
      <p:sp>
        <p:nvSpPr>
          <p:cNvPr id="3" name="Pladsholder til tekst 2"/>
          <p:cNvSpPr>
            <a:spLocks noGrp="1"/>
          </p:cNvSpPr>
          <p:nvPr>
            <p:ph type="body" sz="half" idx="1"/>
          </p:nvPr>
        </p:nvSpPr>
        <p:spPr>
          <a:xfrm>
            <a:off x="611560" y="2492896"/>
            <a:ext cx="7344419" cy="3672408"/>
          </a:xfrm>
        </p:spPr>
        <p:txBody>
          <a:bodyPr/>
          <a:lstStyle/>
          <a:p>
            <a:r>
              <a:rPr lang="da-DK" sz="1600" dirty="0" smtClean="0"/>
              <a:t>Fokus </a:t>
            </a:r>
          </a:p>
          <a:p>
            <a:pPr lvl="1">
              <a:buFont typeface="Wingdings" panose="05000000000000000000" pitchFamily="2" charset="2"/>
              <a:buChar char="Ø"/>
            </a:pPr>
            <a:r>
              <a:rPr lang="da-DK" sz="1400" b="1" i="1" dirty="0" smtClean="0"/>
              <a:t>Undersøge </a:t>
            </a:r>
            <a:r>
              <a:rPr lang="da-DK" sz="1400" b="1" i="1" dirty="0"/>
              <a:t>og dokumentere, hvordan viden og kompetencer fra kompetenceudviklingsforløbet ”Den attraktive organisation” bliver implementeret i </a:t>
            </a:r>
            <a:r>
              <a:rPr lang="da-DK" sz="1400" b="1" i="1" dirty="0" smtClean="0"/>
              <a:t>praksis</a:t>
            </a:r>
          </a:p>
          <a:p>
            <a:pPr marL="457200" lvl="1" indent="0">
              <a:buNone/>
            </a:pPr>
            <a:endParaRPr lang="da-DK" sz="1400" dirty="0"/>
          </a:p>
          <a:p>
            <a:r>
              <a:rPr lang="da-DK" sz="1600" dirty="0" smtClean="0"/>
              <a:t>Ambition</a:t>
            </a:r>
          </a:p>
          <a:p>
            <a:pPr lvl="1">
              <a:buFont typeface="Wingdings" panose="05000000000000000000" pitchFamily="2" charset="2"/>
              <a:buChar char="Ø"/>
            </a:pPr>
            <a:r>
              <a:rPr lang="da-DK" sz="1400" dirty="0"/>
              <a:t>A</a:t>
            </a:r>
            <a:r>
              <a:rPr lang="da-DK" sz="1400" dirty="0" smtClean="0"/>
              <a:t>t </a:t>
            </a:r>
            <a:r>
              <a:rPr lang="da-DK" sz="1400" dirty="0"/>
              <a:t>bruge forskningen til at udvikle viden om, hvordan den systemiske og relationelle tilgang til samarbejde og ledelse kan øge kvaliteten i de mellem-menneskelige relationer i Område Øst. </a:t>
            </a:r>
            <a:r>
              <a:rPr lang="da-DK" sz="1400" dirty="0" smtClean="0"/>
              <a:t>Det </a:t>
            </a:r>
            <a:r>
              <a:rPr lang="da-DK" sz="1400" dirty="0"/>
              <a:t>ser vi som en markant grundsten, når man arbejder med ”social kapital”. </a:t>
            </a:r>
            <a:endParaRPr lang="da-DK" sz="1400" dirty="0" smtClean="0"/>
          </a:p>
          <a:p>
            <a:pPr lvl="1">
              <a:buFont typeface="Wingdings" panose="05000000000000000000" pitchFamily="2" charset="2"/>
              <a:buChar char="Ø"/>
            </a:pPr>
            <a:r>
              <a:rPr lang="da-DK" sz="1400" dirty="0" smtClean="0"/>
              <a:t>Og </a:t>
            </a:r>
            <a:r>
              <a:rPr lang="da-DK" sz="1400" dirty="0"/>
              <a:t>med det som afsæt er vi optaget af den interne kommunikation og de interne relationer som en meget vigtig forudsætning for udvikling af </a:t>
            </a:r>
            <a:r>
              <a:rPr lang="da-DK" sz="1400" dirty="0" smtClean="0"/>
              <a:t>organisationen og løsning kerneopgaverne.</a:t>
            </a:r>
            <a:endParaRPr lang="da-DK" sz="1400" dirty="0"/>
          </a:p>
          <a:p>
            <a:endParaRPr lang="da-DK" dirty="0"/>
          </a:p>
        </p:txBody>
      </p:sp>
      <p:sp>
        <p:nvSpPr>
          <p:cNvPr id="5" name="Pladsholder til diasnummer 4"/>
          <p:cNvSpPr>
            <a:spLocks noGrp="1"/>
          </p:cNvSpPr>
          <p:nvPr>
            <p:ph type="sldNum" sz="quarter" idx="11"/>
          </p:nvPr>
        </p:nvSpPr>
        <p:spPr/>
        <p:txBody>
          <a:bodyPr/>
          <a:lstStyle/>
          <a:p>
            <a:fld id="{2427A098-0333-43FB-B59C-2B65378A42F9}" type="slidenum">
              <a:rPr lang="da-DK" smtClean="0"/>
              <a:pPr/>
              <a:t>9</a:t>
            </a:fld>
            <a:endParaRPr lang="da-DK"/>
          </a:p>
        </p:txBody>
      </p:sp>
      <p:sp>
        <p:nvSpPr>
          <p:cNvPr id="6" name="Pladsholder til sidefod 5"/>
          <p:cNvSpPr>
            <a:spLocks noGrp="1"/>
          </p:cNvSpPr>
          <p:nvPr>
            <p:ph type="ftr" sz="quarter" idx="12"/>
          </p:nvPr>
        </p:nvSpPr>
        <p:spPr/>
        <p:txBody>
          <a:bodyPr/>
          <a:lstStyle/>
          <a:p>
            <a:r>
              <a:rPr lang="da-DK" smtClean="0"/>
              <a:t>www.silkeborgkommune.dk</a:t>
            </a:r>
            <a:endParaRPr lang="da-DK"/>
          </a:p>
        </p:txBody>
      </p:sp>
    </p:spTree>
    <p:extLst>
      <p:ext uri="{BB962C8B-B14F-4D97-AF65-F5344CB8AC3E}">
        <p14:creationId xmlns:p14="http://schemas.microsoft.com/office/powerpoint/2010/main" xmlns="" val="1813909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kabelon - mørk blå">
  <a:themeElements>
    <a:clrScheme name="">
      <a:dk1>
        <a:srgbClr val="000000"/>
      </a:dk1>
      <a:lt1>
        <a:srgbClr val="FFFFFF"/>
      </a:lt1>
      <a:dk2>
        <a:srgbClr val="000000"/>
      </a:dk2>
      <a:lt2>
        <a:srgbClr val="808080"/>
      </a:lt2>
      <a:accent1>
        <a:srgbClr val="FF6600"/>
      </a:accent1>
      <a:accent2>
        <a:srgbClr val="93D2E3"/>
      </a:accent2>
      <a:accent3>
        <a:srgbClr val="FFFFFF"/>
      </a:accent3>
      <a:accent4>
        <a:srgbClr val="000000"/>
      </a:accent4>
      <a:accent5>
        <a:srgbClr val="FFB8AA"/>
      </a:accent5>
      <a:accent6>
        <a:srgbClr val="85BECE"/>
      </a:accent6>
      <a:hlink>
        <a:srgbClr val="8CC63F"/>
      </a:hlink>
      <a:folHlink>
        <a:srgbClr val="B30215"/>
      </a:folHlink>
    </a:clrScheme>
    <a:fontScheme name="skabelon - bru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2000" b="0" i="0" u="none" strike="noStrike" cap="none" normalizeH="0" baseline="0" smtClean="0">
            <a:ln>
              <a:noFill/>
            </a:ln>
            <a:solidFill>
              <a:srgbClr val="000000"/>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2000" b="0" i="0" u="none" strike="noStrike" cap="none" normalizeH="0" baseline="0" smtClean="0">
            <a:ln>
              <a:noFill/>
            </a:ln>
            <a:solidFill>
              <a:srgbClr val="000000"/>
            </a:solidFill>
            <a:effectLst/>
            <a:latin typeface="Verdana" pitchFamily="34" charset="0"/>
          </a:defRPr>
        </a:defPPr>
      </a:lstStyle>
    </a:lnDef>
  </a:objectDefaults>
  <a:extraClrSchemeLst>
    <a:extraClrScheme>
      <a:clrScheme name="skabelon - bru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abelon - bru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kabelon - bru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abelon - bru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kabelon - bru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kabelon - bru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kabelon - bru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kabelon - bru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kabelon - bru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kabelon - bru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kabelon - bru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kabelon - bru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kabelon - brun 13">
        <a:dk1>
          <a:srgbClr val="000000"/>
        </a:dk1>
        <a:lt1>
          <a:srgbClr val="FFFFFF"/>
        </a:lt1>
        <a:dk2>
          <a:srgbClr val="000000"/>
        </a:dk2>
        <a:lt2>
          <a:srgbClr val="808080"/>
        </a:lt2>
        <a:accent1>
          <a:srgbClr val="BBE0E3"/>
        </a:accent1>
        <a:accent2>
          <a:srgbClr val="93D2E3"/>
        </a:accent2>
        <a:accent3>
          <a:srgbClr val="FFFFFF"/>
        </a:accent3>
        <a:accent4>
          <a:srgbClr val="000000"/>
        </a:accent4>
        <a:accent5>
          <a:srgbClr val="DAEDEF"/>
        </a:accent5>
        <a:accent6>
          <a:srgbClr val="85BECE"/>
        </a:accent6>
        <a:hlink>
          <a:srgbClr val="002974"/>
        </a:hlink>
        <a:folHlink>
          <a:srgbClr val="5D0101"/>
        </a:folHlink>
      </a:clrScheme>
      <a:clrMap bg1="lt1" tx1="dk1" bg2="lt2" tx2="dk2" accent1="accent1" accent2="accent2" accent3="accent3" accent4="accent4" accent5="accent5" accent6="accent6" hlink="hlink" folHlink="folHlink"/>
    </a:extraClrScheme>
    <a:extraClrScheme>
      <a:clrScheme name="skabelon - brun 14">
        <a:dk1>
          <a:srgbClr val="000000"/>
        </a:dk1>
        <a:lt1>
          <a:srgbClr val="FFFFFF"/>
        </a:lt1>
        <a:dk2>
          <a:srgbClr val="000000"/>
        </a:dk2>
        <a:lt2>
          <a:srgbClr val="808080"/>
        </a:lt2>
        <a:accent1>
          <a:srgbClr val="FF6600"/>
        </a:accent1>
        <a:accent2>
          <a:srgbClr val="93D2E3"/>
        </a:accent2>
        <a:accent3>
          <a:srgbClr val="FFFFFF"/>
        </a:accent3>
        <a:accent4>
          <a:srgbClr val="000000"/>
        </a:accent4>
        <a:accent5>
          <a:srgbClr val="FFB8AA"/>
        </a:accent5>
        <a:accent6>
          <a:srgbClr val="85BECE"/>
        </a:accent6>
        <a:hlink>
          <a:srgbClr val="002974"/>
        </a:hlink>
        <a:folHlink>
          <a:srgbClr val="5D0101"/>
        </a:folHlink>
      </a:clrScheme>
      <a:clrMap bg1="lt1" tx1="dk1" bg2="lt2" tx2="dk2" accent1="accent1" accent2="accent2" accent3="accent3" accent4="accent4" accent5="accent5" accent6="accent6" hlink="hlink" folHlink="folHlink"/>
    </a:extraClrScheme>
    <a:extraClrScheme>
      <a:clrScheme name="skabelon - brun 15">
        <a:dk1>
          <a:srgbClr val="000000"/>
        </a:dk1>
        <a:lt1>
          <a:srgbClr val="FFFFFF"/>
        </a:lt1>
        <a:dk2>
          <a:srgbClr val="000000"/>
        </a:dk2>
        <a:lt2>
          <a:srgbClr val="808080"/>
        </a:lt2>
        <a:accent1>
          <a:srgbClr val="FF6600"/>
        </a:accent1>
        <a:accent2>
          <a:srgbClr val="93D2E3"/>
        </a:accent2>
        <a:accent3>
          <a:srgbClr val="FFFFFF"/>
        </a:accent3>
        <a:accent4>
          <a:srgbClr val="000000"/>
        </a:accent4>
        <a:accent5>
          <a:srgbClr val="FFB8AA"/>
        </a:accent5>
        <a:accent6>
          <a:srgbClr val="85BECE"/>
        </a:accent6>
        <a:hlink>
          <a:srgbClr val="8CC63F"/>
        </a:hlink>
        <a:folHlink>
          <a:srgbClr val="5D0101"/>
        </a:folHlink>
      </a:clrScheme>
      <a:clrMap bg1="lt1" tx1="dk1" bg2="lt2" tx2="dk2" accent1="accent1" accent2="accent2" accent3="accent3" accent4="accent4" accent5="accent5" accent6="accent6" hlink="hlink" folHlink="folHlink"/>
    </a:extraClrScheme>
    <a:extraClrScheme>
      <a:clrScheme name="skabelon - brun 16">
        <a:dk1>
          <a:srgbClr val="808080"/>
        </a:dk1>
        <a:lt1>
          <a:srgbClr val="FFFFFF"/>
        </a:lt1>
        <a:dk2>
          <a:srgbClr val="002974"/>
        </a:dk2>
        <a:lt2>
          <a:srgbClr val="FFFFFF"/>
        </a:lt2>
        <a:accent1>
          <a:srgbClr val="93D2E3"/>
        </a:accent1>
        <a:accent2>
          <a:srgbClr val="FF6600"/>
        </a:accent2>
        <a:accent3>
          <a:srgbClr val="AAACBC"/>
        </a:accent3>
        <a:accent4>
          <a:srgbClr val="DADADA"/>
        </a:accent4>
        <a:accent5>
          <a:srgbClr val="C8E5EF"/>
        </a:accent5>
        <a:accent6>
          <a:srgbClr val="E75C00"/>
        </a:accent6>
        <a:hlink>
          <a:srgbClr val="8CC63F"/>
        </a:hlink>
        <a:folHlink>
          <a:srgbClr val="B3021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skabelon - mørk blå</Template>
  <TotalTime>488</TotalTime>
  <Words>695</Words>
  <Application>Microsoft Office PowerPoint</Application>
  <PresentationFormat>Skærmshow (4:3)</PresentationFormat>
  <Paragraphs>178</Paragraphs>
  <Slides>17</Slides>
  <Notes>1</Notes>
  <HiddenSlides>0</HiddenSlides>
  <MMClips>0</MMClips>
  <ScaleCrop>false</ScaleCrop>
  <HeadingPairs>
    <vt:vector size="4" baseType="variant">
      <vt:variant>
        <vt:lpstr>Tema</vt:lpstr>
      </vt:variant>
      <vt:variant>
        <vt:i4>1</vt:i4>
      </vt:variant>
      <vt:variant>
        <vt:lpstr>Diastitler</vt:lpstr>
      </vt:variant>
      <vt:variant>
        <vt:i4>17</vt:i4>
      </vt:variant>
    </vt:vector>
  </HeadingPairs>
  <TitlesOfParts>
    <vt:vector size="18" baseType="lpstr">
      <vt:lpstr>skabelon - mørk blå</vt:lpstr>
      <vt:lpstr>Udvikling af  ”Den Attraktive Organisation”</vt:lpstr>
      <vt:lpstr>Overskrifter</vt:lpstr>
      <vt:lpstr>Dias nummer 3</vt:lpstr>
      <vt:lpstr>Dias nummer 4</vt:lpstr>
      <vt:lpstr>Vision</vt:lpstr>
      <vt:lpstr>Udfordringer </vt:lpstr>
      <vt:lpstr>Investering og forandringsaktiviteter 2012</vt:lpstr>
      <vt:lpstr>Dias nummer 8</vt:lpstr>
      <vt:lpstr>Forskningsprojekt Strategisk relationel ledelse - samarbejde med Carsten Hornstrup MacMann Berg</vt:lpstr>
      <vt:lpstr>Proces, metode og udvikling undervejs</vt:lpstr>
      <vt:lpstr>Succeser og største forandringer</vt:lpstr>
      <vt:lpstr>Udvikling af Strategisk relationel ledelse  i Område Øst</vt:lpstr>
      <vt:lpstr> Udtalelser fra medarbejdere</vt:lpstr>
      <vt:lpstr>Udtalelser fra medarbejdere</vt:lpstr>
      <vt:lpstr>Udfordringer og dilemmaer - undervejs i processen</vt:lpstr>
      <vt:lpstr>Dias nummer 16</vt:lpstr>
      <vt:lpstr>Kontaktoplysninger</vt:lpstr>
    </vt:vector>
  </TitlesOfParts>
  <Company>Silkeborg Kommune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Udvikling af den attraktive organisation</dc:title>
  <dc:creator>Jette Marie Laumand (10433)</dc:creator>
  <cp:lastModifiedBy>Mads Kristoffer Lund</cp:lastModifiedBy>
  <cp:revision>49</cp:revision>
  <dcterms:created xsi:type="dcterms:W3CDTF">2013-10-18T08:14:32Z</dcterms:created>
  <dcterms:modified xsi:type="dcterms:W3CDTF">2013-11-06T08:52:05Z</dcterms:modified>
</cp:coreProperties>
</file>