
<file path=[Content_Types].xml><?xml version="1.0" encoding="utf-8"?>
<Types xmlns="http://schemas.openxmlformats.org/package/2006/content-types">
  <Default Extension="bin" ContentType="image/unknown"/>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13.jpg" ContentType="image/png"/>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22.jpg" ContentType="image/pn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handoutMasterIdLst>
    <p:handoutMasterId r:id="rId18"/>
  </p:handoutMasterIdLst>
  <p:sldIdLst>
    <p:sldId id="256" r:id="rId5"/>
    <p:sldId id="271" r:id="rId6"/>
    <p:sldId id="263" r:id="rId7"/>
    <p:sldId id="264" r:id="rId8"/>
    <p:sldId id="258" r:id="rId9"/>
    <p:sldId id="259" r:id="rId10"/>
    <p:sldId id="269" r:id="rId11"/>
    <p:sldId id="268" r:id="rId12"/>
    <p:sldId id="267" r:id="rId13"/>
    <p:sldId id="261" r:id="rId14"/>
    <p:sldId id="270" r:id="rId15"/>
    <p:sldId id="266" r:id="rId16"/>
  </p:sldIdLst>
  <p:sldSz cx="12192000" cy="6858000"/>
  <p:notesSz cx="9872663" cy="6797675"/>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97" userDrawn="1">
          <p15:clr>
            <a:srgbClr val="A4A3A4"/>
          </p15:clr>
        </p15:guide>
        <p15:guide id="2" pos="529" userDrawn="1">
          <p15:clr>
            <a:srgbClr val="A4A3A4"/>
          </p15:clr>
        </p15:guide>
        <p15:guide id="3" pos="6357" userDrawn="1">
          <p15:clr>
            <a:srgbClr val="A4A3A4"/>
          </p15:clr>
        </p15:guide>
        <p15:guide id="4" orient="horz" pos="1071" userDrawn="1">
          <p15:clr>
            <a:srgbClr val="A4A3A4"/>
          </p15:clr>
        </p15:guide>
        <p15:guide id="5" orient="horz" pos="3991">
          <p15:clr>
            <a:srgbClr val="A4A3A4"/>
          </p15:clr>
        </p15:guide>
        <p15:guide id="6" orient="horz" pos="1290">
          <p15:clr>
            <a:srgbClr val="A4A3A4"/>
          </p15:clr>
        </p15:guide>
        <p15:guide id="7" pos="531">
          <p15:clr>
            <a:srgbClr val="A4A3A4"/>
          </p15:clr>
        </p15:guide>
        <p15:guide id="8" pos="5696">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37373"/>
    <a:srgbClr val="5757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llemlayout 2 - Markerin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llemlayout 2 - Markerin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llemlayout 2 - Markerin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93" autoAdjust="0"/>
    <p:restoredTop sz="86233" autoAdjust="0"/>
  </p:normalViewPr>
  <p:slideViewPr>
    <p:cSldViewPr snapToGrid="0" snapToObjects="1" showGuides="1">
      <p:cViewPr varScale="1">
        <p:scale>
          <a:sx n="59" d="100"/>
          <a:sy n="59" d="100"/>
        </p:scale>
        <p:origin x="1032" y="67"/>
      </p:cViewPr>
      <p:guideLst>
        <p:guide orient="horz" pos="3997"/>
        <p:guide pos="529"/>
        <p:guide pos="6357"/>
        <p:guide orient="horz" pos="1071"/>
        <p:guide orient="horz" pos="3991"/>
        <p:guide orient="horz" pos="1290"/>
        <p:guide pos="531"/>
        <p:guide pos="5696"/>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133" d="100"/>
          <a:sy n="133" d="100"/>
        </p:scale>
        <p:origin x="4728"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rten Bichel" userId="4b8a9b78a48ab328" providerId="LiveId" clId="{432314ED-5698-4222-8A71-A2F4A752A135}"/>
    <pc:docChg chg="delSld">
      <pc:chgData name="Morten Bichel" userId="4b8a9b78a48ab328" providerId="LiveId" clId="{432314ED-5698-4222-8A71-A2F4A752A135}" dt="2022-11-22T09:18:48.815" v="0" actId="47"/>
      <pc:docMkLst>
        <pc:docMk/>
      </pc:docMkLst>
      <pc:sldChg chg="del">
        <pc:chgData name="Morten Bichel" userId="4b8a9b78a48ab328" providerId="LiveId" clId="{432314ED-5698-4222-8A71-A2F4A752A135}" dt="2022-11-22T09:18:48.815" v="0" actId="47"/>
        <pc:sldMkLst>
          <pc:docMk/>
          <pc:sldMk cId="3698142586" sldId="26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1423B2-FD76-4548-9144-80E4DC5EC57C}" type="doc">
      <dgm:prSet loTypeId="urn:microsoft.com/office/officeart/2005/8/layout/gear1" loCatId="process" qsTypeId="urn:microsoft.com/office/officeart/2005/8/quickstyle/simple5" qsCatId="simple" csTypeId="urn:microsoft.com/office/officeart/2005/8/colors/colorful5" csCatId="colorful" phldr="1"/>
      <dgm:spPr/>
    </dgm:pt>
    <dgm:pt modelId="{76B6787C-0C8E-410E-B5E7-1DDFA9152015}">
      <dgm:prSet phldrT="[Tekst]" custT="1"/>
      <dgm:spPr/>
      <dgm:t>
        <a:bodyPr/>
        <a:lstStyle/>
        <a:p>
          <a:r>
            <a:rPr lang="da-DK" sz="1800" dirty="0"/>
            <a:t>Arbejdsmiljø</a:t>
          </a:r>
        </a:p>
      </dgm:t>
    </dgm:pt>
    <dgm:pt modelId="{6931892A-7518-4828-BD98-D94397EECC50}" type="parTrans" cxnId="{0D1D998D-A9E2-402F-9665-DE72B5B115C4}">
      <dgm:prSet/>
      <dgm:spPr/>
      <dgm:t>
        <a:bodyPr/>
        <a:lstStyle/>
        <a:p>
          <a:endParaRPr lang="da-DK"/>
        </a:p>
      </dgm:t>
    </dgm:pt>
    <dgm:pt modelId="{006041F1-C960-40B1-A28F-B2AB1B28957E}" type="sibTrans" cxnId="{0D1D998D-A9E2-402F-9665-DE72B5B115C4}">
      <dgm:prSet/>
      <dgm:spPr/>
      <dgm:t>
        <a:bodyPr/>
        <a:lstStyle/>
        <a:p>
          <a:endParaRPr lang="da-DK"/>
        </a:p>
      </dgm:t>
    </dgm:pt>
    <dgm:pt modelId="{F14D71B3-4AF3-446E-8B9A-15A985068F6F}">
      <dgm:prSet phldrT="[Tekst]" custT="1"/>
      <dgm:spPr/>
      <dgm:t>
        <a:bodyPr/>
        <a:lstStyle/>
        <a:p>
          <a:r>
            <a:rPr lang="da-DK" sz="1800" dirty="0"/>
            <a:t>Kvalitet</a:t>
          </a:r>
        </a:p>
      </dgm:t>
    </dgm:pt>
    <dgm:pt modelId="{A29E8893-1EBE-488C-A851-AE70D6F4B976}" type="parTrans" cxnId="{8293B0E8-2473-4C0A-878A-5C62DB1BB37F}">
      <dgm:prSet/>
      <dgm:spPr/>
      <dgm:t>
        <a:bodyPr/>
        <a:lstStyle/>
        <a:p>
          <a:endParaRPr lang="da-DK"/>
        </a:p>
      </dgm:t>
    </dgm:pt>
    <dgm:pt modelId="{BCED1275-DD5A-4E4D-98E7-BFD7B5442D08}" type="sibTrans" cxnId="{8293B0E8-2473-4C0A-878A-5C62DB1BB37F}">
      <dgm:prSet/>
      <dgm:spPr/>
      <dgm:t>
        <a:bodyPr/>
        <a:lstStyle/>
        <a:p>
          <a:endParaRPr lang="da-DK"/>
        </a:p>
      </dgm:t>
    </dgm:pt>
    <dgm:pt modelId="{642CFCC5-7460-492D-A820-2E85C0648319}">
      <dgm:prSet phldrT="[Tekst]" custT="1"/>
      <dgm:spPr/>
      <dgm:t>
        <a:bodyPr/>
        <a:lstStyle/>
        <a:p>
          <a:r>
            <a:rPr lang="da-DK" sz="1800" dirty="0"/>
            <a:t>Produktivitet</a:t>
          </a:r>
        </a:p>
      </dgm:t>
    </dgm:pt>
    <dgm:pt modelId="{00294231-2AA0-4F48-91BE-AC562F8886AD}" type="parTrans" cxnId="{A81369F7-138F-4CE2-9AF7-D9153F542CFB}">
      <dgm:prSet/>
      <dgm:spPr/>
      <dgm:t>
        <a:bodyPr/>
        <a:lstStyle/>
        <a:p>
          <a:endParaRPr lang="da-DK"/>
        </a:p>
      </dgm:t>
    </dgm:pt>
    <dgm:pt modelId="{D0E2E364-64C0-4E60-BD88-BE30B9A724B8}" type="sibTrans" cxnId="{A81369F7-138F-4CE2-9AF7-D9153F542CFB}">
      <dgm:prSet/>
      <dgm:spPr/>
      <dgm:t>
        <a:bodyPr/>
        <a:lstStyle/>
        <a:p>
          <a:endParaRPr lang="da-DK"/>
        </a:p>
      </dgm:t>
    </dgm:pt>
    <dgm:pt modelId="{07D06B5D-3C17-4F24-85A8-0714DE99E2D2}" type="pres">
      <dgm:prSet presAssocID="{A81423B2-FD76-4548-9144-80E4DC5EC57C}" presName="composite" presStyleCnt="0">
        <dgm:presLayoutVars>
          <dgm:chMax val="3"/>
          <dgm:animLvl val="lvl"/>
          <dgm:resizeHandles val="exact"/>
        </dgm:presLayoutVars>
      </dgm:prSet>
      <dgm:spPr/>
    </dgm:pt>
    <dgm:pt modelId="{F43041B6-C237-4398-BEB4-DB0BF6F029B2}" type="pres">
      <dgm:prSet presAssocID="{76B6787C-0C8E-410E-B5E7-1DDFA9152015}" presName="gear1" presStyleLbl="node1" presStyleIdx="0" presStyleCnt="3">
        <dgm:presLayoutVars>
          <dgm:chMax val="1"/>
          <dgm:bulletEnabled val="1"/>
        </dgm:presLayoutVars>
      </dgm:prSet>
      <dgm:spPr/>
    </dgm:pt>
    <dgm:pt modelId="{ECBB504B-038D-4604-AE30-159F6CF47E3C}" type="pres">
      <dgm:prSet presAssocID="{76B6787C-0C8E-410E-B5E7-1DDFA9152015}" presName="gear1srcNode" presStyleLbl="node1" presStyleIdx="0" presStyleCnt="3"/>
      <dgm:spPr/>
    </dgm:pt>
    <dgm:pt modelId="{ABF28C68-E74F-4300-80D2-E1B5411465E4}" type="pres">
      <dgm:prSet presAssocID="{76B6787C-0C8E-410E-B5E7-1DDFA9152015}" presName="gear1dstNode" presStyleLbl="node1" presStyleIdx="0" presStyleCnt="3"/>
      <dgm:spPr/>
    </dgm:pt>
    <dgm:pt modelId="{DE309C5F-1FB4-4737-BF30-66C2AAEF8F29}" type="pres">
      <dgm:prSet presAssocID="{F14D71B3-4AF3-446E-8B9A-15A985068F6F}" presName="gear2" presStyleLbl="node1" presStyleIdx="1" presStyleCnt="3">
        <dgm:presLayoutVars>
          <dgm:chMax val="1"/>
          <dgm:bulletEnabled val="1"/>
        </dgm:presLayoutVars>
      </dgm:prSet>
      <dgm:spPr/>
    </dgm:pt>
    <dgm:pt modelId="{C6ABB97A-A9E8-4FD0-9DB2-1E2C88994D84}" type="pres">
      <dgm:prSet presAssocID="{F14D71B3-4AF3-446E-8B9A-15A985068F6F}" presName="gear2srcNode" presStyleLbl="node1" presStyleIdx="1" presStyleCnt="3"/>
      <dgm:spPr/>
    </dgm:pt>
    <dgm:pt modelId="{F621FE41-76CA-4D01-A7BD-21FCDB91B37A}" type="pres">
      <dgm:prSet presAssocID="{F14D71B3-4AF3-446E-8B9A-15A985068F6F}" presName="gear2dstNode" presStyleLbl="node1" presStyleIdx="1" presStyleCnt="3"/>
      <dgm:spPr/>
    </dgm:pt>
    <dgm:pt modelId="{E2D3CA75-7D5E-4970-9B08-B009CDD7CD4C}" type="pres">
      <dgm:prSet presAssocID="{642CFCC5-7460-492D-A820-2E85C0648319}" presName="gear3" presStyleLbl="node1" presStyleIdx="2" presStyleCnt="3"/>
      <dgm:spPr/>
    </dgm:pt>
    <dgm:pt modelId="{595C2806-9618-488D-872C-77EDB99DBCBA}" type="pres">
      <dgm:prSet presAssocID="{642CFCC5-7460-492D-A820-2E85C0648319}" presName="gear3tx" presStyleLbl="node1" presStyleIdx="2" presStyleCnt="3">
        <dgm:presLayoutVars>
          <dgm:chMax val="1"/>
          <dgm:bulletEnabled val="1"/>
        </dgm:presLayoutVars>
      </dgm:prSet>
      <dgm:spPr/>
    </dgm:pt>
    <dgm:pt modelId="{38913B3A-BB67-4C61-A54D-873F94EE5775}" type="pres">
      <dgm:prSet presAssocID="{642CFCC5-7460-492D-A820-2E85C0648319}" presName="gear3srcNode" presStyleLbl="node1" presStyleIdx="2" presStyleCnt="3"/>
      <dgm:spPr/>
    </dgm:pt>
    <dgm:pt modelId="{4F2F8377-A438-4D45-ABD6-DA71785A3704}" type="pres">
      <dgm:prSet presAssocID="{642CFCC5-7460-492D-A820-2E85C0648319}" presName="gear3dstNode" presStyleLbl="node1" presStyleIdx="2" presStyleCnt="3"/>
      <dgm:spPr/>
    </dgm:pt>
    <dgm:pt modelId="{59BDE5B9-669F-4F2C-9D35-253DD1774AA7}" type="pres">
      <dgm:prSet presAssocID="{006041F1-C960-40B1-A28F-B2AB1B28957E}" presName="connector1" presStyleLbl="sibTrans2D1" presStyleIdx="0" presStyleCnt="3"/>
      <dgm:spPr/>
    </dgm:pt>
    <dgm:pt modelId="{2AEC697E-3012-4709-8124-044C364A7621}" type="pres">
      <dgm:prSet presAssocID="{BCED1275-DD5A-4E4D-98E7-BFD7B5442D08}" presName="connector2" presStyleLbl="sibTrans2D1" presStyleIdx="1" presStyleCnt="3"/>
      <dgm:spPr/>
    </dgm:pt>
    <dgm:pt modelId="{9760C253-4EA8-4794-8E05-D3383DF2D4CE}" type="pres">
      <dgm:prSet presAssocID="{D0E2E364-64C0-4E60-BD88-BE30B9A724B8}" presName="connector3" presStyleLbl="sibTrans2D1" presStyleIdx="2" presStyleCnt="3"/>
      <dgm:spPr/>
    </dgm:pt>
  </dgm:ptLst>
  <dgm:cxnLst>
    <dgm:cxn modelId="{28397709-955D-4199-931F-C8B9B64D5C02}" type="presOf" srcId="{F14D71B3-4AF3-446E-8B9A-15A985068F6F}" destId="{F621FE41-76CA-4D01-A7BD-21FCDB91B37A}" srcOrd="2" destOrd="0" presId="urn:microsoft.com/office/officeart/2005/8/layout/gear1"/>
    <dgm:cxn modelId="{F0E1D81E-F2C9-48B3-86FD-F2B8C0816EC8}" type="presOf" srcId="{642CFCC5-7460-492D-A820-2E85C0648319}" destId="{E2D3CA75-7D5E-4970-9B08-B009CDD7CD4C}" srcOrd="0" destOrd="0" presId="urn:microsoft.com/office/officeart/2005/8/layout/gear1"/>
    <dgm:cxn modelId="{D41B3E20-B61D-4DB2-B833-C8DE4BE0F9BE}" type="presOf" srcId="{BCED1275-DD5A-4E4D-98E7-BFD7B5442D08}" destId="{2AEC697E-3012-4709-8124-044C364A7621}" srcOrd="0" destOrd="0" presId="urn:microsoft.com/office/officeart/2005/8/layout/gear1"/>
    <dgm:cxn modelId="{B739643C-018A-4DF8-9ED2-34248A651B30}" type="presOf" srcId="{642CFCC5-7460-492D-A820-2E85C0648319}" destId="{595C2806-9618-488D-872C-77EDB99DBCBA}" srcOrd="1" destOrd="0" presId="urn:microsoft.com/office/officeart/2005/8/layout/gear1"/>
    <dgm:cxn modelId="{D83E1067-E937-4688-9353-092704DF7281}" type="presOf" srcId="{76B6787C-0C8E-410E-B5E7-1DDFA9152015}" destId="{ECBB504B-038D-4604-AE30-159F6CF47E3C}" srcOrd="1" destOrd="0" presId="urn:microsoft.com/office/officeart/2005/8/layout/gear1"/>
    <dgm:cxn modelId="{8C849668-C66A-46AC-9C59-14FC1A612C5D}" type="presOf" srcId="{76B6787C-0C8E-410E-B5E7-1DDFA9152015}" destId="{ABF28C68-E74F-4300-80D2-E1B5411465E4}" srcOrd="2" destOrd="0" presId="urn:microsoft.com/office/officeart/2005/8/layout/gear1"/>
    <dgm:cxn modelId="{A8DF8A6D-A42C-47D8-9A4B-76D6AE72E237}" type="presOf" srcId="{F14D71B3-4AF3-446E-8B9A-15A985068F6F}" destId="{C6ABB97A-A9E8-4FD0-9DB2-1E2C88994D84}" srcOrd="1" destOrd="0" presId="urn:microsoft.com/office/officeart/2005/8/layout/gear1"/>
    <dgm:cxn modelId="{DEE9514E-BD61-4EA6-9807-BE381D53AE00}" type="presOf" srcId="{642CFCC5-7460-492D-A820-2E85C0648319}" destId="{38913B3A-BB67-4C61-A54D-873F94EE5775}" srcOrd="2" destOrd="0" presId="urn:microsoft.com/office/officeart/2005/8/layout/gear1"/>
    <dgm:cxn modelId="{0D1D998D-A9E2-402F-9665-DE72B5B115C4}" srcId="{A81423B2-FD76-4548-9144-80E4DC5EC57C}" destId="{76B6787C-0C8E-410E-B5E7-1DDFA9152015}" srcOrd="0" destOrd="0" parTransId="{6931892A-7518-4828-BD98-D94397EECC50}" sibTransId="{006041F1-C960-40B1-A28F-B2AB1B28957E}"/>
    <dgm:cxn modelId="{354A1492-3BE3-45F5-B0F2-154CCDFB3FC1}" type="presOf" srcId="{006041F1-C960-40B1-A28F-B2AB1B28957E}" destId="{59BDE5B9-669F-4F2C-9D35-253DD1774AA7}" srcOrd="0" destOrd="0" presId="urn:microsoft.com/office/officeart/2005/8/layout/gear1"/>
    <dgm:cxn modelId="{7D0FAFAA-8716-4816-A041-2488047C2CAF}" type="presOf" srcId="{D0E2E364-64C0-4E60-BD88-BE30B9A724B8}" destId="{9760C253-4EA8-4794-8E05-D3383DF2D4CE}" srcOrd="0" destOrd="0" presId="urn:microsoft.com/office/officeart/2005/8/layout/gear1"/>
    <dgm:cxn modelId="{8DABACB1-F9FF-45F5-8E8D-A67930800658}" type="presOf" srcId="{A81423B2-FD76-4548-9144-80E4DC5EC57C}" destId="{07D06B5D-3C17-4F24-85A8-0714DE99E2D2}" srcOrd="0" destOrd="0" presId="urn:microsoft.com/office/officeart/2005/8/layout/gear1"/>
    <dgm:cxn modelId="{E98780B8-05D2-44D8-9171-B10CDF69488A}" type="presOf" srcId="{642CFCC5-7460-492D-A820-2E85C0648319}" destId="{4F2F8377-A438-4D45-ABD6-DA71785A3704}" srcOrd="3" destOrd="0" presId="urn:microsoft.com/office/officeart/2005/8/layout/gear1"/>
    <dgm:cxn modelId="{32157DBA-6B25-4B5A-9EE7-52B8BF9D981E}" type="presOf" srcId="{F14D71B3-4AF3-446E-8B9A-15A985068F6F}" destId="{DE309C5F-1FB4-4737-BF30-66C2AAEF8F29}" srcOrd="0" destOrd="0" presId="urn:microsoft.com/office/officeart/2005/8/layout/gear1"/>
    <dgm:cxn modelId="{8293B0E8-2473-4C0A-878A-5C62DB1BB37F}" srcId="{A81423B2-FD76-4548-9144-80E4DC5EC57C}" destId="{F14D71B3-4AF3-446E-8B9A-15A985068F6F}" srcOrd="1" destOrd="0" parTransId="{A29E8893-1EBE-488C-A851-AE70D6F4B976}" sibTransId="{BCED1275-DD5A-4E4D-98E7-BFD7B5442D08}"/>
    <dgm:cxn modelId="{A81369F7-138F-4CE2-9AF7-D9153F542CFB}" srcId="{A81423B2-FD76-4548-9144-80E4DC5EC57C}" destId="{642CFCC5-7460-492D-A820-2E85C0648319}" srcOrd="2" destOrd="0" parTransId="{00294231-2AA0-4F48-91BE-AC562F8886AD}" sibTransId="{D0E2E364-64C0-4E60-BD88-BE30B9A724B8}"/>
    <dgm:cxn modelId="{CF7B2FFE-7E6A-4431-8A79-D25957247450}" type="presOf" srcId="{76B6787C-0C8E-410E-B5E7-1DDFA9152015}" destId="{F43041B6-C237-4398-BEB4-DB0BF6F029B2}" srcOrd="0" destOrd="0" presId="urn:microsoft.com/office/officeart/2005/8/layout/gear1"/>
    <dgm:cxn modelId="{59B411F8-837A-4C43-9855-ADA758B14AC3}" type="presParOf" srcId="{07D06B5D-3C17-4F24-85A8-0714DE99E2D2}" destId="{F43041B6-C237-4398-BEB4-DB0BF6F029B2}" srcOrd="0" destOrd="0" presId="urn:microsoft.com/office/officeart/2005/8/layout/gear1"/>
    <dgm:cxn modelId="{81163FA9-6F6D-4EEC-9670-18E392DC7B5C}" type="presParOf" srcId="{07D06B5D-3C17-4F24-85A8-0714DE99E2D2}" destId="{ECBB504B-038D-4604-AE30-159F6CF47E3C}" srcOrd="1" destOrd="0" presId="urn:microsoft.com/office/officeart/2005/8/layout/gear1"/>
    <dgm:cxn modelId="{ECC8A025-05E7-43DE-B1B0-85A3942A5555}" type="presParOf" srcId="{07D06B5D-3C17-4F24-85A8-0714DE99E2D2}" destId="{ABF28C68-E74F-4300-80D2-E1B5411465E4}" srcOrd="2" destOrd="0" presId="urn:microsoft.com/office/officeart/2005/8/layout/gear1"/>
    <dgm:cxn modelId="{423AB74F-C42A-4613-BD83-900DC249B8F8}" type="presParOf" srcId="{07D06B5D-3C17-4F24-85A8-0714DE99E2D2}" destId="{DE309C5F-1FB4-4737-BF30-66C2AAEF8F29}" srcOrd="3" destOrd="0" presId="urn:microsoft.com/office/officeart/2005/8/layout/gear1"/>
    <dgm:cxn modelId="{18160B5C-FDA2-4AA0-BD9F-4DCB7B064165}" type="presParOf" srcId="{07D06B5D-3C17-4F24-85A8-0714DE99E2D2}" destId="{C6ABB97A-A9E8-4FD0-9DB2-1E2C88994D84}" srcOrd="4" destOrd="0" presId="urn:microsoft.com/office/officeart/2005/8/layout/gear1"/>
    <dgm:cxn modelId="{049B2BDF-9C70-4525-8FE9-00B570B058DE}" type="presParOf" srcId="{07D06B5D-3C17-4F24-85A8-0714DE99E2D2}" destId="{F621FE41-76CA-4D01-A7BD-21FCDB91B37A}" srcOrd="5" destOrd="0" presId="urn:microsoft.com/office/officeart/2005/8/layout/gear1"/>
    <dgm:cxn modelId="{AC07056E-151D-4730-BC62-30F4C7B3CA4D}" type="presParOf" srcId="{07D06B5D-3C17-4F24-85A8-0714DE99E2D2}" destId="{E2D3CA75-7D5E-4970-9B08-B009CDD7CD4C}" srcOrd="6" destOrd="0" presId="urn:microsoft.com/office/officeart/2005/8/layout/gear1"/>
    <dgm:cxn modelId="{5B8D6379-944C-4355-9B5A-92B8D0FE4FA3}" type="presParOf" srcId="{07D06B5D-3C17-4F24-85A8-0714DE99E2D2}" destId="{595C2806-9618-488D-872C-77EDB99DBCBA}" srcOrd="7" destOrd="0" presId="urn:microsoft.com/office/officeart/2005/8/layout/gear1"/>
    <dgm:cxn modelId="{945C8268-EA49-484B-90E3-2D16DC39D111}" type="presParOf" srcId="{07D06B5D-3C17-4F24-85A8-0714DE99E2D2}" destId="{38913B3A-BB67-4C61-A54D-873F94EE5775}" srcOrd="8" destOrd="0" presId="urn:microsoft.com/office/officeart/2005/8/layout/gear1"/>
    <dgm:cxn modelId="{A07EC6C7-289A-46D6-8AD5-A9B5B6F91AC8}" type="presParOf" srcId="{07D06B5D-3C17-4F24-85A8-0714DE99E2D2}" destId="{4F2F8377-A438-4D45-ABD6-DA71785A3704}" srcOrd="9" destOrd="0" presId="urn:microsoft.com/office/officeart/2005/8/layout/gear1"/>
    <dgm:cxn modelId="{A43C9752-9E9E-4F14-8BAD-FB75021CDAB8}" type="presParOf" srcId="{07D06B5D-3C17-4F24-85A8-0714DE99E2D2}" destId="{59BDE5B9-669F-4F2C-9D35-253DD1774AA7}" srcOrd="10" destOrd="0" presId="urn:microsoft.com/office/officeart/2005/8/layout/gear1"/>
    <dgm:cxn modelId="{4B89DC28-77A5-408E-AD54-13B4C0272424}" type="presParOf" srcId="{07D06B5D-3C17-4F24-85A8-0714DE99E2D2}" destId="{2AEC697E-3012-4709-8124-044C364A7621}" srcOrd="11" destOrd="0" presId="urn:microsoft.com/office/officeart/2005/8/layout/gear1"/>
    <dgm:cxn modelId="{CE555532-BEA6-49EB-8854-DEA12D3FAA37}" type="presParOf" srcId="{07D06B5D-3C17-4F24-85A8-0714DE99E2D2}" destId="{9760C253-4EA8-4794-8E05-D3383DF2D4CE}"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3041B6-C237-4398-BEB4-DB0BF6F029B2}">
      <dsp:nvSpPr>
        <dsp:cNvPr id="0" name=""/>
        <dsp:cNvSpPr/>
      </dsp:nvSpPr>
      <dsp:spPr>
        <a:xfrm>
          <a:off x="3523544" y="1857829"/>
          <a:ext cx="2270679" cy="2270679"/>
        </a:xfrm>
        <a:prstGeom prst="gear9">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a-DK" sz="1800" kern="1200" dirty="0"/>
            <a:t>Arbejdsmiljø</a:t>
          </a:r>
        </a:p>
      </dsp:txBody>
      <dsp:txXfrm>
        <a:off x="3980051" y="2389725"/>
        <a:ext cx="1357665" cy="1167176"/>
      </dsp:txXfrm>
    </dsp:sp>
    <dsp:sp modelId="{DE309C5F-1FB4-4737-BF30-66C2AAEF8F29}">
      <dsp:nvSpPr>
        <dsp:cNvPr id="0" name=""/>
        <dsp:cNvSpPr/>
      </dsp:nvSpPr>
      <dsp:spPr>
        <a:xfrm>
          <a:off x="2202421" y="1321122"/>
          <a:ext cx="1651403" cy="1651403"/>
        </a:xfrm>
        <a:prstGeom prst="gear6">
          <a:avLst/>
        </a:prstGeom>
        <a:gradFill rotWithShape="0">
          <a:gsLst>
            <a:gs pos="0">
              <a:schemeClr val="accent5">
                <a:hueOff val="-4966938"/>
                <a:satOff val="19906"/>
                <a:lumOff val="4314"/>
                <a:alphaOff val="0"/>
                <a:satMod val="103000"/>
                <a:lumMod val="102000"/>
                <a:tint val="94000"/>
              </a:schemeClr>
            </a:gs>
            <a:gs pos="50000">
              <a:schemeClr val="accent5">
                <a:hueOff val="-4966938"/>
                <a:satOff val="19906"/>
                <a:lumOff val="4314"/>
                <a:alphaOff val="0"/>
                <a:satMod val="110000"/>
                <a:lumMod val="100000"/>
                <a:shade val="100000"/>
              </a:schemeClr>
            </a:gs>
            <a:gs pos="100000">
              <a:schemeClr val="accent5">
                <a:hueOff val="-4966938"/>
                <a:satOff val="19906"/>
                <a:lumOff val="431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a-DK" sz="1800" kern="1200" dirty="0"/>
            <a:t>Kvalitet</a:t>
          </a:r>
        </a:p>
      </dsp:txBody>
      <dsp:txXfrm>
        <a:off x="2618167" y="1739380"/>
        <a:ext cx="819911" cy="814887"/>
      </dsp:txXfrm>
    </dsp:sp>
    <dsp:sp modelId="{E2D3CA75-7D5E-4970-9B08-B009CDD7CD4C}">
      <dsp:nvSpPr>
        <dsp:cNvPr id="0" name=""/>
        <dsp:cNvSpPr/>
      </dsp:nvSpPr>
      <dsp:spPr>
        <a:xfrm rot="20700000">
          <a:off x="3127375" y="181822"/>
          <a:ext cx="1618038" cy="1618038"/>
        </a:xfrm>
        <a:prstGeom prst="gear6">
          <a:avLst/>
        </a:prstGeom>
        <a:gradFill rotWithShape="0">
          <a:gsLst>
            <a:gs pos="0">
              <a:schemeClr val="accent5">
                <a:hueOff val="-9933876"/>
                <a:satOff val="39811"/>
                <a:lumOff val="8628"/>
                <a:alphaOff val="0"/>
                <a:satMod val="103000"/>
                <a:lumMod val="102000"/>
                <a:tint val="94000"/>
              </a:schemeClr>
            </a:gs>
            <a:gs pos="50000">
              <a:schemeClr val="accent5">
                <a:hueOff val="-9933876"/>
                <a:satOff val="39811"/>
                <a:lumOff val="8628"/>
                <a:alphaOff val="0"/>
                <a:satMod val="110000"/>
                <a:lumMod val="100000"/>
                <a:shade val="100000"/>
              </a:schemeClr>
            </a:gs>
            <a:gs pos="100000">
              <a:schemeClr val="accent5">
                <a:hueOff val="-9933876"/>
                <a:satOff val="39811"/>
                <a:lumOff val="862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a-DK" sz="1800" kern="1200" dirty="0"/>
            <a:t>Produktivitet</a:t>
          </a:r>
        </a:p>
      </dsp:txBody>
      <dsp:txXfrm rot="-20700000">
        <a:off x="3482258" y="536706"/>
        <a:ext cx="908271" cy="908271"/>
      </dsp:txXfrm>
    </dsp:sp>
    <dsp:sp modelId="{59BDE5B9-669F-4F2C-9D35-253DD1774AA7}">
      <dsp:nvSpPr>
        <dsp:cNvPr id="0" name=""/>
        <dsp:cNvSpPr/>
      </dsp:nvSpPr>
      <dsp:spPr>
        <a:xfrm>
          <a:off x="3348224" y="1515596"/>
          <a:ext cx="2906470" cy="2906470"/>
        </a:xfrm>
        <a:prstGeom prst="circularArrow">
          <a:avLst>
            <a:gd name="adj1" fmla="val 4688"/>
            <a:gd name="adj2" fmla="val 299029"/>
            <a:gd name="adj3" fmla="val 2514670"/>
            <a:gd name="adj4" fmla="val 15864501"/>
            <a:gd name="adj5" fmla="val 5469"/>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AEC697E-3012-4709-8124-044C364A7621}">
      <dsp:nvSpPr>
        <dsp:cNvPr id="0" name=""/>
        <dsp:cNvSpPr/>
      </dsp:nvSpPr>
      <dsp:spPr>
        <a:xfrm>
          <a:off x="1909960" y="956012"/>
          <a:ext cx="2111732" cy="2111732"/>
        </a:xfrm>
        <a:prstGeom prst="leftCircularArrow">
          <a:avLst>
            <a:gd name="adj1" fmla="val 6452"/>
            <a:gd name="adj2" fmla="val 429999"/>
            <a:gd name="adj3" fmla="val 10489124"/>
            <a:gd name="adj4" fmla="val 14837806"/>
            <a:gd name="adj5" fmla="val 7527"/>
          </a:avLst>
        </a:prstGeom>
        <a:gradFill rotWithShape="0">
          <a:gsLst>
            <a:gs pos="0">
              <a:schemeClr val="accent5">
                <a:hueOff val="-4966938"/>
                <a:satOff val="19906"/>
                <a:lumOff val="4314"/>
                <a:alphaOff val="0"/>
                <a:satMod val="103000"/>
                <a:lumMod val="102000"/>
                <a:tint val="94000"/>
              </a:schemeClr>
            </a:gs>
            <a:gs pos="50000">
              <a:schemeClr val="accent5">
                <a:hueOff val="-4966938"/>
                <a:satOff val="19906"/>
                <a:lumOff val="4314"/>
                <a:alphaOff val="0"/>
                <a:satMod val="110000"/>
                <a:lumMod val="100000"/>
                <a:shade val="100000"/>
              </a:schemeClr>
            </a:gs>
            <a:gs pos="100000">
              <a:schemeClr val="accent5">
                <a:hueOff val="-4966938"/>
                <a:satOff val="19906"/>
                <a:lumOff val="431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760C253-4EA8-4794-8E05-D3383DF2D4CE}">
      <dsp:nvSpPr>
        <dsp:cNvPr id="0" name=""/>
        <dsp:cNvSpPr/>
      </dsp:nvSpPr>
      <dsp:spPr>
        <a:xfrm>
          <a:off x="2753106" y="-172305"/>
          <a:ext cx="2276872" cy="2276872"/>
        </a:xfrm>
        <a:prstGeom prst="circularArrow">
          <a:avLst>
            <a:gd name="adj1" fmla="val 5984"/>
            <a:gd name="adj2" fmla="val 394124"/>
            <a:gd name="adj3" fmla="val 13313824"/>
            <a:gd name="adj4" fmla="val 10508221"/>
            <a:gd name="adj5" fmla="val 6981"/>
          </a:avLst>
        </a:prstGeom>
        <a:gradFill rotWithShape="0">
          <a:gsLst>
            <a:gs pos="0">
              <a:schemeClr val="accent5">
                <a:hueOff val="-9933876"/>
                <a:satOff val="39811"/>
                <a:lumOff val="8628"/>
                <a:alphaOff val="0"/>
                <a:satMod val="103000"/>
                <a:lumMod val="102000"/>
                <a:tint val="94000"/>
              </a:schemeClr>
            </a:gs>
            <a:gs pos="50000">
              <a:schemeClr val="accent5">
                <a:hueOff val="-9933876"/>
                <a:satOff val="39811"/>
                <a:lumOff val="8628"/>
                <a:alphaOff val="0"/>
                <a:satMod val="110000"/>
                <a:lumMod val="100000"/>
                <a:shade val="100000"/>
              </a:schemeClr>
            </a:gs>
            <a:gs pos="100000">
              <a:schemeClr val="accent5">
                <a:hueOff val="-9933876"/>
                <a:satOff val="39811"/>
                <a:lumOff val="862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F105AB63-202A-7A43-8596-6172AA86FE33}"/>
              </a:ext>
            </a:extLst>
          </p:cNvPr>
          <p:cNvSpPr>
            <a:spLocks noGrp="1"/>
          </p:cNvSpPr>
          <p:nvPr>
            <p:ph type="hdr" sz="quarter"/>
          </p:nvPr>
        </p:nvSpPr>
        <p:spPr>
          <a:xfrm>
            <a:off x="1" y="0"/>
            <a:ext cx="4278154" cy="341065"/>
          </a:xfrm>
          <a:prstGeom prst="rect">
            <a:avLst/>
          </a:prstGeom>
        </p:spPr>
        <p:txBody>
          <a:bodyPr vert="horz" lIns="91440" tIns="45720" rIns="91440" bIns="45720" rtlCol="0"/>
          <a:lstStyle>
            <a:lvl1pPr algn="l">
              <a:defRPr sz="1200"/>
            </a:lvl1pPr>
          </a:lstStyle>
          <a:p>
            <a:endParaRPr lang="da-DK"/>
          </a:p>
        </p:txBody>
      </p:sp>
      <p:sp>
        <p:nvSpPr>
          <p:cNvPr id="3" name="Pladsholder til dato 2">
            <a:extLst>
              <a:ext uri="{FF2B5EF4-FFF2-40B4-BE49-F238E27FC236}">
                <a16:creationId xmlns:a16="http://schemas.microsoft.com/office/drawing/2014/main" id="{0542A5D6-4D6D-E845-8099-47C20F21BE30}"/>
              </a:ext>
            </a:extLst>
          </p:cNvPr>
          <p:cNvSpPr>
            <a:spLocks noGrp="1"/>
          </p:cNvSpPr>
          <p:nvPr>
            <p:ph type="dt" sz="quarter" idx="1"/>
          </p:nvPr>
        </p:nvSpPr>
        <p:spPr>
          <a:xfrm>
            <a:off x="5592225" y="0"/>
            <a:ext cx="4278154" cy="341065"/>
          </a:xfrm>
          <a:prstGeom prst="rect">
            <a:avLst/>
          </a:prstGeom>
        </p:spPr>
        <p:txBody>
          <a:bodyPr vert="horz" lIns="91440" tIns="45720" rIns="91440" bIns="45720" rtlCol="0"/>
          <a:lstStyle>
            <a:lvl1pPr algn="r">
              <a:defRPr sz="1200"/>
            </a:lvl1pPr>
          </a:lstStyle>
          <a:p>
            <a:fld id="{F52A49C9-D9BA-DE4B-9AB3-DA5051CE237F}" type="datetimeFigureOut">
              <a:rPr lang="da-DK" smtClean="0"/>
              <a:t>22-11-2022</a:t>
            </a:fld>
            <a:endParaRPr lang="da-DK"/>
          </a:p>
        </p:txBody>
      </p:sp>
      <p:sp>
        <p:nvSpPr>
          <p:cNvPr id="4" name="Pladsholder til sidefod 3">
            <a:extLst>
              <a:ext uri="{FF2B5EF4-FFF2-40B4-BE49-F238E27FC236}">
                <a16:creationId xmlns:a16="http://schemas.microsoft.com/office/drawing/2014/main" id="{25F53446-E1B6-A14B-9F15-79C692A34CE4}"/>
              </a:ext>
            </a:extLst>
          </p:cNvPr>
          <p:cNvSpPr>
            <a:spLocks noGrp="1"/>
          </p:cNvSpPr>
          <p:nvPr>
            <p:ph type="ftr" sz="quarter" idx="2"/>
          </p:nvPr>
        </p:nvSpPr>
        <p:spPr>
          <a:xfrm>
            <a:off x="1" y="6456612"/>
            <a:ext cx="4278154" cy="341064"/>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a:extLst>
              <a:ext uri="{FF2B5EF4-FFF2-40B4-BE49-F238E27FC236}">
                <a16:creationId xmlns:a16="http://schemas.microsoft.com/office/drawing/2014/main" id="{9B650466-6C21-6141-95F4-28631971C484}"/>
              </a:ext>
            </a:extLst>
          </p:cNvPr>
          <p:cNvSpPr>
            <a:spLocks noGrp="1"/>
          </p:cNvSpPr>
          <p:nvPr>
            <p:ph type="sldNum" sz="quarter" idx="3"/>
          </p:nvPr>
        </p:nvSpPr>
        <p:spPr>
          <a:xfrm>
            <a:off x="5592225" y="6456612"/>
            <a:ext cx="4278154" cy="341064"/>
          </a:xfrm>
          <a:prstGeom prst="rect">
            <a:avLst/>
          </a:prstGeom>
        </p:spPr>
        <p:txBody>
          <a:bodyPr vert="horz" lIns="91440" tIns="45720" rIns="91440" bIns="45720" rtlCol="0" anchor="b"/>
          <a:lstStyle>
            <a:lvl1pPr algn="r">
              <a:defRPr sz="1200"/>
            </a:lvl1pPr>
          </a:lstStyle>
          <a:p>
            <a:fld id="{D16B2248-ECF0-CC47-9EB7-89EE827DC0F5}" type="slidenum">
              <a:rPr lang="da-DK" smtClean="0"/>
              <a:t>‹nr.›</a:t>
            </a:fld>
            <a:endParaRPr lang="da-DK"/>
          </a:p>
        </p:txBody>
      </p:sp>
    </p:spTree>
    <p:extLst>
      <p:ext uri="{BB962C8B-B14F-4D97-AF65-F5344CB8AC3E}">
        <p14:creationId xmlns:p14="http://schemas.microsoft.com/office/powerpoint/2010/main" val="959534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1" y="0"/>
            <a:ext cx="4278154" cy="339883"/>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5592225" y="0"/>
            <a:ext cx="4278154" cy="339883"/>
          </a:xfrm>
          <a:prstGeom prst="rect">
            <a:avLst/>
          </a:prstGeom>
        </p:spPr>
        <p:txBody>
          <a:bodyPr vert="horz" lIns="91440" tIns="45720" rIns="91440" bIns="45720" rtlCol="0"/>
          <a:lstStyle>
            <a:lvl1pPr algn="r">
              <a:defRPr sz="1200"/>
            </a:lvl1pPr>
          </a:lstStyle>
          <a:p>
            <a:fld id="{34C38D1F-7053-4E6D-82F1-27A76B6F0908}" type="datetimeFigureOut">
              <a:rPr lang="da-DK" smtClean="0"/>
              <a:t>22-11-2022</a:t>
            </a:fld>
            <a:endParaRPr lang="da-DK"/>
          </a:p>
        </p:txBody>
      </p:sp>
      <p:sp>
        <p:nvSpPr>
          <p:cNvPr id="4" name="Pladsholder til diasbillede 3"/>
          <p:cNvSpPr>
            <a:spLocks noGrp="1" noRot="1" noChangeAspect="1"/>
          </p:cNvSpPr>
          <p:nvPr>
            <p:ph type="sldImg" idx="2"/>
          </p:nvPr>
        </p:nvSpPr>
        <p:spPr>
          <a:xfrm>
            <a:off x="2670175" y="509588"/>
            <a:ext cx="4532313" cy="254952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987267" y="3228897"/>
            <a:ext cx="7898130" cy="3058954"/>
          </a:xfrm>
          <a:prstGeom prst="rect">
            <a:avLst/>
          </a:prstGeom>
        </p:spPr>
        <p:txBody>
          <a:bodyPr vert="horz" lIns="91440" tIns="45720" rIns="91440" bIns="45720" rtlCol="0"/>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1" y="6456612"/>
            <a:ext cx="4278154" cy="339883"/>
          </a:xfrm>
          <a:prstGeom prst="rect">
            <a:avLst/>
          </a:prstGeom>
        </p:spPr>
        <p:txBody>
          <a:bodyPr vert="horz" lIns="91440" tIns="45720" rIns="91440" bIns="45720" rtlCol="0" anchor="b"/>
          <a:lstStyle>
            <a:lvl1pPr algn="l">
              <a:defRPr sz="1200"/>
            </a:lvl1pPr>
          </a:lstStyle>
          <a:p>
            <a:endParaRPr lang="da-DK"/>
          </a:p>
        </p:txBody>
      </p:sp>
      <p:sp>
        <p:nvSpPr>
          <p:cNvPr id="7" name="Pladsholder til diasnummer 6"/>
          <p:cNvSpPr>
            <a:spLocks noGrp="1"/>
          </p:cNvSpPr>
          <p:nvPr>
            <p:ph type="sldNum" sz="quarter" idx="5"/>
          </p:nvPr>
        </p:nvSpPr>
        <p:spPr>
          <a:xfrm>
            <a:off x="5592225" y="6456612"/>
            <a:ext cx="4278154" cy="339883"/>
          </a:xfrm>
          <a:prstGeom prst="rect">
            <a:avLst/>
          </a:prstGeom>
        </p:spPr>
        <p:txBody>
          <a:bodyPr vert="horz" lIns="91440" tIns="45720" rIns="91440" bIns="45720" rtlCol="0" anchor="b"/>
          <a:lstStyle>
            <a:lvl1pPr algn="r">
              <a:defRPr sz="1200"/>
            </a:lvl1pPr>
          </a:lstStyle>
          <a:p>
            <a:fld id="{20417545-6E05-4122-A621-2E1B72D7A044}" type="slidenum">
              <a:rPr lang="da-DK" smtClean="0"/>
              <a:t>‹nr.›</a:t>
            </a:fld>
            <a:endParaRPr lang="da-DK"/>
          </a:p>
        </p:txBody>
      </p:sp>
    </p:spTree>
    <p:extLst>
      <p:ext uri="{BB962C8B-B14F-4D97-AF65-F5344CB8AC3E}">
        <p14:creationId xmlns:p14="http://schemas.microsoft.com/office/powerpoint/2010/main" val="3131488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20417545-6E05-4122-A621-2E1B72D7A044}" type="slidenum">
              <a:rPr lang="da-DK" smtClean="0"/>
              <a:t>1</a:t>
            </a:fld>
            <a:endParaRPr lang="da-DK"/>
          </a:p>
        </p:txBody>
      </p:sp>
    </p:spTree>
    <p:extLst>
      <p:ext uri="{BB962C8B-B14F-4D97-AF65-F5344CB8AC3E}">
        <p14:creationId xmlns:p14="http://schemas.microsoft.com/office/powerpoint/2010/main" val="1720171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456776" lvl="2" indent="0">
              <a:lnSpc>
                <a:spcPct val="90000"/>
              </a:lnSpc>
              <a:spcBef>
                <a:spcPts val="1000"/>
              </a:spcBef>
              <a:buFont typeface="Arial"/>
              <a:buNone/>
            </a:pPr>
            <a:r>
              <a:rPr lang="da-DK" sz="2000" dirty="0">
                <a:solidFill>
                  <a:prstClr val="black"/>
                </a:solidFill>
              </a:rPr>
              <a:t>6 TUG-robotter til urent service</a:t>
            </a:r>
            <a:r>
              <a:rPr lang="da-DK" sz="2000" baseline="0" dirty="0">
                <a:solidFill>
                  <a:prstClr val="black"/>
                </a:solidFill>
              </a:rPr>
              <a:t> – 1 Omron </a:t>
            </a:r>
            <a:endParaRPr lang="da-DK" sz="2000" dirty="0">
              <a:solidFill>
                <a:prstClr val="black"/>
              </a:solidFill>
            </a:endParaRPr>
          </a:p>
          <a:p>
            <a:pPr marL="456776" lvl="2" indent="0">
              <a:lnSpc>
                <a:spcPct val="90000"/>
              </a:lnSpc>
              <a:spcBef>
                <a:spcPts val="1000"/>
              </a:spcBef>
              <a:buFont typeface="Arial"/>
              <a:buNone/>
            </a:pPr>
            <a:r>
              <a:rPr lang="da-DK" sz="2000" dirty="0">
                <a:solidFill>
                  <a:prstClr val="black"/>
                </a:solidFill>
              </a:rPr>
              <a:t>3 MIR-robotter i Sønderborg og 1 i Aabenraa er taget ud af drift, </a:t>
            </a:r>
            <a:r>
              <a:rPr lang="da-DK" sz="2000" dirty="0" err="1">
                <a:solidFill>
                  <a:prstClr val="black"/>
                </a:solidFill>
              </a:rPr>
              <a:t>pga</a:t>
            </a:r>
            <a:r>
              <a:rPr lang="da-DK" sz="2000" dirty="0">
                <a:solidFill>
                  <a:prstClr val="black"/>
                </a:solidFill>
              </a:rPr>
              <a:t> manglende mulighed for opdatering af software i de eksisterende</a:t>
            </a:r>
            <a:r>
              <a:rPr lang="da-DK" sz="2000" baseline="0" dirty="0">
                <a:solidFill>
                  <a:prstClr val="black"/>
                </a:solidFill>
              </a:rPr>
              <a:t> robotter. </a:t>
            </a:r>
            <a:r>
              <a:rPr lang="da-DK" sz="2000" baseline="0" dirty="0" err="1">
                <a:solidFill>
                  <a:prstClr val="black"/>
                </a:solidFill>
              </a:rPr>
              <a:t>Integrator</a:t>
            </a:r>
            <a:r>
              <a:rPr lang="da-DK" sz="2000" baseline="0" dirty="0">
                <a:solidFill>
                  <a:prstClr val="black"/>
                </a:solidFill>
              </a:rPr>
              <a:t> kunne ikke servicere robotterne og MIR kunne ikke garantere driften. Det betyder tilbage til manuelle kørsler i Sønderborg og det diskuteres nu hvem, der skal løse den opgave på kort sigt – Køkkenet eller portørerne – og skal der nye robotter til? </a:t>
            </a:r>
            <a:endParaRPr lang="da-DK" sz="2000" dirty="0">
              <a:solidFill>
                <a:prstClr val="black"/>
              </a:solidFill>
            </a:endParaRPr>
          </a:p>
          <a:p>
            <a:pPr marL="685376" lvl="2" indent="-228600">
              <a:lnSpc>
                <a:spcPct val="90000"/>
              </a:lnSpc>
              <a:spcBef>
                <a:spcPts val="1000"/>
              </a:spcBef>
              <a:buFont typeface="Arial"/>
              <a:buChar char="•"/>
            </a:pPr>
            <a:r>
              <a:rPr lang="da-DK" sz="2000" dirty="0">
                <a:solidFill>
                  <a:prstClr val="black"/>
                </a:solidFill>
              </a:rPr>
              <a:t>Estimeret timeforbrug i SHS til 1. </a:t>
            </a:r>
            <a:r>
              <a:rPr lang="da-DK" sz="2000" dirty="0" err="1">
                <a:solidFill>
                  <a:prstClr val="black"/>
                </a:solidFill>
              </a:rPr>
              <a:t>level</a:t>
            </a:r>
            <a:r>
              <a:rPr lang="da-DK" sz="2000" dirty="0">
                <a:solidFill>
                  <a:prstClr val="black"/>
                </a:solidFill>
              </a:rPr>
              <a:t> og 2. </a:t>
            </a:r>
            <a:r>
              <a:rPr lang="da-DK" sz="2000" dirty="0" err="1">
                <a:solidFill>
                  <a:prstClr val="black"/>
                </a:solidFill>
              </a:rPr>
              <a:t>level</a:t>
            </a:r>
            <a:r>
              <a:rPr lang="da-DK" sz="2000" dirty="0">
                <a:solidFill>
                  <a:prstClr val="black"/>
                </a:solidFill>
              </a:rPr>
              <a:t> support: 0,7 bruttonormering i Aabenraa  (0,3 i Sønderborg)</a:t>
            </a:r>
          </a:p>
          <a:p>
            <a:pPr marL="685376" lvl="2" indent="-228600">
              <a:lnSpc>
                <a:spcPct val="90000"/>
              </a:lnSpc>
              <a:spcBef>
                <a:spcPts val="1000"/>
              </a:spcBef>
              <a:buFont typeface="Arial"/>
              <a:buChar char="•"/>
            </a:pPr>
            <a:r>
              <a:rPr lang="da-DK" sz="2000" dirty="0">
                <a:solidFill>
                  <a:prstClr val="black"/>
                </a:solidFill>
              </a:rPr>
              <a:t>Estimerede udgifter til  eksterne leverandører: 500.000 kr. pr. år. svarende til 1,5 bruttonormering</a:t>
            </a:r>
          </a:p>
          <a:p>
            <a:pPr marL="685376" lvl="2" indent="-228600">
              <a:lnSpc>
                <a:spcPct val="90000"/>
              </a:lnSpc>
              <a:spcBef>
                <a:spcPts val="1000"/>
              </a:spcBef>
              <a:buFont typeface="Arial"/>
              <a:buChar char="•"/>
            </a:pPr>
            <a:r>
              <a:rPr lang="da-DK" sz="2000" dirty="0">
                <a:solidFill>
                  <a:prstClr val="black"/>
                </a:solidFill>
              </a:rPr>
              <a:t>Estimeret personalebesparelse i 4,55 bruttonormering</a:t>
            </a:r>
          </a:p>
          <a:p>
            <a:endParaRPr lang="da-DK" dirty="0"/>
          </a:p>
        </p:txBody>
      </p:sp>
      <p:sp>
        <p:nvSpPr>
          <p:cNvPr id="4" name="Pladsholder til slidenummer 3"/>
          <p:cNvSpPr>
            <a:spLocks noGrp="1"/>
          </p:cNvSpPr>
          <p:nvPr>
            <p:ph type="sldNum" sz="quarter" idx="10"/>
          </p:nvPr>
        </p:nvSpPr>
        <p:spPr/>
        <p:txBody>
          <a:bodyPr/>
          <a:lstStyle/>
          <a:p>
            <a:fld id="{20417545-6E05-4122-A621-2E1B72D7A044}" type="slidenum">
              <a:rPr lang="da-DK" smtClean="0"/>
              <a:t>11</a:t>
            </a:fld>
            <a:endParaRPr lang="da-DK"/>
          </a:p>
        </p:txBody>
      </p:sp>
    </p:spTree>
    <p:extLst>
      <p:ext uri="{BB962C8B-B14F-4D97-AF65-F5344CB8AC3E}">
        <p14:creationId xmlns:p14="http://schemas.microsoft.com/office/powerpoint/2010/main" val="1567376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20417545-6E05-4122-A621-2E1B72D7A044}" type="slidenum">
              <a:rPr lang="da-DK" smtClean="0"/>
              <a:t>12</a:t>
            </a:fld>
            <a:endParaRPr lang="da-DK"/>
          </a:p>
        </p:txBody>
      </p:sp>
    </p:spTree>
    <p:extLst>
      <p:ext uri="{BB962C8B-B14F-4D97-AF65-F5344CB8AC3E}">
        <p14:creationId xmlns:p14="http://schemas.microsoft.com/office/powerpoint/2010/main" val="210705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Øgede krav til kortere liggetid – speciallægen i front – etablering af fælles akutmodtagelser med</a:t>
            </a:r>
            <a:r>
              <a:rPr lang="da-DK" baseline="0" dirty="0"/>
              <a:t> behov for kortere svartider på laboratorieanalyser – robotter er løsningen.</a:t>
            </a:r>
          </a:p>
          <a:p>
            <a:r>
              <a:rPr lang="da-DK" baseline="0" dirty="0"/>
              <a:t>Vi oplevede modstand og hovedrysten fra medarbejderne – utilfredshed med ventetid ved elevatorer – sabotage – og et resultat, der ikke levede op til hastighedskravet.</a:t>
            </a:r>
          </a:p>
        </p:txBody>
      </p:sp>
      <p:sp>
        <p:nvSpPr>
          <p:cNvPr id="4" name="Pladsholder til slidenummer 3"/>
          <p:cNvSpPr>
            <a:spLocks noGrp="1"/>
          </p:cNvSpPr>
          <p:nvPr>
            <p:ph type="sldNum" sz="quarter" idx="10"/>
          </p:nvPr>
        </p:nvSpPr>
        <p:spPr/>
        <p:txBody>
          <a:bodyPr/>
          <a:lstStyle/>
          <a:p>
            <a:fld id="{20417545-6E05-4122-A621-2E1B72D7A044}" type="slidenum">
              <a:rPr lang="da-DK" smtClean="0"/>
              <a:t>3</a:t>
            </a:fld>
            <a:endParaRPr lang="da-DK"/>
          </a:p>
        </p:txBody>
      </p:sp>
    </p:spTree>
    <p:extLst>
      <p:ext uri="{BB962C8B-B14F-4D97-AF65-F5344CB8AC3E}">
        <p14:creationId xmlns:p14="http://schemas.microsoft.com/office/powerpoint/2010/main" val="4254364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20417545-6E05-4122-A621-2E1B72D7A044}" type="slidenum">
              <a:rPr lang="da-DK" smtClean="0"/>
              <a:t>4</a:t>
            </a:fld>
            <a:endParaRPr lang="da-DK"/>
          </a:p>
        </p:txBody>
      </p:sp>
    </p:spTree>
    <p:extLst>
      <p:ext uri="{BB962C8B-B14F-4D97-AF65-F5344CB8AC3E}">
        <p14:creationId xmlns:p14="http://schemas.microsoft.com/office/powerpoint/2010/main" val="3487459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lagde skinnerne efterhånden som vi skulle køre på dem og kunne godt fornemme, at robotterne var kommet for at blive. Vi tog en </a:t>
            </a:r>
            <a:r>
              <a:rPr lang="da-DK" dirty="0" err="1"/>
              <a:t>time-out</a:t>
            </a:r>
            <a:r>
              <a:rPr lang="da-DK" baseline="0" dirty="0"/>
              <a:t> og diskuterede hvad målet med indsættelse af yderligere robotter skulle være. Det var vigtigt for os at kunne besvare spørgsmålet om ‘hvorfor gør vi det?’ Ikke mindst over for de medarbejdere der blev direkte berørt af indførelsen af robotter. Vi skrev derfor ‘Robot-notatet’ i 2016, som satte målene for fremtidige indsættelse af robotter. Øget produktivitet, bedre kvalitet og bedre arbejdsmiljø </a:t>
            </a:r>
            <a:r>
              <a:rPr lang="da-DK" baseline="0"/>
              <a:t>var nøgleordene.  </a:t>
            </a:r>
            <a:endParaRPr lang="da-DK" dirty="0"/>
          </a:p>
        </p:txBody>
      </p:sp>
      <p:sp>
        <p:nvSpPr>
          <p:cNvPr id="4" name="Pladsholder til slidenummer 3"/>
          <p:cNvSpPr>
            <a:spLocks noGrp="1"/>
          </p:cNvSpPr>
          <p:nvPr>
            <p:ph type="sldNum" sz="quarter" idx="10"/>
          </p:nvPr>
        </p:nvSpPr>
        <p:spPr/>
        <p:txBody>
          <a:bodyPr/>
          <a:lstStyle/>
          <a:p>
            <a:fld id="{20417545-6E05-4122-A621-2E1B72D7A044}" type="slidenum">
              <a:rPr lang="da-DK" smtClean="0"/>
              <a:t>5</a:t>
            </a:fld>
            <a:endParaRPr lang="da-DK"/>
          </a:p>
        </p:txBody>
      </p:sp>
    </p:spTree>
    <p:extLst>
      <p:ext uri="{BB962C8B-B14F-4D97-AF65-F5344CB8AC3E}">
        <p14:creationId xmlns:p14="http://schemas.microsoft.com/office/powerpoint/2010/main" val="3782525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20417545-6E05-4122-A621-2E1B72D7A044}" type="slidenum">
              <a:rPr lang="da-DK" smtClean="0"/>
              <a:t>6</a:t>
            </a:fld>
            <a:endParaRPr lang="da-DK"/>
          </a:p>
        </p:txBody>
      </p:sp>
    </p:spTree>
    <p:extLst>
      <p:ext uri="{BB962C8B-B14F-4D97-AF65-F5344CB8AC3E}">
        <p14:creationId xmlns:p14="http://schemas.microsoft.com/office/powerpoint/2010/main" val="2905735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aseline="0" dirty="0"/>
              <a:t>TUG blev i stedet for omdirigeret til at køre mødeforplejning fra køkkenet til direktionsgangen den ene vej og urent service den anden vej. Det gav os vigtige informationer og data, og i forbindelse med et nyt patientbespisningskoncept i 2014 i forlængelse af kvalitetsfondsbyggeriet, blev der indkøbt i alt 6 </a:t>
            </a:r>
            <a:r>
              <a:rPr lang="da-DK" baseline="0" dirty="0" err="1"/>
              <a:t>TUG’s</a:t>
            </a:r>
            <a:r>
              <a:rPr lang="da-DK" baseline="0" dirty="0"/>
              <a:t> til afhentning af urent service i sengeafdelingerne i Aabenraa.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aseline="0" dirty="0"/>
              <a:t>I Klinisk Biokemisk Afdeling i Aabenraa er indsat en robot til intern transport af prøver i laboratoriet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aseline="0" dirty="0"/>
              <a:t>På operationsgangen i Aabenraa står Da Vinci, som indtil nu har udført over 1000 organkirurgiske operationer (galder)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aseline="0" dirty="0"/>
              <a:t>I Sønderborg blev Prop og Berta indsat til at køre med urent service og Ejnar til at køre med kemokure fra </a:t>
            </a:r>
            <a:r>
              <a:rPr lang="da-DK" baseline="0" dirty="0" err="1"/>
              <a:t>cytostatikalaboratoriet</a:t>
            </a:r>
            <a:r>
              <a:rPr lang="da-DK" baseline="0" dirty="0"/>
              <a:t> til onkologisk ambulatorium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aseline="0" dirty="0"/>
              <a:t>I Aabenraa blev E Spritte indsat i foråret 2020 med tilbud om håndsprit i forhallen sammen med </a:t>
            </a:r>
            <a:r>
              <a:rPr lang="da-DK" baseline="0" dirty="0" err="1"/>
              <a:t>SST’s</a:t>
            </a:r>
            <a:r>
              <a:rPr lang="da-DK" baseline="0" dirty="0"/>
              <a:t> retningslinjer</a:t>
            </a:r>
            <a:endParaRPr lang="da-DK" dirty="0"/>
          </a:p>
          <a:p>
            <a:endParaRPr lang="da-DK" dirty="0"/>
          </a:p>
        </p:txBody>
      </p:sp>
      <p:sp>
        <p:nvSpPr>
          <p:cNvPr id="4" name="Pladsholder til slidenummer 3"/>
          <p:cNvSpPr>
            <a:spLocks noGrp="1"/>
          </p:cNvSpPr>
          <p:nvPr>
            <p:ph type="sldNum" sz="quarter" idx="10"/>
          </p:nvPr>
        </p:nvSpPr>
        <p:spPr/>
        <p:txBody>
          <a:bodyPr/>
          <a:lstStyle/>
          <a:p>
            <a:fld id="{20417545-6E05-4122-A621-2E1B72D7A044}" type="slidenum">
              <a:rPr lang="da-DK" smtClean="0"/>
              <a:t>7</a:t>
            </a:fld>
            <a:endParaRPr lang="da-DK"/>
          </a:p>
        </p:txBody>
      </p:sp>
    </p:spTree>
    <p:extLst>
      <p:ext uri="{BB962C8B-B14F-4D97-AF65-F5344CB8AC3E}">
        <p14:creationId xmlns:p14="http://schemas.microsoft.com/office/powerpoint/2010/main" val="3923418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t>Manglende driftsstabilitet betyder at opgaver skal udføres manuelt igen. Ressourcerne er optaget af andre opgaver. Det er en kilde til irritation</a:t>
            </a:r>
            <a:r>
              <a:rPr lang="da-DK" sz="1200" baseline="0" dirty="0"/>
              <a:t> når robotterne ikke kører og det kan der være flere årsager til; vores infrastruktur er en udfordring. Softwareproblemer, hardwareproblemer, </a:t>
            </a:r>
            <a:r>
              <a:rPr lang="da-DK" sz="1200" baseline="0" dirty="0" err="1"/>
              <a:t>wifi</a:t>
            </a:r>
            <a:r>
              <a:rPr lang="da-DK" sz="1200" baseline="0" dirty="0"/>
              <a:t>-problemer, mekaniske problemer osv.</a:t>
            </a:r>
            <a:endParaRPr lang="da-DK"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p>
          <a:p>
            <a:endParaRPr lang="da-DK" dirty="0"/>
          </a:p>
        </p:txBody>
      </p:sp>
      <p:sp>
        <p:nvSpPr>
          <p:cNvPr id="4" name="Pladsholder til slidenummer 3"/>
          <p:cNvSpPr>
            <a:spLocks noGrp="1"/>
          </p:cNvSpPr>
          <p:nvPr>
            <p:ph type="sldNum" sz="quarter" idx="10"/>
          </p:nvPr>
        </p:nvSpPr>
        <p:spPr/>
        <p:txBody>
          <a:bodyPr/>
          <a:lstStyle/>
          <a:p>
            <a:fld id="{20417545-6E05-4122-A621-2E1B72D7A044}" type="slidenum">
              <a:rPr lang="da-DK" smtClean="0"/>
              <a:t>8</a:t>
            </a:fld>
            <a:endParaRPr lang="da-DK"/>
          </a:p>
        </p:txBody>
      </p:sp>
    </p:spTree>
    <p:extLst>
      <p:ext uri="{BB962C8B-B14F-4D97-AF65-F5344CB8AC3E}">
        <p14:creationId xmlns:p14="http://schemas.microsoft.com/office/powerpoint/2010/main" val="1750662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kræver stor forståelse fra medarbejdernes</a:t>
            </a:r>
            <a:r>
              <a:rPr lang="da-DK" baseline="0" dirty="0"/>
              <a:t> side når man skal vente på en robot – det går straks bedre når det er en levende kollega man skal vente på. Det er vigtigt at medarbejderne får en forståelse for, at den opgave robotten løser i forhold til kerneopgaven, er lige så vigtig som den levende medarbejder løser. Robotten er også en kollega.</a:t>
            </a:r>
            <a:endParaRPr lang="da-DK" dirty="0"/>
          </a:p>
        </p:txBody>
      </p:sp>
      <p:sp>
        <p:nvSpPr>
          <p:cNvPr id="4" name="Pladsholder til slidenummer 3"/>
          <p:cNvSpPr>
            <a:spLocks noGrp="1"/>
          </p:cNvSpPr>
          <p:nvPr>
            <p:ph type="sldNum" sz="quarter" idx="10"/>
          </p:nvPr>
        </p:nvSpPr>
        <p:spPr/>
        <p:txBody>
          <a:bodyPr/>
          <a:lstStyle/>
          <a:p>
            <a:fld id="{20417545-6E05-4122-A621-2E1B72D7A044}" type="slidenum">
              <a:rPr lang="da-DK" smtClean="0"/>
              <a:t>9</a:t>
            </a:fld>
            <a:endParaRPr lang="da-DK"/>
          </a:p>
        </p:txBody>
      </p:sp>
    </p:spTree>
    <p:extLst>
      <p:ext uri="{BB962C8B-B14F-4D97-AF65-F5344CB8AC3E}">
        <p14:creationId xmlns:p14="http://schemas.microsoft.com/office/powerpoint/2010/main" val="3298480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dirty="0"/>
              <a:t>Hvordan involverede vi medarbejderne: Den</a:t>
            </a:r>
            <a:r>
              <a:rPr lang="da-DK" baseline="0" dirty="0"/>
              <a:t> proaktive risikovurdering – informationsmøder direkte til portørerne – inddragelse i opgaveløsningen; portørerne som 1. </a:t>
            </a:r>
            <a:r>
              <a:rPr lang="da-DK" baseline="0" dirty="0" err="1"/>
              <a:t>level</a:t>
            </a:r>
            <a:r>
              <a:rPr lang="da-DK" baseline="0" dirty="0"/>
              <a:t> support, teknisk personale som 2. </a:t>
            </a:r>
            <a:r>
              <a:rPr lang="da-DK" baseline="0" dirty="0" err="1"/>
              <a:t>level</a:t>
            </a:r>
            <a:r>
              <a:rPr lang="da-DK" baseline="0" dirty="0"/>
              <a:t> support. #. Level support </a:t>
            </a:r>
            <a:r>
              <a:rPr lang="da-DK" baseline="0" dirty="0" err="1"/>
              <a:t>udsføres</a:t>
            </a:r>
            <a:r>
              <a:rPr lang="da-DK" baseline="0" dirty="0"/>
              <a:t> af eksterne.</a:t>
            </a:r>
          </a:p>
          <a:p>
            <a:pPr marL="171450" indent="-171450">
              <a:buFont typeface="Arial" panose="020B0604020202020204" pitchFamily="34" charset="0"/>
              <a:buChar char="•"/>
            </a:pPr>
            <a:r>
              <a:rPr lang="da-DK" baseline="0" dirty="0"/>
              <a:t>Stillestående robotter betyder at opgaverne skal udføres af andre – intet beredskab for robotter ude af drift</a:t>
            </a:r>
          </a:p>
          <a:p>
            <a:pPr marL="171450" indent="-171450">
              <a:buFont typeface="Arial" panose="020B0604020202020204" pitchFamily="34" charset="0"/>
              <a:buChar char="•"/>
            </a:pPr>
            <a:r>
              <a:rPr lang="da-DK" baseline="0" dirty="0"/>
              <a:t>AMR – </a:t>
            </a:r>
            <a:r>
              <a:rPr lang="da-DK" baseline="0" dirty="0" err="1"/>
              <a:t>autonomous</a:t>
            </a:r>
            <a:r>
              <a:rPr lang="da-DK" baseline="0" dirty="0"/>
              <a:t> mobile robots kører blandt mennesker, så sikkerheden er et stort </a:t>
            </a:r>
            <a:r>
              <a:rPr lang="da-DK" baseline="0" dirty="0" err="1"/>
              <a:t>issue</a:t>
            </a:r>
            <a:r>
              <a:rPr lang="da-DK" baseline="0" dirty="0"/>
              <a:t>, men også en hindring i vanskelig infrastruktur med øvrige aktiviteter.</a:t>
            </a:r>
            <a:endParaRPr lang="da-DK" dirty="0"/>
          </a:p>
        </p:txBody>
      </p:sp>
      <p:sp>
        <p:nvSpPr>
          <p:cNvPr id="4" name="Pladsholder til slidenummer 3"/>
          <p:cNvSpPr>
            <a:spLocks noGrp="1"/>
          </p:cNvSpPr>
          <p:nvPr>
            <p:ph type="sldNum" sz="quarter" idx="10"/>
          </p:nvPr>
        </p:nvSpPr>
        <p:spPr/>
        <p:txBody>
          <a:bodyPr/>
          <a:lstStyle/>
          <a:p>
            <a:fld id="{20417545-6E05-4122-A621-2E1B72D7A044}" type="slidenum">
              <a:rPr lang="da-DK" smtClean="0"/>
              <a:t>10</a:t>
            </a:fld>
            <a:endParaRPr lang="da-DK"/>
          </a:p>
        </p:txBody>
      </p:sp>
    </p:spTree>
    <p:extLst>
      <p:ext uri="{BB962C8B-B14F-4D97-AF65-F5344CB8AC3E}">
        <p14:creationId xmlns:p14="http://schemas.microsoft.com/office/powerpoint/2010/main" val="25114093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lide">
    <p:spTree>
      <p:nvGrpSpPr>
        <p:cNvPr id="1" name=""/>
        <p:cNvGrpSpPr/>
        <p:nvPr/>
      </p:nvGrpSpPr>
      <p:grpSpPr>
        <a:xfrm>
          <a:off x="0" y="0"/>
          <a:ext cx="0" cy="0"/>
          <a:chOff x="0" y="0"/>
          <a:chExt cx="0" cy="0"/>
        </a:xfrm>
      </p:grpSpPr>
      <p:sp>
        <p:nvSpPr>
          <p:cNvPr id="9" name="Titel 8"/>
          <p:cNvSpPr>
            <a:spLocks noGrp="1"/>
          </p:cNvSpPr>
          <p:nvPr>
            <p:ph type="title" hasCustomPrompt="1"/>
          </p:nvPr>
        </p:nvSpPr>
        <p:spPr>
          <a:xfrm>
            <a:off x="1960971" y="2039188"/>
            <a:ext cx="7081429" cy="865965"/>
          </a:xfrm>
          <a:prstGeom prst="rect">
            <a:avLst/>
          </a:prstGeom>
        </p:spPr>
        <p:txBody>
          <a:bodyPr/>
          <a:lstStyle>
            <a:lvl1pPr>
              <a:defRPr sz="4800" b="0" baseline="0">
                <a:solidFill>
                  <a:schemeClr val="tx1">
                    <a:lumMod val="65000"/>
                    <a:lumOff val="35000"/>
                  </a:schemeClr>
                </a:solidFill>
                <a:latin typeface="Arial" panose="020B0604020202020204" pitchFamily="34" charset="0"/>
                <a:cs typeface="Arial" panose="020B0604020202020204" pitchFamily="34" charset="0"/>
              </a:defRPr>
            </a:lvl1pPr>
          </a:lstStyle>
          <a:p>
            <a:r>
              <a:rPr lang="da-DK" dirty="0"/>
              <a:t>Titel på din præsentation</a:t>
            </a:r>
          </a:p>
        </p:txBody>
      </p:sp>
      <p:pic>
        <p:nvPicPr>
          <p:cNvPr id="7" name="Billede 6">
            <a:extLst>
              <a:ext uri="{FF2B5EF4-FFF2-40B4-BE49-F238E27FC236}">
                <a16:creationId xmlns:a16="http://schemas.microsoft.com/office/drawing/2014/main" id="{2E6CAE36-A933-F642-9057-9C18CF68F656}"/>
              </a:ext>
            </a:extLst>
          </p:cNvPr>
          <p:cNvPicPr>
            <a:picLocks noChangeAspect="1"/>
          </p:cNvPicPr>
          <p:nvPr userDrawn="1"/>
        </p:nvPicPr>
        <p:blipFill>
          <a:blip r:embed="rId2"/>
          <a:stretch>
            <a:fillRect/>
          </a:stretch>
        </p:blipFill>
        <p:spPr>
          <a:xfrm>
            <a:off x="565611" y="5640148"/>
            <a:ext cx="1366718" cy="705090"/>
          </a:xfrm>
          <a:prstGeom prst="rect">
            <a:avLst/>
          </a:prstGeom>
        </p:spPr>
      </p:pic>
      <p:sp>
        <p:nvSpPr>
          <p:cNvPr id="11" name="Pladsholder til tekst 10">
            <a:extLst>
              <a:ext uri="{FF2B5EF4-FFF2-40B4-BE49-F238E27FC236}">
                <a16:creationId xmlns:a16="http://schemas.microsoft.com/office/drawing/2014/main" id="{13A826BA-0095-0144-A4B7-0FD322752295}"/>
              </a:ext>
            </a:extLst>
          </p:cNvPr>
          <p:cNvSpPr>
            <a:spLocks noGrp="1"/>
          </p:cNvSpPr>
          <p:nvPr>
            <p:ph type="body" sz="quarter" idx="10" hasCustomPrompt="1"/>
          </p:nvPr>
        </p:nvSpPr>
        <p:spPr>
          <a:xfrm>
            <a:off x="1977154" y="2977982"/>
            <a:ext cx="6106067" cy="523442"/>
          </a:xfrm>
          <a:prstGeom prst="rect">
            <a:avLst/>
          </a:prstGeom>
        </p:spPr>
        <p:txBody>
          <a:bodyPr/>
          <a:lstStyle>
            <a:lvl1pPr marL="0" indent="0">
              <a:buNone/>
              <a:defRPr b="0" i="0">
                <a:solidFill>
                  <a:schemeClr val="tx1">
                    <a:lumMod val="65000"/>
                    <a:lumOff val="35000"/>
                  </a:schemeClr>
                </a:solidFill>
                <a:latin typeface="Arial Narrow" panose="020B0604020202020204" pitchFamily="34" charset="0"/>
                <a:cs typeface="Arial Narrow" panose="020B0604020202020204" pitchFamily="34" charset="0"/>
              </a:defRPr>
            </a:lvl1pPr>
          </a:lstStyle>
          <a:p>
            <a:r>
              <a:rPr lang="da-DK" dirty="0"/>
              <a:t>Evt. under-overskrift her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997" userDrawn="1">
          <p15:clr>
            <a:srgbClr val="FBAE40"/>
          </p15:clr>
        </p15:guide>
        <p15:guide id="2" pos="302" userDrawn="1">
          <p15:clr>
            <a:srgbClr val="FBAE40"/>
          </p15:clr>
        </p15:guide>
        <p15:guide id="3" orient="horz" pos="34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verskrift + tekst/foto i 1 spalte">
    <p:spTree>
      <p:nvGrpSpPr>
        <p:cNvPr id="1" name=""/>
        <p:cNvGrpSpPr/>
        <p:nvPr/>
      </p:nvGrpSpPr>
      <p:grpSpPr>
        <a:xfrm>
          <a:off x="0" y="0"/>
          <a:ext cx="0" cy="0"/>
          <a:chOff x="0" y="0"/>
          <a:chExt cx="0" cy="0"/>
        </a:xfrm>
      </p:grpSpPr>
      <p:sp>
        <p:nvSpPr>
          <p:cNvPr id="3" name="Pladsholder til indhold 7">
            <a:extLst>
              <a:ext uri="{FF2B5EF4-FFF2-40B4-BE49-F238E27FC236}">
                <a16:creationId xmlns:a16="http://schemas.microsoft.com/office/drawing/2014/main" id="{55A5B1BD-ECAA-D74A-9E23-A1476CAF65C9}"/>
              </a:ext>
            </a:extLst>
          </p:cNvPr>
          <p:cNvSpPr>
            <a:spLocks noGrp="1"/>
          </p:cNvSpPr>
          <p:nvPr>
            <p:ph sz="quarter" idx="10"/>
          </p:nvPr>
        </p:nvSpPr>
        <p:spPr>
          <a:xfrm>
            <a:off x="845951" y="2047874"/>
            <a:ext cx="8199437" cy="4297363"/>
          </a:xfrm>
          <a:prstGeom prst="rect">
            <a:avLst/>
          </a:prstGeom>
        </p:spPr>
        <p:txBody>
          <a:bodyPr/>
          <a:lstStyle>
            <a:lvl1pPr>
              <a:buClr>
                <a:srgbClr val="DC0048"/>
              </a:buClr>
              <a:defRPr b="0" i="0">
                <a:latin typeface="Arial Narrow" panose="020B0604020202020204" pitchFamily="34" charset="0"/>
                <a:cs typeface="Arial Narrow" panose="020B0604020202020204" pitchFamily="34" charset="0"/>
              </a:defRPr>
            </a:lvl1pPr>
            <a:lvl2pPr>
              <a:buClr>
                <a:srgbClr val="DC0048"/>
              </a:buClr>
              <a:defRPr b="0" i="0">
                <a:latin typeface="Arial Narrow" panose="020B0604020202020204" pitchFamily="34" charset="0"/>
                <a:cs typeface="Arial Narrow" panose="020B0604020202020204" pitchFamily="34" charset="0"/>
              </a:defRPr>
            </a:lvl2pPr>
            <a:lvl3pPr>
              <a:buClr>
                <a:srgbClr val="DC0048"/>
              </a:buClr>
              <a:defRPr b="0" i="0">
                <a:latin typeface="Arial Narrow" panose="020B0604020202020204" pitchFamily="34" charset="0"/>
                <a:cs typeface="Arial Narrow" panose="020B0604020202020204" pitchFamily="34" charset="0"/>
              </a:defRPr>
            </a:lvl3pPr>
            <a:lvl4pPr>
              <a:buClr>
                <a:srgbClr val="DC0048"/>
              </a:buClr>
              <a:defRPr b="0" i="0">
                <a:latin typeface="Arial Narrow" panose="020B0604020202020204" pitchFamily="34" charset="0"/>
                <a:cs typeface="Arial Narrow" panose="020B0604020202020204" pitchFamily="34" charset="0"/>
              </a:defRPr>
            </a:lvl4pPr>
            <a:lvl5pPr>
              <a:buClr>
                <a:srgbClr val="DC0048"/>
              </a:buClr>
              <a:defRPr b="0" i="0">
                <a:solidFill>
                  <a:schemeClr val="tx1"/>
                </a:solidFill>
                <a:latin typeface="Arial Narrow" panose="020B0604020202020204" pitchFamily="34" charset="0"/>
                <a:cs typeface="Arial Narrow" panose="020B0604020202020204" pitchFamily="34" charset="0"/>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Titel 9">
            <a:extLst>
              <a:ext uri="{FF2B5EF4-FFF2-40B4-BE49-F238E27FC236}">
                <a16:creationId xmlns:a16="http://schemas.microsoft.com/office/drawing/2014/main" id="{94E49ADE-D44F-614B-821D-BF1A47F01391}"/>
              </a:ext>
            </a:extLst>
          </p:cNvPr>
          <p:cNvSpPr>
            <a:spLocks noGrp="1"/>
          </p:cNvSpPr>
          <p:nvPr>
            <p:ph type="title" hasCustomPrompt="1"/>
          </p:nvPr>
        </p:nvSpPr>
        <p:spPr>
          <a:xfrm>
            <a:off x="842963" y="874443"/>
            <a:ext cx="8199437" cy="665019"/>
          </a:xfrm>
          <a:prstGeom prst="rect">
            <a:avLst/>
          </a:prstGeom>
        </p:spPr>
        <p:txBody>
          <a:bodyPr/>
          <a:lstStyle>
            <a:lvl1pPr>
              <a:defRPr b="0">
                <a:solidFill>
                  <a:schemeClr val="tx1">
                    <a:lumMod val="65000"/>
                    <a:lumOff val="35000"/>
                  </a:schemeClr>
                </a:solidFill>
                <a:latin typeface="Arial" panose="020B0604020202020204" pitchFamily="34" charset="0"/>
                <a:cs typeface="Arial" panose="020B0604020202020204" pitchFamily="34" charset="0"/>
              </a:defRPr>
            </a:lvl1pPr>
          </a:lstStyle>
          <a:p>
            <a:r>
              <a:rPr lang="da-DK" dirty="0"/>
              <a:t>Overskrift her…</a:t>
            </a:r>
          </a:p>
        </p:txBody>
      </p:sp>
    </p:spTree>
    <p:extLst>
      <p:ext uri="{BB962C8B-B14F-4D97-AF65-F5344CB8AC3E}">
        <p14:creationId xmlns:p14="http://schemas.microsoft.com/office/powerpoint/2010/main" val="2692622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skrift + tekst/foto i 2 spalter">
    <p:spTree>
      <p:nvGrpSpPr>
        <p:cNvPr id="1" name=""/>
        <p:cNvGrpSpPr/>
        <p:nvPr/>
      </p:nvGrpSpPr>
      <p:grpSpPr>
        <a:xfrm>
          <a:off x="0" y="0"/>
          <a:ext cx="0" cy="0"/>
          <a:chOff x="0" y="0"/>
          <a:chExt cx="0" cy="0"/>
        </a:xfrm>
      </p:grpSpPr>
      <p:sp>
        <p:nvSpPr>
          <p:cNvPr id="5" name="Pladsholder til indhold 7">
            <a:extLst>
              <a:ext uri="{FF2B5EF4-FFF2-40B4-BE49-F238E27FC236}">
                <a16:creationId xmlns:a16="http://schemas.microsoft.com/office/drawing/2014/main" id="{D0B79AC0-FB8E-0446-B662-FC729B4BA624}"/>
              </a:ext>
            </a:extLst>
          </p:cNvPr>
          <p:cNvSpPr>
            <a:spLocks noGrp="1"/>
          </p:cNvSpPr>
          <p:nvPr>
            <p:ph sz="quarter" idx="10"/>
          </p:nvPr>
        </p:nvSpPr>
        <p:spPr>
          <a:xfrm>
            <a:off x="845224" y="2047875"/>
            <a:ext cx="3735298" cy="4288398"/>
          </a:xfrm>
          <a:prstGeom prst="rect">
            <a:avLst/>
          </a:prstGeom>
        </p:spPr>
        <p:txBody>
          <a:bodyPr/>
          <a:lstStyle>
            <a:lvl1pPr>
              <a:buClr>
                <a:srgbClr val="DC0048"/>
              </a:buClr>
              <a:defRPr sz="2400" b="0" i="0">
                <a:latin typeface="Arial Narrow" panose="020B0604020202020204" pitchFamily="34" charset="0"/>
                <a:cs typeface="Arial Narrow" panose="020B0604020202020204" pitchFamily="34" charset="0"/>
              </a:defRPr>
            </a:lvl1pPr>
            <a:lvl2pPr>
              <a:buClr>
                <a:srgbClr val="DC0048"/>
              </a:buClr>
              <a:defRPr sz="2000" b="0" i="0">
                <a:latin typeface="Arial Narrow" panose="020B0604020202020204" pitchFamily="34" charset="0"/>
                <a:cs typeface="Arial Narrow" panose="020B0604020202020204" pitchFamily="34" charset="0"/>
              </a:defRPr>
            </a:lvl2pPr>
            <a:lvl3pPr>
              <a:buClr>
                <a:srgbClr val="DC0048"/>
              </a:buClr>
              <a:defRPr sz="1800" b="0" i="0">
                <a:latin typeface="Arial Narrow" panose="020B0604020202020204" pitchFamily="34" charset="0"/>
                <a:cs typeface="Arial Narrow" panose="020B0604020202020204" pitchFamily="34" charset="0"/>
              </a:defRPr>
            </a:lvl3pPr>
            <a:lvl4pPr>
              <a:buClr>
                <a:srgbClr val="DC0048"/>
              </a:buClr>
              <a:defRPr sz="1600" b="0" i="0">
                <a:latin typeface="Arial Narrow" panose="020B0604020202020204" pitchFamily="34" charset="0"/>
                <a:cs typeface="Arial Narrow" panose="020B0604020202020204" pitchFamily="34" charset="0"/>
              </a:defRPr>
            </a:lvl4pPr>
            <a:lvl5pPr>
              <a:buClr>
                <a:srgbClr val="DC0048"/>
              </a:buClr>
              <a:defRPr sz="1400" b="0" i="0">
                <a:solidFill>
                  <a:schemeClr val="tx1"/>
                </a:solidFill>
                <a:latin typeface="Arial Narrow" panose="020B0604020202020204" pitchFamily="34" charset="0"/>
                <a:cs typeface="Arial Narrow" panose="020B0604020202020204" pitchFamily="34" charset="0"/>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Pladsholder til indhold 7">
            <a:extLst>
              <a:ext uri="{FF2B5EF4-FFF2-40B4-BE49-F238E27FC236}">
                <a16:creationId xmlns:a16="http://schemas.microsoft.com/office/drawing/2014/main" id="{CB1839F6-1E4C-BB4A-8C14-A5A766226398}"/>
              </a:ext>
            </a:extLst>
          </p:cNvPr>
          <p:cNvSpPr>
            <a:spLocks noGrp="1"/>
          </p:cNvSpPr>
          <p:nvPr>
            <p:ph sz="quarter" idx="11"/>
          </p:nvPr>
        </p:nvSpPr>
        <p:spPr>
          <a:xfrm>
            <a:off x="5325039" y="2047875"/>
            <a:ext cx="3720349" cy="4288398"/>
          </a:xfrm>
          <a:prstGeom prst="rect">
            <a:avLst/>
          </a:prstGeom>
        </p:spPr>
        <p:txBody>
          <a:bodyPr/>
          <a:lstStyle>
            <a:lvl1pPr>
              <a:buClr>
                <a:srgbClr val="DC0048"/>
              </a:buClr>
              <a:defRPr sz="2400" b="0" i="0">
                <a:latin typeface="Arial Narrow" panose="020B0604020202020204" pitchFamily="34" charset="0"/>
                <a:cs typeface="Arial Narrow" panose="020B0604020202020204" pitchFamily="34" charset="0"/>
              </a:defRPr>
            </a:lvl1pPr>
            <a:lvl2pPr>
              <a:buClr>
                <a:srgbClr val="DC0048"/>
              </a:buClr>
              <a:defRPr sz="2000" b="0" i="0">
                <a:latin typeface="Arial Narrow" panose="020B0604020202020204" pitchFamily="34" charset="0"/>
                <a:cs typeface="Arial Narrow" panose="020B0604020202020204" pitchFamily="34" charset="0"/>
              </a:defRPr>
            </a:lvl2pPr>
            <a:lvl3pPr>
              <a:buClr>
                <a:srgbClr val="DC0048"/>
              </a:buClr>
              <a:defRPr sz="1800" b="0" i="0">
                <a:latin typeface="Arial Narrow" panose="020B0604020202020204" pitchFamily="34" charset="0"/>
                <a:cs typeface="Arial Narrow" panose="020B0604020202020204" pitchFamily="34" charset="0"/>
              </a:defRPr>
            </a:lvl3pPr>
            <a:lvl4pPr>
              <a:buClr>
                <a:srgbClr val="DC0048"/>
              </a:buClr>
              <a:defRPr sz="1600" b="0" i="0">
                <a:latin typeface="Arial Narrow" panose="020B0604020202020204" pitchFamily="34" charset="0"/>
                <a:cs typeface="Arial Narrow" panose="020B0604020202020204" pitchFamily="34" charset="0"/>
              </a:defRPr>
            </a:lvl4pPr>
            <a:lvl5pPr>
              <a:buClr>
                <a:srgbClr val="DC0048"/>
              </a:buClr>
              <a:defRPr sz="1400" b="0" i="0">
                <a:solidFill>
                  <a:schemeClr val="tx1"/>
                </a:solidFill>
                <a:latin typeface="Arial Narrow" panose="020B0604020202020204" pitchFamily="34" charset="0"/>
                <a:cs typeface="Arial Narrow" panose="020B0604020202020204" pitchFamily="34" charset="0"/>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9" name="Titel 9">
            <a:extLst>
              <a:ext uri="{FF2B5EF4-FFF2-40B4-BE49-F238E27FC236}">
                <a16:creationId xmlns:a16="http://schemas.microsoft.com/office/drawing/2014/main" id="{94E49ADE-D44F-614B-821D-BF1A47F01391}"/>
              </a:ext>
            </a:extLst>
          </p:cNvPr>
          <p:cNvSpPr>
            <a:spLocks noGrp="1"/>
          </p:cNvSpPr>
          <p:nvPr>
            <p:ph type="title" hasCustomPrompt="1"/>
          </p:nvPr>
        </p:nvSpPr>
        <p:spPr>
          <a:xfrm>
            <a:off x="842963" y="874443"/>
            <a:ext cx="8199437" cy="665019"/>
          </a:xfrm>
          <a:prstGeom prst="rect">
            <a:avLst/>
          </a:prstGeom>
        </p:spPr>
        <p:txBody>
          <a:bodyPr/>
          <a:lstStyle>
            <a:lvl1pPr>
              <a:defRPr b="0">
                <a:solidFill>
                  <a:schemeClr val="tx1">
                    <a:lumMod val="65000"/>
                    <a:lumOff val="35000"/>
                  </a:schemeClr>
                </a:solidFill>
                <a:latin typeface="Arial" panose="020B0604020202020204" pitchFamily="34" charset="0"/>
                <a:cs typeface="Arial" panose="020B0604020202020204" pitchFamily="34" charset="0"/>
              </a:defRPr>
            </a:lvl1pPr>
          </a:lstStyle>
          <a:p>
            <a:r>
              <a:rPr lang="da-DK" dirty="0"/>
              <a:t>Overskrift her…</a:t>
            </a:r>
          </a:p>
        </p:txBody>
      </p:sp>
    </p:spTree>
    <p:extLst>
      <p:ext uri="{BB962C8B-B14F-4D97-AF65-F5344CB8AC3E}">
        <p14:creationId xmlns:p14="http://schemas.microsoft.com/office/powerpoint/2010/main" val="2916524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skrift + tekst/foto i 2 spalter med afsnit">
    <p:spTree>
      <p:nvGrpSpPr>
        <p:cNvPr id="1" name=""/>
        <p:cNvGrpSpPr/>
        <p:nvPr/>
      </p:nvGrpSpPr>
      <p:grpSpPr>
        <a:xfrm>
          <a:off x="0" y="0"/>
          <a:ext cx="0" cy="0"/>
          <a:chOff x="0" y="0"/>
          <a:chExt cx="0" cy="0"/>
        </a:xfrm>
      </p:grpSpPr>
      <p:sp>
        <p:nvSpPr>
          <p:cNvPr id="4" name="Pladsholder til tekst 3"/>
          <p:cNvSpPr>
            <a:spLocks noGrp="1"/>
          </p:cNvSpPr>
          <p:nvPr>
            <p:ph type="body" sz="quarter" idx="12"/>
          </p:nvPr>
        </p:nvSpPr>
        <p:spPr>
          <a:xfrm>
            <a:off x="836346" y="2041121"/>
            <a:ext cx="3710048" cy="391361"/>
          </a:xfrm>
          <a:prstGeom prst="rect">
            <a:avLst/>
          </a:prstGeom>
        </p:spPr>
        <p:txBody>
          <a:bodyPr/>
          <a:lstStyle>
            <a:lvl1pPr marL="0" indent="0">
              <a:buNone/>
              <a:defRPr sz="2400" b="1"/>
            </a:lvl1pPr>
          </a:lstStyle>
          <a:p>
            <a:pPr lvl="0"/>
            <a:r>
              <a:rPr lang="da-DK" dirty="0"/>
              <a:t>Klik for at redigere i master</a:t>
            </a:r>
          </a:p>
        </p:txBody>
      </p:sp>
      <p:sp>
        <p:nvSpPr>
          <p:cNvPr id="14" name="Pladsholder til indhold 7">
            <a:extLst>
              <a:ext uri="{FF2B5EF4-FFF2-40B4-BE49-F238E27FC236}">
                <a16:creationId xmlns:a16="http://schemas.microsoft.com/office/drawing/2014/main" id="{D0B79AC0-FB8E-0446-B662-FC729B4BA624}"/>
              </a:ext>
            </a:extLst>
          </p:cNvPr>
          <p:cNvSpPr>
            <a:spLocks noGrp="1"/>
          </p:cNvSpPr>
          <p:nvPr>
            <p:ph sz="quarter" idx="10"/>
          </p:nvPr>
        </p:nvSpPr>
        <p:spPr>
          <a:xfrm>
            <a:off x="836346" y="2653634"/>
            <a:ext cx="3710048" cy="3682727"/>
          </a:xfrm>
          <a:prstGeom prst="rect">
            <a:avLst/>
          </a:prstGeom>
        </p:spPr>
        <p:txBody>
          <a:bodyPr/>
          <a:lstStyle>
            <a:lvl1pPr>
              <a:buClr>
                <a:srgbClr val="DC0048"/>
              </a:buClr>
              <a:defRPr sz="2400" b="0" i="0">
                <a:latin typeface="Arial Narrow" panose="020B0604020202020204" pitchFamily="34" charset="0"/>
                <a:cs typeface="Arial Narrow" panose="020B0604020202020204" pitchFamily="34" charset="0"/>
              </a:defRPr>
            </a:lvl1pPr>
            <a:lvl2pPr>
              <a:buClr>
                <a:srgbClr val="DC0048"/>
              </a:buClr>
              <a:defRPr sz="2000" b="0" i="0">
                <a:latin typeface="Arial Narrow" panose="020B0604020202020204" pitchFamily="34" charset="0"/>
                <a:cs typeface="Arial Narrow" panose="020B0604020202020204" pitchFamily="34" charset="0"/>
              </a:defRPr>
            </a:lvl2pPr>
            <a:lvl3pPr>
              <a:buClr>
                <a:srgbClr val="DC0048"/>
              </a:buClr>
              <a:defRPr sz="1800" b="0" i="0">
                <a:latin typeface="Arial Narrow" panose="020B0604020202020204" pitchFamily="34" charset="0"/>
                <a:cs typeface="Arial Narrow" panose="020B0604020202020204" pitchFamily="34" charset="0"/>
              </a:defRPr>
            </a:lvl3pPr>
            <a:lvl4pPr>
              <a:buClr>
                <a:srgbClr val="DC0048"/>
              </a:buClr>
              <a:defRPr sz="1600" b="0" i="0">
                <a:latin typeface="Arial Narrow" panose="020B0604020202020204" pitchFamily="34" charset="0"/>
                <a:cs typeface="Arial Narrow" panose="020B0604020202020204" pitchFamily="34" charset="0"/>
              </a:defRPr>
            </a:lvl4pPr>
            <a:lvl5pPr>
              <a:buClr>
                <a:srgbClr val="DC0048"/>
              </a:buClr>
              <a:defRPr sz="1400" b="0" i="0">
                <a:solidFill>
                  <a:schemeClr val="tx1"/>
                </a:solidFill>
                <a:latin typeface="Arial Narrow" panose="020B0604020202020204" pitchFamily="34" charset="0"/>
                <a:cs typeface="Arial Narrow" panose="020B0604020202020204" pitchFamily="34" charset="0"/>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5" name="Pladsholder til indhold 7">
            <a:extLst>
              <a:ext uri="{FF2B5EF4-FFF2-40B4-BE49-F238E27FC236}">
                <a16:creationId xmlns:a16="http://schemas.microsoft.com/office/drawing/2014/main" id="{CB1839F6-1E4C-BB4A-8C14-A5A766226398}"/>
              </a:ext>
            </a:extLst>
          </p:cNvPr>
          <p:cNvSpPr>
            <a:spLocks noGrp="1"/>
          </p:cNvSpPr>
          <p:nvPr>
            <p:ph sz="quarter" idx="11"/>
          </p:nvPr>
        </p:nvSpPr>
        <p:spPr>
          <a:xfrm>
            <a:off x="5334003" y="2644587"/>
            <a:ext cx="3711385" cy="3691773"/>
          </a:xfrm>
          <a:prstGeom prst="rect">
            <a:avLst/>
          </a:prstGeom>
        </p:spPr>
        <p:txBody>
          <a:bodyPr/>
          <a:lstStyle>
            <a:lvl1pPr>
              <a:buClr>
                <a:srgbClr val="DC0048"/>
              </a:buClr>
              <a:defRPr sz="2400" b="0" i="0">
                <a:latin typeface="Arial Narrow" panose="020B0604020202020204" pitchFamily="34" charset="0"/>
                <a:cs typeface="Arial Narrow" panose="020B0604020202020204" pitchFamily="34" charset="0"/>
              </a:defRPr>
            </a:lvl1pPr>
            <a:lvl2pPr>
              <a:buClr>
                <a:srgbClr val="DC0048"/>
              </a:buClr>
              <a:defRPr sz="2000" b="0" i="0">
                <a:latin typeface="Arial Narrow" panose="020B0604020202020204" pitchFamily="34" charset="0"/>
                <a:cs typeface="Arial Narrow" panose="020B0604020202020204" pitchFamily="34" charset="0"/>
              </a:defRPr>
            </a:lvl2pPr>
            <a:lvl3pPr>
              <a:buClr>
                <a:srgbClr val="DC0048"/>
              </a:buClr>
              <a:defRPr sz="1800" b="0" i="0">
                <a:latin typeface="Arial Narrow" panose="020B0604020202020204" pitchFamily="34" charset="0"/>
                <a:cs typeface="Arial Narrow" panose="020B0604020202020204" pitchFamily="34" charset="0"/>
              </a:defRPr>
            </a:lvl3pPr>
            <a:lvl4pPr>
              <a:buClr>
                <a:srgbClr val="DC0048"/>
              </a:buClr>
              <a:defRPr sz="1600" b="0" i="0">
                <a:latin typeface="Arial Narrow" panose="020B0604020202020204" pitchFamily="34" charset="0"/>
                <a:cs typeface="Arial Narrow" panose="020B0604020202020204" pitchFamily="34" charset="0"/>
              </a:defRPr>
            </a:lvl4pPr>
            <a:lvl5pPr>
              <a:buClr>
                <a:srgbClr val="DC0048"/>
              </a:buClr>
              <a:defRPr sz="1400" b="0" i="0">
                <a:solidFill>
                  <a:schemeClr val="tx1"/>
                </a:solidFill>
                <a:latin typeface="Arial Narrow" panose="020B0604020202020204" pitchFamily="34" charset="0"/>
                <a:cs typeface="Arial Narrow" panose="020B0604020202020204" pitchFamily="34" charset="0"/>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6" name="Pladsholder til tekst 3"/>
          <p:cNvSpPr>
            <a:spLocks noGrp="1"/>
          </p:cNvSpPr>
          <p:nvPr>
            <p:ph type="body" sz="quarter" idx="13"/>
          </p:nvPr>
        </p:nvSpPr>
        <p:spPr>
          <a:xfrm>
            <a:off x="5334004" y="2041117"/>
            <a:ext cx="3708596" cy="391366"/>
          </a:xfrm>
          <a:prstGeom prst="rect">
            <a:avLst/>
          </a:prstGeom>
        </p:spPr>
        <p:txBody>
          <a:bodyPr/>
          <a:lstStyle>
            <a:lvl1pPr marL="0" indent="0">
              <a:buNone/>
              <a:defRPr sz="2400" b="1"/>
            </a:lvl1pPr>
          </a:lstStyle>
          <a:p>
            <a:pPr lvl="0"/>
            <a:r>
              <a:rPr lang="da-DK" dirty="0"/>
              <a:t>Klik for at redigere i master</a:t>
            </a:r>
          </a:p>
        </p:txBody>
      </p:sp>
      <p:sp>
        <p:nvSpPr>
          <p:cNvPr id="8" name="Titel 9">
            <a:extLst>
              <a:ext uri="{FF2B5EF4-FFF2-40B4-BE49-F238E27FC236}">
                <a16:creationId xmlns:a16="http://schemas.microsoft.com/office/drawing/2014/main" id="{94E49ADE-D44F-614B-821D-BF1A47F01391}"/>
              </a:ext>
            </a:extLst>
          </p:cNvPr>
          <p:cNvSpPr>
            <a:spLocks noGrp="1"/>
          </p:cNvSpPr>
          <p:nvPr>
            <p:ph type="title" hasCustomPrompt="1"/>
          </p:nvPr>
        </p:nvSpPr>
        <p:spPr>
          <a:xfrm>
            <a:off x="842963" y="874443"/>
            <a:ext cx="8199437" cy="665019"/>
          </a:xfrm>
          <a:prstGeom prst="rect">
            <a:avLst/>
          </a:prstGeom>
        </p:spPr>
        <p:txBody>
          <a:bodyPr/>
          <a:lstStyle>
            <a:lvl1pPr>
              <a:defRPr b="0">
                <a:solidFill>
                  <a:schemeClr val="tx1">
                    <a:lumMod val="65000"/>
                    <a:lumOff val="35000"/>
                  </a:schemeClr>
                </a:solidFill>
                <a:latin typeface="Arial" panose="020B0604020202020204" pitchFamily="34" charset="0"/>
                <a:cs typeface="Arial" panose="020B0604020202020204" pitchFamily="34" charset="0"/>
              </a:defRPr>
            </a:lvl1pPr>
          </a:lstStyle>
          <a:p>
            <a:r>
              <a:rPr lang="da-DK" dirty="0"/>
              <a:t>Overskrift her…</a:t>
            </a:r>
          </a:p>
        </p:txBody>
      </p:sp>
    </p:spTree>
    <p:extLst>
      <p:ext uri="{BB962C8B-B14F-4D97-AF65-F5344CB8AC3E}">
        <p14:creationId xmlns:p14="http://schemas.microsoft.com/office/powerpoint/2010/main" val="4035683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ort foto med undertekst">
    <p:spTree>
      <p:nvGrpSpPr>
        <p:cNvPr id="1" name=""/>
        <p:cNvGrpSpPr/>
        <p:nvPr/>
      </p:nvGrpSpPr>
      <p:grpSpPr>
        <a:xfrm>
          <a:off x="0" y="0"/>
          <a:ext cx="0" cy="0"/>
          <a:chOff x="0" y="0"/>
          <a:chExt cx="0" cy="0"/>
        </a:xfrm>
      </p:grpSpPr>
      <p:sp>
        <p:nvSpPr>
          <p:cNvPr id="6" name="Pladsholder til indhold 7">
            <a:extLst>
              <a:ext uri="{FF2B5EF4-FFF2-40B4-BE49-F238E27FC236}">
                <a16:creationId xmlns:a16="http://schemas.microsoft.com/office/drawing/2014/main" id="{A3087BF8-52EF-3E4E-A656-47B014E1D3E9}"/>
              </a:ext>
            </a:extLst>
          </p:cNvPr>
          <p:cNvSpPr>
            <a:spLocks noGrp="1"/>
          </p:cNvSpPr>
          <p:nvPr>
            <p:ph sz="quarter" idx="10"/>
          </p:nvPr>
        </p:nvSpPr>
        <p:spPr>
          <a:xfrm>
            <a:off x="842962" y="541935"/>
            <a:ext cx="8199437" cy="4820178"/>
          </a:xfrm>
          <a:prstGeom prst="rect">
            <a:avLst/>
          </a:prstGeom>
        </p:spPr>
        <p:txBody>
          <a:bodyPr/>
          <a:lstStyle>
            <a:lvl1pPr marL="0" indent="0">
              <a:buClr>
                <a:schemeClr val="tx1">
                  <a:lumMod val="50000"/>
                  <a:lumOff val="50000"/>
                </a:schemeClr>
              </a:buClr>
              <a:buNone/>
              <a:defRPr b="0" i="0">
                <a:latin typeface="Arial Narrow" panose="020B0604020202020204" pitchFamily="34" charset="0"/>
                <a:cs typeface="Arial Narrow" panose="020B0604020202020204" pitchFamily="34" charset="0"/>
              </a:defRPr>
            </a:lvl1pPr>
            <a:lvl2pPr>
              <a:buClr>
                <a:schemeClr val="tx1">
                  <a:lumMod val="50000"/>
                  <a:lumOff val="50000"/>
                </a:schemeClr>
              </a:buClr>
              <a:defRPr b="0" i="0">
                <a:latin typeface="Arial Narrow" panose="020B0604020202020204" pitchFamily="34" charset="0"/>
                <a:cs typeface="Arial Narrow" panose="020B0604020202020204" pitchFamily="34" charset="0"/>
              </a:defRPr>
            </a:lvl2pPr>
            <a:lvl3pPr>
              <a:buClr>
                <a:schemeClr val="tx1">
                  <a:lumMod val="50000"/>
                  <a:lumOff val="50000"/>
                </a:schemeClr>
              </a:buClr>
              <a:defRPr b="0" i="0">
                <a:latin typeface="Arial Narrow" panose="020B0604020202020204" pitchFamily="34" charset="0"/>
                <a:cs typeface="Arial Narrow" panose="020B0604020202020204" pitchFamily="34" charset="0"/>
              </a:defRPr>
            </a:lvl3pPr>
            <a:lvl4pPr>
              <a:buClr>
                <a:schemeClr val="tx1">
                  <a:lumMod val="50000"/>
                  <a:lumOff val="50000"/>
                </a:schemeClr>
              </a:buClr>
              <a:defRPr b="0" i="0">
                <a:latin typeface="Arial Narrow" panose="020B0604020202020204" pitchFamily="34" charset="0"/>
                <a:cs typeface="Arial Narrow" panose="020B0604020202020204" pitchFamily="34" charset="0"/>
              </a:defRPr>
            </a:lvl4pPr>
            <a:lvl5pPr>
              <a:buClr>
                <a:schemeClr val="tx1">
                  <a:lumMod val="50000"/>
                  <a:lumOff val="50000"/>
                </a:schemeClr>
              </a:buClr>
              <a:defRPr b="0" i="0">
                <a:solidFill>
                  <a:schemeClr val="tx1"/>
                </a:solidFill>
                <a:latin typeface="Arial Narrow" panose="020B0604020202020204" pitchFamily="34" charset="0"/>
                <a:cs typeface="Arial Narrow" panose="020B0604020202020204" pitchFamily="34" charset="0"/>
              </a:defRPr>
            </a:lvl5pPr>
          </a:lstStyle>
          <a:p>
            <a:pPr lvl="0"/>
            <a:r>
              <a:rPr lang="da-DK" dirty="0"/>
              <a:t>Klik for at redigere i master</a:t>
            </a:r>
          </a:p>
        </p:txBody>
      </p:sp>
      <p:sp>
        <p:nvSpPr>
          <p:cNvPr id="7" name="Titel 9">
            <a:extLst>
              <a:ext uri="{FF2B5EF4-FFF2-40B4-BE49-F238E27FC236}">
                <a16:creationId xmlns:a16="http://schemas.microsoft.com/office/drawing/2014/main" id="{86057D62-9801-E54E-9439-1D94274DFFE2}"/>
              </a:ext>
            </a:extLst>
          </p:cNvPr>
          <p:cNvSpPr>
            <a:spLocks noGrp="1"/>
          </p:cNvSpPr>
          <p:nvPr>
            <p:ph type="title" hasCustomPrompt="1"/>
          </p:nvPr>
        </p:nvSpPr>
        <p:spPr>
          <a:xfrm>
            <a:off x="842962" y="5484780"/>
            <a:ext cx="8199437" cy="445431"/>
          </a:xfrm>
          <a:prstGeom prst="rect">
            <a:avLst/>
          </a:prstGeom>
        </p:spPr>
        <p:txBody>
          <a:bodyPr/>
          <a:lstStyle>
            <a:lvl1pPr>
              <a:defRPr sz="2800" b="0">
                <a:latin typeface="Arial" panose="020B0604020202020204" pitchFamily="34" charset="0"/>
                <a:cs typeface="Arial" panose="020B0604020202020204" pitchFamily="34" charset="0"/>
              </a:defRPr>
            </a:lvl1pPr>
          </a:lstStyle>
          <a:p>
            <a:r>
              <a:rPr lang="da-DK" dirty="0"/>
              <a:t>Evt. billedtitel</a:t>
            </a:r>
          </a:p>
        </p:txBody>
      </p:sp>
      <p:sp>
        <p:nvSpPr>
          <p:cNvPr id="10" name="Pladsholder til tekst 9">
            <a:extLst>
              <a:ext uri="{FF2B5EF4-FFF2-40B4-BE49-F238E27FC236}">
                <a16:creationId xmlns:a16="http://schemas.microsoft.com/office/drawing/2014/main" id="{7A136B7D-760B-4740-A381-823851203385}"/>
              </a:ext>
            </a:extLst>
          </p:cNvPr>
          <p:cNvSpPr>
            <a:spLocks noGrp="1"/>
          </p:cNvSpPr>
          <p:nvPr>
            <p:ph type="body" sz="quarter" idx="11"/>
          </p:nvPr>
        </p:nvSpPr>
        <p:spPr>
          <a:xfrm>
            <a:off x="842989" y="6002745"/>
            <a:ext cx="8199086" cy="339725"/>
          </a:xfrm>
          <a:prstGeom prst="rect">
            <a:avLst/>
          </a:prstGeom>
        </p:spPr>
        <p:txBody>
          <a:bodyPr/>
          <a:lstStyle>
            <a:lvl1pPr marL="0" indent="0">
              <a:buNone/>
              <a:defRPr sz="1800" b="0" i="0">
                <a:latin typeface="Arial Narrow" panose="020B0604020202020204" pitchFamily="34" charset="0"/>
                <a:cs typeface="Arial Narrow" panose="020B0604020202020204" pitchFamily="34" charset="0"/>
              </a:defRPr>
            </a:lvl1pPr>
          </a:lstStyle>
          <a:p>
            <a:pPr lvl="0"/>
            <a:r>
              <a:rPr lang="da-DK"/>
              <a:t>Klik for at redigere i master</a:t>
            </a:r>
          </a:p>
        </p:txBody>
      </p:sp>
    </p:spTree>
    <p:extLst>
      <p:ext uri="{BB962C8B-B14F-4D97-AF65-F5344CB8AC3E}">
        <p14:creationId xmlns:p14="http://schemas.microsoft.com/office/powerpoint/2010/main" val="1842676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Overskrift + tekst/foto i 1 spalte">
    <p:spTree>
      <p:nvGrpSpPr>
        <p:cNvPr id="1" name=""/>
        <p:cNvGrpSpPr/>
        <p:nvPr/>
      </p:nvGrpSpPr>
      <p:grpSpPr>
        <a:xfrm>
          <a:off x="0" y="0"/>
          <a:ext cx="0" cy="0"/>
          <a:chOff x="0" y="0"/>
          <a:chExt cx="0" cy="0"/>
        </a:xfrm>
      </p:grpSpPr>
      <p:sp>
        <p:nvSpPr>
          <p:cNvPr id="5" name="Titel 9">
            <a:extLst>
              <a:ext uri="{FF2B5EF4-FFF2-40B4-BE49-F238E27FC236}">
                <a16:creationId xmlns:a16="http://schemas.microsoft.com/office/drawing/2014/main" id="{94E49ADE-D44F-614B-821D-BF1A47F01391}"/>
              </a:ext>
            </a:extLst>
          </p:cNvPr>
          <p:cNvSpPr>
            <a:spLocks noGrp="1"/>
          </p:cNvSpPr>
          <p:nvPr>
            <p:ph type="title" hasCustomPrompt="1"/>
          </p:nvPr>
        </p:nvSpPr>
        <p:spPr>
          <a:xfrm>
            <a:off x="842963" y="874443"/>
            <a:ext cx="8199437" cy="665019"/>
          </a:xfrm>
          <a:prstGeom prst="rect">
            <a:avLst/>
          </a:prstGeom>
        </p:spPr>
        <p:txBody>
          <a:bodyPr/>
          <a:lstStyle>
            <a:lvl1pPr>
              <a:defRPr b="0">
                <a:solidFill>
                  <a:schemeClr val="tx1">
                    <a:lumMod val="65000"/>
                    <a:lumOff val="35000"/>
                  </a:schemeClr>
                </a:solidFill>
                <a:latin typeface="Arial" panose="020B0604020202020204" pitchFamily="34" charset="0"/>
                <a:cs typeface="Arial" panose="020B0604020202020204" pitchFamily="34" charset="0"/>
              </a:defRPr>
            </a:lvl1pPr>
          </a:lstStyle>
          <a:p>
            <a:r>
              <a:rPr lang="da-DK" dirty="0"/>
              <a:t>Overskrift her…</a:t>
            </a:r>
          </a:p>
        </p:txBody>
      </p:sp>
    </p:spTree>
    <p:extLst>
      <p:ext uri="{BB962C8B-B14F-4D97-AF65-F5344CB8AC3E}">
        <p14:creationId xmlns:p14="http://schemas.microsoft.com/office/powerpoint/2010/main" val="414619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tort foto med underteks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043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Overskrift + tekst">
    <p:spTree>
      <p:nvGrpSpPr>
        <p:cNvPr id="1" name=""/>
        <p:cNvGrpSpPr/>
        <p:nvPr/>
      </p:nvGrpSpPr>
      <p:grpSpPr>
        <a:xfrm>
          <a:off x="0" y="0"/>
          <a:ext cx="0" cy="0"/>
          <a:chOff x="0" y="0"/>
          <a:chExt cx="0" cy="0"/>
        </a:xfrm>
      </p:grpSpPr>
      <p:sp>
        <p:nvSpPr>
          <p:cNvPr id="3" name="Pladsholder til indhold 7">
            <a:extLst>
              <a:ext uri="{FF2B5EF4-FFF2-40B4-BE49-F238E27FC236}">
                <a16:creationId xmlns:a16="http://schemas.microsoft.com/office/drawing/2014/main" id="{55A5B1BD-ECAA-D74A-9E23-A1476CAF65C9}"/>
              </a:ext>
            </a:extLst>
          </p:cNvPr>
          <p:cNvSpPr>
            <a:spLocks noGrp="1"/>
          </p:cNvSpPr>
          <p:nvPr>
            <p:ph sz="quarter" idx="10"/>
          </p:nvPr>
        </p:nvSpPr>
        <p:spPr>
          <a:xfrm>
            <a:off x="1230284" y="2152996"/>
            <a:ext cx="8096596" cy="3973484"/>
          </a:xfrm>
          <a:prstGeom prst="rect">
            <a:avLst/>
          </a:prstGeom>
        </p:spPr>
        <p:txBody>
          <a:bodyPr/>
          <a:lstStyle>
            <a:lvl1pPr>
              <a:buClr>
                <a:schemeClr val="tx1">
                  <a:lumMod val="50000"/>
                  <a:lumOff val="50000"/>
                </a:schemeClr>
              </a:buClr>
              <a:defRPr b="0" i="0">
                <a:latin typeface="Arial Narrow" panose="020B0604020202020204" pitchFamily="34" charset="0"/>
                <a:cs typeface="Arial Narrow" panose="020B0604020202020204" pitchFamily="34" charset="0"/>
              </a:defRPr>
            </a:lvl1pPr>
            <a:lvl2pPr>
              <a:buClr>
                <a:schemeClr val="tx1">
                  <a:lumMod val="50000"/>
                  <a:lumOff val="50000"/>
                </a:schemeClr>
              </a:buClr>
              <a:defRPr b="0" i="0">
                <a:latin typeface="Arial Narrow" panose="020B0604020202020204" pitchFamily="34" charset="0"/>
                <a:cs typeface="Arial Narrow" panose="020B0604020202020204" pitchFamily="34" charset="0"/>
              </a:defRPr>
            </a:lvl2pPr>
            <a:lvl3pPr>
              <a:buClr>
                <a:schemeClr val="tx1">
                  <a:lumMod val="50000"/>
                  <a:lumOff val="50000"/>
                </a:schemeClr>
              </a:buClr>
              <a:defRPr b="0" i="0">
                <a:latin typeface="Arial Narrow" panose="020B0604020202020204" pitchFamily="34" charset="0"/>
                <a:cs typeface="Arial Narrow" panose="020B0604020202020204" pitchFamily="34" charset="0"/>
              </a:defRPr>
            </a:lvl3pPr>
            <a:lvl4pPr>
              <a:buClr>
                <a:schemeClr val="tx1">
                  <a:lumMod val="50000"/>
                  <a:lumOff val="50000"/>
                </a:schemeClr>
              </a:buClr>
              <a:defRPr b="0" i="0">
                <a:latin typeface="Arial Narrow" panose="020B0604020202020204" pitchFamily="34" charset="0"/>
                <a:cs typeface="Arial Narrow" panose="020B0604020202020204" pitchFamily="34" charset="0"/>
              </a:defRPr>
            </a:lvl4pPr>
            <a:lvl5pPr>
              <a:buClr>
                <a:schemeClr val="tx1">
                  <a:lumMod val="50000"/>
                  <a:lumOff val="50000"/>
                </a:schemeClr>
              </a:buClr>
              <a:defRPr b="0" i="0">
                <a:solidFill>
                  <a:schemeClr val="tx1"/>
                </a:solidFill>
                <a:latin typeface="Arial Narrow" panose="020B0604020202020204" pitchFamily="34" charset="0"/>
                <a:cs typeface="Arial Narrow" panose="020B0604020202020204" pitchFamily="34" charset="0"/>
              </a:defRPr>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Titel 9">
            <a:extLst>
              <a:ext uri="{FF2B5EF4-FFF2-40B4-BE49-F238E27FC236}">
                <a16:creationId xmlns:a16="http://schemas.microsoft.com/office/drawing/2014/main" id="{94E49ADE-D44F-614B-821D-BF1A47F01391}"/>
              </a:ext>
            </a:extLst>
          </p:cNvPr>
          <p:cNvSpPr>
            <a:spLocks noGrp="1"/>
          </p:cNvSpPr>
          <p:nvPr>
            <p:ph type="title" hasCustomPrompt="1"/>
          </p:nvPr>
        </p:nvSpPr>
        <p:spPr>
          <a:xfrm>
            <a:off x="1230284" y="1205344"/>
            <a:ext cx="8096596" cy="665019"/>
          </a:xfrm>
          <a:prstGeom prst="rect">
            <a:avLst/>
          </a:prstGeom>
        </p:spPr>
        <p:txBody>
          <a:bodyPr/>
          <a:lstStyle>
            <a:lvl1pPr>
              <a:defRPr b="0">
                <a:latin typeface="Arial" panose="020B0604020202020204" pitchFamily="34" charset="0"/>
                <a:cs typeface="Arial" panose="020B0604020202020204" pitchFamily="34" charset="0"/>
              </a:defRPr>
            </a:lvl1pPr>
          </a:lstStyle>
          <a:p>
            <a:r>
              <a:rPr lang="da-DK" dirty="0"/>
              <a:t>Overskrift her…</a:t>
            </a:r>
          </a:p>
        </p:txBody>
      </p:sp>
    </p:spTree>
    <p:extLst>
      <p:ext uri="{BB962C8B-B14F-4D97-AF65-F5344CB8AC3E}">
        <p14:creationId xmlns:p14="http://schemas.microsoft.com/office/powerpoint/2010/main" val="3674432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F2F4B73F-F6E2-A545-99EA-ED812F7BEF48}"/>
              </a:ext>
            </a:extLst>
          </p:cNvPr>
          <p:cNvPicPr>
            <a:picLocks noChangeAspect="1"/>
          </p:cNvPicPr>
          <p:nvPr/>
        </p:nvPicPr>
        <p:blipFill>
          <a:blip r:embed="rId10"/>
          <a:stretch>
            <a:fillRect/>
          </a:stretch>
        </p:blipFill>
        <p:spPr>
          <a:xfrm>
            <a:off x="10046913" y="5401734"/>
            <a:ext cx="1528498" cy="933448"/>
          </a:xfrm>
          <a:prstGeom prst="rect">
            <a:avLst/>
          </a:prstGeom>
        </p:spPr>
      </p:pic>
      <p:pic>
        <p:nvPicPr>
          <p:cNvPr id="3" name="Billede 2">
            <a:extLst>
              <a:ext uri="{FF2B5EF4-FFF2-40B4-BE49-F238E27FC236}">
                <a16:creationId xmlns:a16="http://schemas.microsoft.com/office/drawing/2014/main" id="{31D1BFC2-0225-A747-9028-8A4D81B56F33}"/>
              </a:ext>
            </a:extLst>
          </p:cNvPr>
          <p:cNvPicPr>
            <a:picLocks noChangeAspect="1"/>
          </p:cNvPicPr>
          <p:nvPr/>
        </p:nvPicPr>
        <p:blipFill>
          <a:blip r:embed="rId11"/>
          <a:stretch>
            <a:fillRect/>
          </a:stretch>
        </p:blipFill>
        <p:spPr>
          <a:xfrm>
            <a:off x="10091738" y="568267"/>
            <a:ext cx="1528498" cy="626260"/>
          </a:xfrm>
          <a:prstGeom prst="rect">
            <a:avLst/>
          </a:prstGeom>
        </p:spPr>
      </p:pic>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55" r:id="rId1"/>
    <p:sldLayoutId id="2147483659" r:id="rId2"/>
    <p:sldLayoutId id="2147483657" r:id="rId3"/>
    <p:sldLayoutId id="2147483662" r:id="rId4"/>
    <p:sldLayoutId id="2147483661" r:id="rId5"/>
    <p:sldLayoutId id="2147483664" r:id="rId6"/>
    <p:sldLayoutId id="2147483663" r:id="rId7"/>
    <p:sldLayoutId id="2147483665"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9.png"/><Relationship Id="rId7" Type="http://schemas.openxmlformats.org/officeDocument/2006/relationships/image" Target="../media/image23.bin"/><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10" Type="http://schemas.openxmlformats.org/officeDocument/2006/relationships/image" Target="../media/image25.png"/><Relationship Id="rId4" Type="http://schemas.openxmlformats.org/officeDocument/2006/relationships/image" Target="../media/image10.jp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9.png"/><Relationship Id="rId7" Type="http://schemas.openxmlformats.org/officeDocument/2006/relationships/image" Target="../media/image13.jpg"/><Relationship Id="rId12"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jpg"/><Relationship Id="rId11" Type="http://schemas.openxmlformats.org/officeDocument/2006/relationships/image" Target="../media/image17.png"/><Relationship Id="rId5" Type="http://schemas.openxmlformats.org/officeDocument/2006/relationships/image" Target="../media/image11.jpg"/><Relationship Id="rId10" Type="http://schemas.openxmlformats.org/officeDocument/2006/relationships/image" Target="../media/image16.png"/><Relationship Id="rId4" Type="http://schemas.openxmlformats.org/officeDocument/2006/relationships/image" Target="../media/image10.jpg"/><Relationship Id="rId9"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2.jp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a:spLocks noGrp="1"/>
          </p:cNvSpPr>
          <p:nvPr>
            <p:ph type="title"/>
          </p:nvPr>
        </p:nvSpPr>
        <p:spPr>
          <a:xfrm>
            <a:off x="670857" y="1686289"/>
            <a:ext cx="9615570" cy="1383145"/>
          </a:xfrm>
        </p:spPr>
        <p:txBody>
          <a:bodyPr/>
          <a:lstStyle/>
          <a:p>
            <a:pPr algn="r"/>
            <a:r>
              <a:rPr lang="da-DK" sz="3600" dirty="0"/>
              <a:t>Mobile robotter på Sygehus Sønderjylland</a:t>
            </a:r>
            <a:br>
              <a:rPr lang="da-DK" sz="3600" dirty="0"/>
            </a:br>
            <a:r>
              <a:rPr lang="da-DK" sz="3600" dirty="0"/>
              <a:t> 		</a:t>
            </a:r>
            <a:r>
              <a:rPr lang="da-DK" sz="2800" dirty="0"/>
              <a:t>– erfaringer fra implementering og drift</a:t>
            </a:r>
          </a:p>
        </p:txBody>
      </p:sp>
      <p:sp>
        <p:nvSpPr>
          <p:cNvPr id="5" name="Pladsholder til tekst 2"/>
          <p:cNvSpPr>
            <a:spLocks noGrp="1"/>
          </p:cNvSpPr>
          <p:nvPr>
            <p:ph type="body" sz="quarter" idx="10"/>
          </p:nvPr>
        </p:nvSpPr>
        <p:spPr>
          <a:xfrm>
            <a:off x="459101" y="3194562"/>
            <a:ext cx="3816292" cy="2433009"/>
          </a:xfrm>
        </p:spPr>
        <p:txBody>
          <a:bodyPr/>
          <a:lstStyle/>
          <a:p>
            <a:endParaRPr lang="da-DK" sz="1600" dirty="0"/>
          </a:p>
          <a:p>
            <a:endParaRPr lang="da-DK" sz="1600" dirty="0"/>
          </a:p>
          <a:p>
            <a:endParaRPr lang="da-DK" sz="1600" dirty="0"/>
          </a:p>
          <a:p>
            <a:endParaRPr lang="da-DK" sz="1600" dirty="0"/>
          </a:p>
          <a:p>
            <a:endParaRPr lang="da-DK" sz="1600" dirty="0"/>
          </a:p>
          <a:p>
            <a:endParaRPr lang="da-DK" sz="1600" dirty="0"/>
          </a:p>
          <a:p>
            <a:r>
              <a:rPr lang="da-DK" sz="1600" dirty="0"/>
              <a:t>Chefkonsulent Bo Allerelli Andersen</a:t>
            </a:r>
          </a:p>
          <a:p>
            <a:endParaRPr lang="da-DK" sz="1600" dirty="0"/>
          </a:p>
        </p:txBody>
      </p:sp>
    </p:spTree>
    <p:extLst>
      <p:ext uri="{BB962C8B-B14F-4D97-AF65-F5344CB8AC3E}">
        <p14:creationId xmlns:p14="http://schemas.microsoft.com/office/powerpoint/2010/main" val="2653927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526853" y="728703"/>
            <a:ext cx="6461776" cy="55418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800" dirty="0">
                <a:solidFill>
                  <a:schemeClr val="tx1">
                    <a:lumMod val="50000"/>
                    <a:lumOff val="50000"/>
                  </a:schemeClr>
                </a:solidFill>
                <a:latin typeface="Arial" panose="020B0604020202020204" pitchFamily="34" charset="0"/>
                <a:cs typeface="Arial" panose="020B0604020202020204" pitchFamily="34" charset="0"/>
              </a:rPr>
              <a:t>Hvad er vigtigt at dele med andre</a:t>
            </a:r>
          </a:p>
        </p:txBody>
      </p:sp>
      <p:sp>
        <p:nvSpPr>
          <p:cNvPr id="3" name="Tekstfelt 2"/>
          <p:cNvSpPr txBox="1"/>
          <p:nvPr/>
        </p:nvSpPr>
        <p:spPr>
          <a:xfrm>
            <a:off x="647728" y="1478830"/>
            <a:ext cx="7505671" cy="4524315"/>
          </a:xfrm>
          <a:prstGeom prst="rect">
            <a:avLst/>
          </a:prstGeom>
          <a:noFill/>
        </p:spPr>
        <p:txBody>
          <a:bodyPr wrap="square" rtlCol="0">
            <a:spAutoFit/>
          </a:bodyPr>
          <a:lstStyle/>
          <a:p>
            <a:pPr marL="285750" indent="-285750">
              <a:buFont typeface="Arial" panose="020B0604020202020204" pitchFamily="34" charset="0"/>
              <a:buChar char="•"/>
            </a:pPr>
            <a:r>
              <a:rPr lang="da-DK" sz="2400" dirty="0"/>
              <a:t>Involver og inddrag medarbejderne fra starten – brug MED-systemet</a:t>
            </a:r>
          </a:p>
          <a:p>
            <a:pPr marL="285750" indent="-285750">
              <a:buFont typeface="Arial" panose="020B0604020202020204" pitchFamily="34" charset="0"/>
              <a:buChar char="•"/>
            </a:pPr>
            <a:endParaRPr lang="da-DK" sz="2400" dirty="0"/>
          </a:p>
          <a:p>
            <a:pPr marL="285750" indent="-285750">
              <a:buFont typeface="Arial" panose="020B0604020202020204" pitchFamily="34" charset="0"/>
              <a:buChar char="•"/>
            </a:pPr>
            <a:r>
              <a:rPr lang="da-DK" sz="2400" dirty="0"/>
              <a:t>Vær bevidst om at driftsstabilitet er meget afgørende for det psykiske (og fysiske) arbejdsmiljø</a:t>
            </a:r>
          </a:p>
          <a:p>
            <a:pPr marL="285750" indent="-285750">
              <a:buFont typeface="Arial" panose="020B0604020202020204" pitchFamily="34" charset="0"/>
              <a:buChar char="•"/>
            </a:pPr>
            <a:endParaRPr lang="da-DK" sz="2400" dirty="0"/>
          </a:p>
          <a:p>
            <a:pPr marL="285750" indent="-285750">
              <a:buFont typeface="Arial" panose="020B0604020202020204" pitchFamily="34" charset="0"/>
              <a:buChar char="•"/>
            </a:pPr>
            <a:r>
              <a:rPr lang="da-DK" sz="2400" dirty="0"/>
              <a:t>Vær bevidst om, at (ny) teknologi kan have børnesygdomme</a:t>
            </a:r>
          </a:p>
          <a:p>
            <a:endParaRPr lang="da-DK" sz="2400" dirty="0"/>
          </a:p>
          <a:p>
            <a:pPr marL="285750" indent="-285750">
              <a:buFont typeface="Arial" panose="020B0604020202020204" pitchFamily="34" charset="0"/>
              <a:buChar char="•"/>
            </a:pPr>
            <a:r>
              <a:rPr lang="da-DK" sz="2400" dirty="0"/>
              <a:t>Når manglende driftsstabilitet påvirker det psykiske arbejdsmiljø er, det et tegn på at ny teknologi er en gevinst når den fungerer</a:t>
            </a:r>
          </a:p>
        </p:txBody>
      </p:sp>
    </p:spTree>
    <p:extLst>
      <p:ext uri="{BB962C8B-B14F-4D97-AF65-F5344CB8AC3E}">
        <p14:creationId xmlns:p14="http://schemas.microsoft.com/office/powerpoint/2010/main" val="1872189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10872" y="393027"/>
            <a:ext cx="9068329" cy="665019"/>
          </a:xfrm>
        </p:spPr>
        <p:txBody>
          <a:bodyPr/>
          <a:lstStyle/>
          <a:p>
            <a:pPr marL="456919" indent="-456919"/>
            <a:r>
              <a:rPr lang="da-DK" sz="3599" dirty="0">
                <a:solidFill>
                  <a:schemeClr val="tx1">
                    <a:lumMod val="50000"/>
                    <a:lumOff val="50000"/>
                  </a:schemeClr>
                </a:solidFill>
              </a:rPr>
              <a:t>Hvor er vi nu</a:t>
            </a:r>
          </a:p>
        </p:txBody>
      </p:sp>
      <p:pic>
        <p:nvPicPr>
          <p:cNvPr id="5" name="Bille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903" y="1309303"/>
            <a:ext cx="3319092" cy="2155425"/>
          </a:xfrm>
          <a:prstGeom prst="rect">
            <a:avLst/>
          </a:prstGeom>
        </p:spPr>
      </p:pic>
      <p:pic>
        <p:nvPicPr>
          <p:cNvPr id="6" name="Billed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903" y="4056605"/>
            <a:ext cx="1661055" cy="2161315"/>
          </a:xfrm>
          <a:prstGeom prst="rect">
            <a:avLst/>
          </a:prstGeom>
        </p:spPr>
      </p:pic>
      <p:pic>
        <p:nvPicPr>
          <p:cNvPr id="7" name="Billed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8567" y="4062495"/>
            <a:ext cx="1656526" cy="2155425"/>
          </a:xfrm>
          <a:prstGeom prst="rect">
            <a:avLst/>
          </a:prstGeom>
        </p:spPr>
      </p:pic>
      <p:pic>
        <p:nvPicPr>
          <p:cNvPr id="10" name="Billed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43614" y="1309252"/>
            <a:ext cx="2660826" cy="2155424"/>
          </a:xfrm>
          <a:prstGeom prst="rect">
            <a:avLst/>
          </a:prstGeom>
        </p:spPr>
      </p:pic>
      <p:pic>
        <p:nvPicPr>
          <p:cNvPr id="11" name="Billed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14059" y="1309251"/>
            <a:ext cx="3831866" cy="2155425"/>
          </a:xfrm>
          <a:prstGeom prst="rect">
            <a:avLst/>
          </a:prstGeom>
        </p:spPr>
      </p:pic>
      <p:pic>
        <p:nvPicPr>
          <p:cNvPr id="4" name="Billede 3"/>
          <p:cNvPicPr>
            <a:picLocks noChangeAspect="1"/>
          </p:cNvPicPr>
          <p:nvPr/>
        </p:nvPicPr>
        <p:blipFill>
          <a:blip r:embed="rId8"/>
          <a:stretch>
            <a:fillRect/>
          </a:stretch>
        </p:blipFill>
        <p:spPr>
          <a:xfrm>
            <a:off x="4557702" y="4062494"/>
            <a:ext cx="3127479" cy="2155425"/>
          </a:xfrm>
          <a:prstGeom prst="rect">
            <a:avLst/>
          </a:prstGeom>
        </p:spPr>
      </p:pic>
      <p:pic>
        <p:nvPicPr>
          <p:cNvPr id="2" name="Billede 1"/>
          <p:cNvPicPr>
            <a:picLocks noChangeAspect="1"/>
          </p:cNvPicPr>
          <p:nvPr/>
        </p:nvPicPr>
        <p:blipFill>
          <a:blip r:embed="rId9"/>
          <a:stretch>
            <a:fillRect/>
          </a:stretch>
        </p:blipFill>
        <p:spPr>
          <a:xfrm>
            <a:off x="3440780" y="3559617"/>
            <a:ext cx="5523484" cy="3168053"/>
          </a:xfrm>
          <a:prstGeom prst="rect">
            <a:avLst/>
          </a:prstGeom>
        </p:spPr>
      </p:pic>
      <p:pic>
        <p:nvPicPr>
          <p:cNvPr id="8" name="Billede 7"/>
          <p:cNvPicPr>
            <a:picLocks noChangeAspect="1"/>
          </p:cNvPicPr>
          <p:nvPr/>
        </p:nvPicPr>
        <p:blipFill>
          <a:blip r:embed="rId10"/>
          <a:stretch>
            <a:fillRect/>
          </a:stretch>
        </p:blipFill>
        <p:spPr>
          <a:xfrm>
            <a:off x="7897790" y="4062495"/>
            <a:ext cx="1348027" cy="2162298"/>
          </a:xfrm>
          <a:prstGeom prst="rect">
            <a:avLst/>
          </a:prstGeom>
        </p:spPr>
      </p:pic>
    </p:spTree>
    <p:extLst>
      <p:ext uri="{BB962C8B-B14F-4D97-AF65-F5344CB8AC3E}">
        <p14:creationId xmlns:p14="http://schemas.microsoft.com/office/powerpoint/2010/main" val="113590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xit" presetSubtype="0" fill="hold" nodeType="clickEffect">
                                  <p:stCondLst>
                                    <p:cond delay="0"/>
                                  </p:stCondLst>
                                  <p:childTnLst>
                                    <p:animEffect transition="out" filter="wipe(down)">
                                      <p:cBhvr>
                                        <p:cTn id="6" dur="180" accel="50000">
                                          <p:stCondLst>
                                            <p:cond delay="1820"/>
                                          </p:stCondLst>
                                        </p:cTn>
                                        <p:tgtEl>
                                          <p:spTgt spid="6"/>
                                        </p:tgtEl>
                                      </p:cBhvr>
                                    </p:animEffect>
                                    <p:anim calcmode="lin" valueType="num">
                                      <p:cBhvr>
                                        <p:cTn id="7" dur="1822" tmFilter="0,0; 0.14,0.31; 0.43,0.73; 0.71,0.91; 1.0,1.0">
                                          <p:stCondLst>
                                            <p:cond delay="0"/>
                                          </p:stCondLst>
                                        </p:cTn>
                                        <p:tgtEl>
                                          <p:spTgt spid="6"/>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6"/>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6"/>
                                        </p:tgtEl>
                                        <p:attrNameLst>
                                          <p:attrName>ppt_y</p:attrName>
                                        </p:attrNameLst>
                                      </p:cBhvr>
                                      <p:tavLst>
                                        <p:tav tm="0">
                                          <p:val>
                                            <p:strVal val="ppt_y"/>
                                          </p:val>
                                        </p:tav>
                                        <p:tav tm="100000">
                                          <p:val>
                                            <p:strVal val="ppt_y+ppt_h"/>
                                          </p:val>
                                        </p:tav>
                                      </p:tavLst>
                                    </p:anim>
                                    <p:animScale>
                                      <p:cBhvr>
                                        <p:cTn id="14" dur="26">
                                          <p:stCondLst>
                                            <p:cond delay="620"/>
                                          </p:stCondLst>
                                        </p:cTn>
                                        <p:tgtEl>
                                          <p:spTgt spid="6"/>
                                        </p:tgtEl>
                                      </p:cBhvr>
                                      <p:to x="100000" y="60000"/>
                                    </p:animScale>
                                    <p:animScale>
                                      <p:cBhvr>
                                        <p:cTn id="15" dur="166" decel="50000">
                                          <p:stCondLst>
                                            <p:cond delay="646"/>
                                          </p:stCondLst>
                                        </p:cTn>
                                        <p:tgtEl>
                                          <p:spTgt spid="6"/>
                                        </p:tgtEl>
                                      </p:cBhvr>
                                      <p:to x="100000" y="100000"/>
                                    </p:animScale>
                                    <p:animScale>
                                      <p:cBhvr>
                                        <p:cTn id="16" dur="26">
                                          <p:stCondLst>
                                            <p:cond delay="1312"/>
                                          </p:stCondLst>
                                        </p:cTn>
                                        <p:tgtEl>
                                          <p:spTgt spid="6"/>
                                        </p:tgtEl>
                                      </p:cBhvr>
                                      <p:to x="100000" y="80000"/>
                                    </p:animScale>
                                    <p:animScale>
                                      <p:cBhvr>
                                        <p:cTn id="17" dur="166" decel="50000">
                                          <p:stCondLst>
                                            <p:cond delay="1338"/>
                                          </p:stCondLst>
                                        </p:cTn>
                                        <p:tgtEl>
                                          <p:spTgt spid="6"/>
                                        </p:tgtEl>
                                      </p:cBhvr>
                                      <p:to x="100000" y="100000"/>
                                    </p:animScale>
                                    <p:animScale>
                                      <p:cBhvr>
                                        <p:cTn id="18" dur="26">
                                          <p:stCondLst>
                                            <p:cond delay="1642"/>
                                          </p:stCondLst>
                                        </p:cTn>
                                        <p:tgtEl>
                                          <p:spTgt spid="6"/>
                                        </p:tgtEl>
                                      </p:cBhvr>
                                      <p:to x="100000" y="90000"/>
                                    </p:animScale>
                                    <p:animScale>
                                      <p:cBhvr>
                                        <p:cTn id="19" dur="166" decel="50000">
                                          <p:stCondLst>
                                            <p:cond delay="1668"/>
                                          </p:stCondLst>
                                        </p:cTn>
                                        <p:tgtEl>
                                          <p:spTgt spid="6"/>
                                        </p:tgtEl>
                                      </p:cBhvr>
                                      <p:to x="100000" y="100000"/>
                                    </p:animScale>
                                    <p:animScale>
                                      <p:cBhvr>
                                        <p:cTn id="20" dur="26">
                                          <p:stCondLst>
                                            <p:cond delay="1808"/>
                                          </p:stCondLst>
                                        </p:cTn>
                                        <p:tgtEl>
                                          <p:spTgt spid="6"/>
                                        </p:tgtEl>
                                      </p:cBhvr>
                                      <p:to x="100000" y="95000"/>
                                    </p:animScale>
                                    <p:animScale>
                                      <p:cBhvr>
                                        <p:cTn id="21" dur="166" decel="50000">
                                          <p:stCondLst>
                                            <p:cond delay="1834"/>
                                          </p:stCondLst>
                                        </p:cTn>
                                        <p:tgtEl>
                                          <p:spTgt spid="6"/>
                                        </p:tgtEl>
                                      </p:cBhvr>
                                      <p:to x="100000" y="100000"/>
                                    </p:animScale>
                                    <p:set>
                                      <p:cBhvr>
                                        <p:cTn id="22" dur="1" fill="hold">
                                          <p:stCondLst>
                                            <p:cond delay="19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6" presetClass="exit" presetSubtype="0" fill="hold" nodeType="clickEffect">
                                  <p:stCondLst>
                                    <p:cond delay="0"/>
                                  </p:stCondLst>
                                  <p:childTnLst>
                                    <p:animEffect transition="out" filter="wipe(down)">
                                      <p:cBhvr>
                                        <p:cTn id="26" dur="180" accel="50000">
                                          <p:stCondLst>
                                            <p:cond delay="1820"/>
                                          </p:stCondLst>
                                        </p:cTn>
                                        <p:tgtEl>
                                          <p:spTgt spid="7"/>
                                        </p:tgtEl>
                                      </p:cBhvr>
                                    </p:animEffect>
                                    <p:anim calcmode="lin" valueType="num">
                                      <p:cBhvr>
                                        <p:cTn id="27" dur="1822" tmFilter="0,0; 0.14,0.31; 0.43,0.73; 0.71,0.91; 1.0,1.0">
                                          <p:stCondLst>
                                            <p:cond delay="0"/>
                                          </p:stCondLst>
                                        </p:cTn>
                                        <p:tgtEl>
                                          <p:spTgt spid="7"/>
                                        </p:tgtEl>
                                        <p:attrNameLst>
                                          <p:attrName>ppt_x</p:attrName>
                                        </p:attrNameLst>
                                      </p:cBhvr>
                                      <p:tavLst>
                                        <p:tav tm="0">
                                          <p:val>
                                            <p:strVal val="ppt_x"/>
                                          </p:val>
                                        </p:tav>
                                        <p:tav tm="100000">
                                          <p:val>
                                            <p:strVal val="#ppt_x+0.25"/>
                                          </p:val>
                                        </p:tav>
                                      </p:tavLst>
                                    </p:anim>
                                    <p:anim calcmode="lin" valueType="num">
                                      <p:cBhvr>
                                        <p:cTn id="28" dur="178">
                                          <p:stCondLst>
                                            <p:cond delay="1822"/>
                                          </p:stCondLst>
                                        </p:cTn>
                                        <p:tgtEl>
                                          <p:spTgt spid="7"/>
                                        </p:tgtEl>
                                        <p:attrNameLst>
                                          <p:attrName>ppt_x</p:attrName>
                                        </p:attrNameLst>
                                      </p:cBhvr>
                                      <p:tavLst>
                                        <p:tav tm="0">
                                          <p:val>
                                            <p:strVal val="ppt_x"/>
                                          </p:val>
                                        </p:tav>
                                        <p:tav tm="100000">
                                          <p:val>
                                            <p:strVal val="ppt_x"/>
                                          </p:val>
                                        </p:tav>
                                      </p:tavLst>
                                    </p:anim>
                                    <p:anim calcmode="lin" valueType="num">
                                      <p:cBhvr>
                                        <p:cTn id="29" dur="664" tmFilter="0.0,0.0;0.25,0.07;0.50,0.2;0.75,0.467;1.0,1.0">
                                          <p:stCondLst>
                                            <p:cond delay="0"/>
                                          </p:stCondLst>
                                        </p:cTn>
                                        <p:tgtEl>
                                          <p:spTgt spid="7"/>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0" dur="664" tmFilter="0, 0; 0.125,0.2665; 0.25,0.4; 0.375,0.465; 0.5,0.5;  0.625,0.535; 0.75,0.6; 0.875,0.7335; 1,1">
                                          <p:stCondLst>
                                            <p:cond delay="664"/>
                                          </p:stCondLst>
                                        </p:cTn>
                                        <p:tgtEl>
                                          <p:spTgt spid="7"/>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1" dur="332" tmFilter="0, 0; 0.125,0.2665; 0.25,0.4; 0.375,0.465; 0.5,0.5;  0.625,0.535; 0.75,0.6; 0.875,0.7335; 1,1">
                                          <p:stCondLst>
                                            <p:cond delay="1324"/>
                                          </p:stCondLst>
                                        </p:cTn>
                                        <p:tgtEl>
                                          <p:spTgt spid="7"/>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2" dur="164" tmFilter="0, 0; 0.125,0.2665; 0.25,0.4; 0.375,0.465; 0.5,0.5;  0.625,0.535; 0.75,0.6; 0.875,0.7335; 1,1">
                                          <p:stCondLst>
                                            <p:cond delay="1656"/>
                                          </p:stCondLst>
                                        </p:cTn>
                                        <p:tgtEl>
                                          <p:spTgt spid="7"/>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3" dur="180" accel="50000">
                                          <p:stCondLst>
                                            <p:cond delay="1820"/>
                                          </p:stCondLst>
                                        </p:cTn>
                                        <p:tgtEl>
                                          <p:spTgt spid="7"/>
                                        </p:tgtEl>
                                        <p:attrNameLst>
                                          <p:attrName>ppt_y</p:attrName>
                                        </p:attrNameLst>
                                      </p:cBhvr>
                                      <p:tavLst>
                                        <p:tav tm="0">
                                          <p:val>
                                            <p:strVal val="ppt_y"/>
                                          </p:val>
                                        </p:tav>
                                        <p:tav tm="100000">
                                          <p:val>
                                            <p:strVal val="ppt_y+ppt_h"/>
                                          </p:val>
                                        </p:tav>
                                      </p:tavLst>
                                    </p:anim>
                                    <p:animScale>
                                      <p:cBhvr>
                                        <p:cTn id="34" dur="26">
                                          <p:stCondLst>
                                            <p:cond delay="620"/>
                                          </p:stCondLst>
                                        </p:cTn>
                                        <p:tgtEl>
                                          <p:spTgt spid="7"/>
                                        </p:tgtEl>
                                      </p:cBhvr>
                                      <p:to x="100000" y="60000"/>
                                    </p:animScale>
                                    <p:animScale>
                                      <p:cBhvr>
                                        <p:cTn id="35" dur="166" decel="50000">
                                          <p:stCondLst>
                                            <p:cond delay="646"/>
                                          </p:stCondLst>
                                        </p:cTn>
                                        <p:tgtEl>
                                          <p:spTgt spid="7"/>
                                        </p:tgtEl>
                                      </p:cBhvr>
                                      <p:to x="100000" y="100000"/>
                                    </p:animScale>
                                    <p:animScale>
                                      <p:cBhvr>
                                        <p:cTn id="36" dur="26">
                                          <p:stCondLst>
                                            <p:cond delay="1312"/>
                                          </p:stCondLst>
                                        </p:cTn>
                                        <p:tgtEl>
                                          <p:spTgt spid="7"/>
                                        </p:tgtEl>
                                      </p:cBhvr>
                                      <p:to x="100000" y="80000"/>
                                    </p:animScale>
                                    <p:animScale>
                                      <p:cBhvr>
                                        <p:cTn id="37" dur="166" decel="50000">
                                          <p:stCondLst>
                                            <p:cond delay="1338"/>
                                          </p:stCondLst>
                                        </p:cTn>
                                        <p:tgtEl>
                                          <p:spTgt spid="7"/>
                                        </p:tgtEl>
                                      </p:cBhvr>
                                      <p:to x="100000" y="100000"/>
                                    </p:animScale>
                                    <p:animScale>
                                      <p:cBhvr>
                                        <p:cTn id="38" dur="26">
                                          <p:stCondLst>
                                            <p:cond delay="1642"/>
                                          </p:stCondLst>
                                        </p:cTn>
                                        <p:tgtEl>
                                          <p:spTgt spid="7"/>
                                        </p:tgtEl>
                                      </p:cBhvr>
                                      <p:to x="100000" y="90000"/>
                                    </p:animScale>
                                    <p:animScale>
                                      <p:cBhvr>
                                        <p:cTn id="39" dur="166" decel="50000">
                                          <p:stCondLst>
                                            <p:cond delay="1668"/>
                                          </p:stCondLst>
                                        </p:cTn>
                                        <p:tgtEl>
                                          <p:spTgt spid="7"/>
                                        </p:tgtEl>
                                      </p:cBhvr>
                                      <p:to x="100000" y="100000"/>
                                    </p:animScale>
                                    <p:animScale>
                                      <p:cBhvr>
                                        <p:cTn id="40" dur="26">
                                          <p:stCondLst>
                                            <p:cond delay="1808"/>
                                          </p:stCondLst>
                                        </p:cTn>
                                        <p:tgtEl>
                                          <p:spTgt spid="7"/>
                                        </p:tgtEl>
                                      </p:cBhvr>
                                      <p:to x="100000" y="95000"/>
                                    </p:animScale>
                                    <p:animScale>
                                      <p:cBhvr>
                                        <p:cTn id="41" dur="166" decel="50000">
                                          <p:stCondLst>
                                            <p:cond delay="1834"/>
                                          </p:stCondLst>
                                        </p:cTn>
                                        <p:tgtEl>
                                          <p:spTgt spid="7"/>
                                        </p:tgtEl>
                                      </p:cBhvr>
                                      <p:to x="100000" y="100000"/>
                                    </p:animScale>
                                    <p:set>
                                      <p:cBhvr>
                                        <p:cTn id="42" dur="1" fill="hold">
                                          <p:stCondLst>
                                            <p:cond delay="1999"/>
                                          </p:stCondLst>
                                        </p:cTn>
                                        <p:tgtEl>
                                          <p:spTgt spid="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6" presetClass="exit" presetSubtype="0" fill="hold" nodeType="clickEffect">
                                  <p:stCondLst>
                                    <p:cond delay="0"/>
                                  </p:stCondLst>
                                  <p:childTnLst>
                                    <p:animEffect transition="out" filter="wipe(down)">
                                      <p:cBhvr>
                                        <p:cTn id="46" dur="180" accel="50000">
                                          <p:stCondLst>
                                            <p:cond delay="1820"/>
                                          </p:stCondLst>
                                        </p:cTn>
                                        <p:tgtEl>
                                          <p:spTgt spid="4"/>
                                        </p:tgtEl>
                                      </p:cBhvr>
                                    </p:animEffect>
                                    <p:anim calcmode="lin" valueType="num">
                                      <p:cBhvr>
                                        <p:cTn id="47" dur="1822" tmFilter="0,0; 0.14,0.31; 0.43,0.73; 0.71,0.91; 1.0,1.0">
                                          <p:stCondLst>
                                            <p:cond delay="0"/>
                                          </p:stCondLst>
                                        </p:cTn>
                                        <p:tgtEl>
                                          <p:spTgt spid="4"/>
                                        </p:tgtEl>
                                        <p:attrNameLst>
                                          <p:attrName>ppt_x</p:attrName>
                                        </p:attrNameLst>
                                      </p:cBhvr>
                                      <p:tavLst>
                                        <p:tav tm="0">
                                          <p:val>
                                            <p:strVal val="ppt_x"/>
                                          </p:val>
                                        </p:tav>
                                        <p:tav tm="100000">
                                          <p:val>
                                            <p:strVal val="#ppt_x+0.25"/>
                                          </p:val>
                                        </p:tav>
                                      </p:tavLst>
                                    </p:anim>
                                    <p:anim calcmode="lin" valueType="num">
                                      <p:cBhvr>
                                        <p:cTn id="48" dur="178">
                                          <p:stCondLst>
                                            <p:cond delay="1822"/>
                                          </p:stCondLst>
                                        </p:cTn>
                                        <p:tgtEl>
                                          <p:spTgt spid="4"/>
                                        </p:tgtEl>
                                        <p:attrNameLst>
                                          <p:attrName>ppt_x</p:attrName>
                                        </p:attrNameLst>
                                      </p:cBhvr>
                                      <p:tavLst>
                                        <p:tav tm="0">
                                          <p:val>
                                            <p:strVal val="ppt_x"/>
                                          </p:val>
                                        </p:tav>
                                        <p:tav tm="100000">
                                          <p:val>
                                            <p:strVal val="ppt_x"/>
                                          </p:val>
                                        </p:tav>
                                      </p:tavLst>
                                    </p:anim>
                                    <p:anim calcmode="lin" valueType="num">
                                      <p:cBhvr>
                                        <p:cTn id="49" dur="664" tmFilter="0.0,0.0;0.25,0.07;0.50,0.2;0.75,0.467;1.0,1.0">
                                          <p:stCondLst>
                                            <p:cond delay="0"/>
                                          </p:stCondLst>
                                        </p:cTn>
                                        <p:tgtEl>
                                          <p:spTgt spid="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50" dur="664" tmFilter="0, 0; 0.125,0.2665; 0.25,0.4; 0.375,0.465; 0.5,0.5;  0.625,0.535; 0.75,0.6; 0.875,0.7335; 1,1">
                                          <p:stCondLst>
                                            <p:cond delay="664"/>
                                          </p:stCondLst>
                                        </p:cTn>
                                        <p:tgtEl>
                                          <p:spTgt spid="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51" dur="332" tmFilter="0, 0; 0.125,0.2665; 0.25,0.4; 0.375,0.465; 0.5,0.5;  0.625,0.535; 0.75,0.6; 0.875,0.7335; 1,1">
                                          <p:stCondLst>
                                            <p:cond delay="1324"/>
                                          </p:stCondLst>
                                        </p:cTn>
                                        <p:tgtEl>
                                          <p:spTgt spid="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52" dur="164" tmFilter="0, 0; 0.125,0.2665; 0.25,0.4; 0.375,0.465; 0.5,0.5;  0.625,0.535; 0.75,0.6; 0.875,0.7335; 1,1">
                                          <p:stCondLst>
                                            <p:cond delay="1656"/>
                                          </p:stCondLst>
                                        </p:cTn>
                                        <p:tgtEl>
                                          <p:spTgt spid="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53" dur="180" accel="50000">
                                          <p:stCondLst>
                                            <p:cond delay="1820"/>
                                          </p:stCondLst>
                                        </p:cTn>
                                        <p:tgtEl>
                                          <p:spTgt spid="4"/>
                                        </p:tgtEl>
                                        <p:attrNameLst>
                                          <p:attrName>ppt_y</p:attrName>
                                        </p:attrNameLst>
                                      </p:cBhvr>
                                      <p:tavLst>
                                        <p:tav tm="0">
                                          <p:val>
                                            <p:strVal val="ppt_y"/>
                                          </p:val>
                                        </p:tav>
                                        <p:tav tm="100000">
                                          <p:val>
                                            <p:strVal val="ppt_y+ppt_h"/>
                                          </p:val>
                                        </p:tav>
                                      </p:tavLst>
                                    </p:anim>
                                    <p:animScale>
                                      <p:cBhvr>
                                        <p:cTn id="54" dur="26">
                                          <p:stCondLst>
                                            <p:cond delay="620"/>
                                          </p:stCondLst>
                                        </p:cTn>
                                        <p:tgtEl>
                                          <p:spTgt spid="4"/>
                                        </p:tgtEl>
                                      </p:cBhvr>
                                      <p:to x="100000" y="60000"/>
                                    </p:animScale>
                                    <p:animScale>
                                      <p:cBhvr>
                                        <p:cTn id="55" dur="166" decel="50000">
                                          <p:stCondLst>
                                            <p:cond delay="646"/>
                                          </p:stCondLst>
                                        </p:cTn>
                                        <p:tgtEl>
                                          <p:spTgt spid="4"/>
                                        </p:tgtEl>
                                      </p:cBhvr>
                                      <p:to x="100000" y="100000"/>
                                    </p:animScale>
                                    <p:animScale>
                                      <p:cBhvr>
                                        <p:cTn id="56" dur="26">
                                          <p:stCondLst>
                                            <p:cond delay="1312"/>
                                          </p:stCondLst>
                                        </p:cTn>
                                        <p:tgtEl>
                                          <p:spTgt spid="4"/>
                                        </p:tgtEl>
                                      </p:cBhvr>
                                      <p:to x="100000" y="80000"/>
                                    </p:animScale>
                                    <p:animScale>
                                      <p:cBhvr>
                                        <p:cTn id="57" dur="166" decel="50000">
                                          <p:stCondLst>
                                            <p:cond delay="1338"/>
                                          </p:stCondLst>
                                        </p:cTn>
                                        <p:tgtEl>
                                          <p:spTgt spid="4"/>
                                        </p:tgtEl>
                                      </p:cBhvr>
                                      <p:to x="100000" y="100000"/>
                                    </p:animScale>
                                    <p:animScale>
                                      <p:cBhvr>
                                        <p:cTn id="58" dur="26">
                                          <p:stCondLst>
                                            <p:cond delay="1642"/>
                                          </p:stCondLst>
                                        </p:cTn>
                                        <p:tgtEl>
                                          <p:spTgt spid="4"/>
                                        </p:tgtEl>
                                      </p:cBhvr>
                                      <p:to x="100000" y="90000"/>
                                    </p:animScale>
                                    <p:animScale>
                                      <p:cBhvr>
                                        <p:cTn id="59" dur="166" decel="50000">
                                          <p:stCondLst>
                                            <p:cond delay="1668"/>
                                          </p:stCondLst>
                                        </p:cTn>
                                        <p:tgtEl>
                                          <p:spTgt spid="4"/>
                                        </p:tgtEl>
                                      </p:cBhvr>
                                      <p:to x="100000" y="100000"/>
                                    </p:animScale>
                                    <p:animScale>
                                      <p:cBhvr>
                                        <p:cTn id="60" dur="26">
                                          <p:stCondLst>
                                            <p:cond delay="1808"/>
                                          </p:stCondLst>
                                        </p:cTn>
                                        <p:tgtEl>
                                          <p:spTgt spid="4"/>
                                        </p:tgtEl>
                                      </p:cBhvr>
                                      <p:to x="100000" y="95000"/>
                                    </p:animScale>
                                    <p:animScale>
                                      <p:cBhvr>
                                        <p:cTn id="61" dur="166" decel="50000">
                                          <p:stCondLst>
                                            <p:cond delay="1834"/>
                                          </p:stCondLst>
                                        </p:cTn>
                                        <p:tgtEl>
                                          <p:spTgt spid="4"/>
                                        </p:tgtEl>
                                      </p:cBhvr>
                                      <p:to x="100000" y="100000"/>
                                    </p:animScale>
                                    <p:set>
                                      <p:cBhvr>
                                        <p:cTn id="62" dur="1" fill="hold">
                                          <p:stCondLst>
                                            <p:cond delay="1999"/>
                                          </p:stCondLst>
                                        </p:cTn>
                                        <p:tgtEl>
                                          <p:spTgt spid="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6" presetClass="exit" presetSubtype="0" fill="hold" nodeType="clickEffect">
                                  <p:stCondLst>
                                    <p:cond delay="0"/>
                                  </p:stCondLst>
                                  <p:childTnLst>
                                    <p:animEffect transition="out" filter="wipe(down)">
                                      <p:cBhvr>
                                        <p:cTn id="66" dur="180" accel="50000">
                                          <p:stCondLst>
                                            <p:cond delay="1820"/>
                                          </p:stCondLst>
                                        </p:cTn>
                                        <p:tgtEl>
                                          <p:spTgt spid="8"/>
                                        </p:tgtEl>
                                      </p:cBhvr>
                                    </p:animEffect>
                                    <p:anim calcmode="lin" valueType="num">
                                      <p:cBhvr>
                                        <p:cTn id="67" dur="1822" tmFilter="0,0; 0.14,0.31; 0.43,0.73; 0.71,0.91; 1.0,1.0">
                                          <p:stCondLst>
                                            <p:cond delay="0"/>
                                          </p:stCondLst>
                                        </p:cTn>
                                        <p:tgtEl>
                                          <p:spTgt spid="8"/>
                                        </p:tgtEl>
                                        <p:attrNameLst>
                                          <p:attrName>ppt_x</p:attrName>
                                        </p:attrNameLst>
                                      </p:cBhvr>
                                      <p:tavLst>
                                        <p:tav tm="0">
                                          <p:val>
                                            <p:strVal val="ppt_x"/>
                                          </p:val>
                                        </p:tav>
                                        <p:tav tm="100000">
                                          <p:val>
                                            <p:strVal val="#ppt_x+0.25"/>
                                          </p:val>
                                        </p:tav>
                                      </p:tavLst>
                                    </p:anim>
                                    <p:anim calcmode="lin" valueType="num">
                                      <p:cBhvr>
                                        <p:cTn id="68" dur="178">
                                          <p:stCondLst>
                                            <p:cond delay="1822"/>
                                          </p:stCondLst>
                                        </p:cTn>
                                        <p:tgtEl>
                                          <p:spTgt spid="8"/>
                                        </p:tgtEl>
                                        <p:attrNameLst>
                                          <p:attrName>ppt_x</p:attrName>
                                        </p:attrNameLst>
                                      </p:cBhvr>
                                      <p:tavLst>
                                        <p:tav tm="0">
                                          <p:val>
                                            <p:strVal val="ppt_x"/>
                                          </p:val>
                                        </p:tav>
                                        <p:tav tm="100000">
                                          <p:val>
                                            <p:strVal val="ppt_x"/>
                                          </p:val>
                                        </p:tav>
                                      </p:tavLst>
                                    </p:anim>
                                    <p:anim calcmode="lin" valueType="num">
                                      <p:cBhvr>
                                        <p:cTn id="69" dur="664" tmFilter="0.0,0.0;0.25,0.07;0.50,0.2;0.75,0.467;1.0,1.0">
                                          <p:stCondLst>
                                            <p:cond delay="0"/>
                                          </p:stCondLst>
                                        </p:cTn>
                                        <p:tgtEl>
                                          <p:spTgt spid="8"/>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70" dur="664" tmFilter="0, 0; 0.125,0.2665; 0.25,0.4; 0.375,0.465; 0.5,0.5;  0.625,0.535; 0.75,0.6; 0.875,0.7335; 1,1">
                                          <p:stCondLst>
                                            <p:cond delay="664"/>
                                          </p:stCondLst>
                                        </p:cTn>
                                        <p:tgtEl>
                                          <p:spTgt spid="8"/>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71" dur="332" tmFilter="0, 0; 0.125,0.2665; 0.25,0.4; 0.375,0.465; 0.5,0.5;  0.625,0.535; 0.75,0.6; 0.875,0.7335; 1,1">
                                          <p:stCondLst>
                                            <p:cond delay="1324"/>
                                          </p:stCondLst>
                                        </p:cTn>
                                        <p:tgtEl>
                                          <p:spTgt spid="8"/>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72" dur="164" tmFilter="0, 0; 0.125,0.2665; 0.25,0.4; 0.375,0.465; 0.5,0.5;  0.625,0.535; 0.75,0.6; 0.875,0.7335; 1,1">
                                          <p:stCondLst>
                                            <p:cond delay="1656"/>
                                          </p:stCondLst>
                                        </p:cTn>
                                        <p:tgtEl>
                                          <p:spTgt spid="8"/>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73" dur="180" accel="50000">
                                          <p:stCondLst>
                                            <p:cond delay="1820"/>
                                          </p:stCondLst>
                                        </p:cTn>
                                        <p:tgtEl>
                                          <p:spTgt spid="8"/>
                                        </p:tgtEl>
                                        <p:attrNameLst>
                                          <p:attrName>ppt_y</p:attrName>
                                        </p:attrNameLst>
                                      </p:cBhvr>
                                      <p:tavLst>
                                        <p:tav tm="0">
                                          <p:val>
                                            <p:strVal val="ppt_y"/>
                                          </p:val>
                                        </p:tav>
                                        <p:tav tm="100000">
                                          <p:val>
                                            <p:strVal val="ppt_y+ppt_h"/>
                                          </p:val>
                                        </p:tav>
                                      </p:tavLst>
                                    </p:anim>
                                    <p:animScale>
                                      <p:cBhvr>
                                        <p:cTn id="74" dur="26">
                                          <p:stCondLst>
                                            <p:cond delay="620"/>
                                          </p:stCondLst>
                                        </p:cTn>
                                        <p:tgtEl>
                                          <p:spTgt spid="8"/>
                                        </p:tgtEl>
                                      </p:cBhvr>
                                      <p:to x="100000" y="60000"/>
                                    </p:animScale>
                                    <p:animScale>
                                      <p:cBhvr>
                                        <p:cTn id="75" dur="166" decel="50000">
                                          <p:stCondLst>
                                            <p:cond delay="646"/>
                                          </p:stCondLst>
                                        </p:cTn>
                                        <p:tgtEl>
                                          <p:spTgt spid="8"/>
                                        </p:tgtEl>
                                      </p:cBhvr>
                                      <p:to x="100000" y="100000"/>
                                    </p:animScale>
                                    <p:animScale>
                                      <p:cBhvr>
                                        <p:cTn id="76" dur="26">
                                          <p:stCondLst>
                                            <p:cond delay="1312"/>
                                          </p:stCondLst>
                                        </p:cTn>
                                        <p:tgtEl>
                                          <p:spTgt spid="8"/>
                                        </p:tgtEl>
                                      </p:cBhvr>
                                      <p:to x="100000" y="80000"/>
                                    </p:animScale>
                                    <p:animScale>
                                      <p:cBhvr>
                                        <p:cTn id="77" dur="166" decel="50000">
                                          <p:stCondLst>
                                            <p:cond delay="1338"/>
                                          </p:stCondLst>
                                        </p:cTn>
                                        <p:tgtEl>
                                          <p:spTgt spid="8"/>
                                        </p:tgtEl>
                                      </p:cBhvr>
                                      <p:to x="100000" y="100000"/>
                                    </p:animScale>
                                    <p:animScale>
                                      <p:cBhvr>
                                        <p:cTn id="78" dur="26">
                                          <p:stCondLst>
                                            <p:cond delay="1642"/>
                                          </p:stCondLst>
                                        </p:cTn>
                                        <p:tgtEl>
                                          <p:spTgt spid="8"/>
                                        </p:tgtEl>
                                      </p:cBhvr>
                                      <p:to x="100000" y="90000"/>
                                    </p:animScale>
                                    <p:animScale>
                                      <p:cBhvr>
                                        <p:cTn id="79" dur="166" decel="50000">
                                          <p:stCondLst>
                                            <p:cond delay="1668"/>
                                          </p:stCondLst>
                                        </p:cTn>
                                        <p:tgtEl>
                                          <p:spTgt spid="8"/>
                                        </p:tgtEl>
                                      </p:cBhvr>
                                      <p:to x="100000" y="100000"/>
                                    </p:animScale>
                                    <p:animScale>
                                      <p:cBhvr>
                                        <p:cTn id="80" dur="26">
                                          <p:stCondLst>
                                            <p:cond delay="1808"/>
                                          </p:stCondLst>
                                        </p:cTn>
                                        <p:tgtEl>
                                          <p:spTgt spid="8"/>
                                        </p:tgtEl>
                                      </p:cBhvr>
                                      <p:to x="100000" y="95000"/>
                                    </p:animScale>
                                    <p:animScale>
                                      <p:cBhvr>
                                        <p:cTn id="81" dur="166" decel="50000">
                                          <p:stCondLst>
                                            <p:cond delay="1834"/>
                                          </p:stCondLst>
                                        </p:cTn>
                                        <p:tgtEl>
                                          <p:spTgt spid="8"/>
                                        </p:tgtEl>
                                      </p:cBhvr>
                                      <p:to x="100000" y="100000"/>
                                    </p:animScale>
                                    <p:set>
                                      <p:cBhvr>
                                        <p:cTn id="82" dur="1" fill="hold">
                                          <p:stCondLst>
                                            <p:cond delay="1999"/>
                                          </p:stCondLst>
                                        </p:cTn>
                                        <p:tgtEl>
                                          <p:spTgt spid="8"/>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nodeType="clickEffect">
                                  <p:stCondLst>
                                    <p:cond delay="0"/>
                                  </p:stCondLst>
                                  <p:childTnLst>
                                    <p:set>
                                      <p:cBhvr>
                                        <p:cTn id="86" dur="1" fill="hold">
                                          <p:stCondLst>
                                            <p:cond delay="0"/>
                                          </p:stCondLst>
                                        </p:cTn>
                                        <p:tgtEl>
                                          <p:spTgt spid="2"/>
                                        </p:tgtEl>
                                        <p:attrNameLst>
                                          <p:attrName>style.visibility</p:attrName>
                                        </p:attrNameLst>
                                      </p:cBhvr>
                                      <p:to>
                                        <p:strVal val="visible"/>
                                      </p:to>
                                    </p:set>
                                    <p:anim calcmode="lin" valueType="num">
                                      <p:cBhvr additive="base">
                                        <p:cTn id="87" dur="500" fill="hold"/>
                                        <p:tgtEl>
                                          <p:spTgt spid="2"/>
                                        </p:tgtEl>
                                        <p:attrNameLst>
                                          <p:attrName>ppt_x</p:attrName>
                                        </p:attrNameLst>
                                      </p:cBhvr>
                                      <p:tavLst>
                                        <p:tav tm="0">
                                          <p:val>
                                            <p:strVal val="#ppt_x"/>
                                          </p:val>
                                        </p:tav>
                                        <p:tav tm="100000">
                                          <p:val>
                                            <p:strVal val="#ppt_x"/>
                                          </p:val>
                                        </p:tav>
                                      </p:tavLst>
                                    </p:anim>
                                    <p:anim calcmode="lin" valueType="num">
                                      <p:cBhvr additive="base">
                                        <p:cTn id="8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09020" y="2507301"/>
            <a:ext cx="8199437" cy="665019"/>
          </a:xfrm>
        </p:spPr>
        <p:txBody>
          <a:bodyPr/>
          <a:lstStyle/>
          <a:p>
            <a:pPr algn="ctr"/>
            <a:r>
              <a:rPr lang="da-DK" dirty="0"/>
              <a:t>Spørgsmål?</a:t>
            </a:r>
          </a:p>
        </p:txBody>
      </p:sp>
    </p:spTree>
    <p:extLst>
      <p:ext uri="{BB962C8B-B14F-4D97-AF65-F5344CB8AC3E}">
        <p14:creationId xmlns:p14="http://schemas.microsoft.com/office/powerpoint/2010/main" val="4024915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sz="quarter" idx="10"/>
          </p:nvPr>
        </p:nvSpPr>
        <p:spPr>
          <a:xfrm>
            <a:off x="633279" y="1817970"/>
            <a:ext cx="4330816" cy="3973484"/>
          </a:xfrm>
        </p:spPr>
        <p:txBody>
          <a:bodyPr/>
          <a:lstStyle/>
          <a:p>
            <a:r>
              <a:rPr lang="en-US" sz="2400" dirty="0">
                <a:latin typeface="Arial" panose="020B0604020202020204" pitchFamily="34" charset="0"/>
                <a:cs typeface="Arial" panose="020B0604020202020204" pitchFamily="34" charset="0"/>
              </a:rPr>
              <a:t>SHS </a:t>
            </a:r>
            <a:r>
              <a:rPr lang="en-US" sz="2400" dirty="0" err="1">
                <a:latin typeface="Arial" panose="020B0604020202020204" pitchFamily="34" charset="0"/>
                <a:cs typeface="Arial" panose="020B0604020202020204" pitchFamily="34" charset="0"/>
              </a:rPr>
              <a:t>Aabenraa</a:t>
            </a:r>
            <a:r>
              <a:rPr lang="en-US" sz="2400" dirty="0">
                <a:latin typeface="Arial" panose="020B0604020202020204" pitchFamily="34" charset="0"/>
                <a:cs typeface="Arial" panose="020B0604020202020204" pitchFamily="34" charset="0"/>
              </a:rPr>
              <a:t> </a:t>
            </a:r>
          </a:p>
          <a:p>
            <a:pPr lvl="1"/>
            <a:r>
              <a:rPr lang="en-US" sz="2000" dirty="0" err="1">
                <a:latin typeface="Arial" panose="020B0604020202020204" pitchFamily="34" charset="0"/>
                <a:cs typeface="Arial" panose="020B0604020202020204" pitchFamily="34" charset="0"/>
              </a:rPr>
              <a:t>Akutsygehus</a:t>
            </a:r>
            <a:endParaRPr lang="en-US" sz="20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SHS </a:t>
            </a:r>
            <a:r>
              <a:rPr lang="da-DK" sz="2400" dirty="0">
                <a:latin typeface="Arial" panose="020B0604020202020204" pitchFamily="34" charset="0"/>
                <a:cs typeface="Arial" panose="020B0604020202020204" pitchFamily="34" charset="0"/>
              </a:rPr>
              <a:t>Sønderborg</a:t>
            </a:r>
            <a:r>
              <a:rPr lang="en-US" sz="2400" dirty="0">
                <a:latin typeface="Arial" panose="020B0604020202020204" pitchFamily="34" charset="0"/>
                <a:cs typeface="Arial" panose="020B0604020202020204" pitchFamily="34" charset="0"/>
              </a:rPr>
              <a:t> </a:t>
            </a:r>
          </a:p>
          <a:p>
            <a:pPr lvl="1"/>
            <a:r>
              <a:rPr lang="da-DK" sz="2000" dirty="0">
                <a:latin typeface="Arial" panose="020B0604020202020204" pitchFamily="34" charset="0"/>
                <a:cs typeface="Arial" panose="020B0604020202020204" pitchFamily="34" charset="0"/>
              </a:rPr>
              <a:t>Specialsygehus</a:t>
            </a:r>
          </a:p>
          <a:p>
            <a:r>
              <a:rPr lang="en-US" sz="2400" dirty="0">
                <a:latin typeface="Arial" panose="020B0604020202020204" pitchFamily="34" charset="0"/>
                <a:cs typeface="Arial" panose="020B0604020202020204" pitchFamily="34" charset="0"/>
              </a:rPr>
              <a:t>SHS </a:t>
            </a:r>
            <a:r>
              <a:rPr lang="da-DK" sz="2400" dirty="0">
                <a:latin typeface="Arial" panose="020B0604020202020204" pitchFamily="34" charset="0"/>
                <a:cs typeface="Arial" panose="020B0604020202020204" pitchFamily="34" charset="0"/>
              </a:rPr>
              <a:t>Tønder</a:t>
            </a:r>
          </a:p>
          <a:p>
            <a:pPr lvl="1"/>
            <a:r>
              <a:rPr lang="en-US" sz="2000" dirty="0" err="1">
                <a:latin typeface="Arial" panose="020B0604020202020204" pitchFamily="34" charset="0"/>
                <a:cs typeface="Arial" panose="020B0604020202020204" pitchFamily="34" charset="0"/>
              </a:rPr>
              <a:t>Sammedagssygehus</a:t>
            </a:r>
            <a:endParaRPr lang="en-US" sz="2000" dirty="0">
              <a:latin typeface="Arial" panose="020B0604020202020204" pitchFamily="34" charset="0"/>
              <a:cs typeface="Arial" panose="020B0604020202020204" pitchFamily="34" charset="0"/>
            </a:endParaRPr>
          </a:p>
        </p:txBody>
      </p:sp>
      <p:sp>
        <p:nvSpPr>
          <p:cNvPr id="3" name="Titel 2"/>
          <p:cNvSpPr>
            <a:spLocks noGrp="1"/>
          </p:cNvSpPr>
          <p:nvPr>
            <p:ph type="title"/>
          </p:nvPr>
        </p:nvSpPr>
        <p:spPr>
          <a:xfrm>
            <a:off x="724685" y="520806"/>
            <a:ext cx="8096596" cy="665019"/>
          </a:xfrm>
        </p:spPr>
        <p:txBody>
          <a:bodyPr/>
          <a:lstStyle/>
          <a:p>
            <a:r>
              <a:rPr lang="en-US" sz="3200" dirty="0"/>
              <a:t>Region </a:t>
            </a:r>
            <a:r>
              <a:rPr lang="en-US" sz="3200" dirty="0" err="1"/>
              <a:t>Syddanmark</a:t>
            </a:r>
            <a:br>
              <a:rPr lang="en-US" sz="2800" dirty="0"/>
            </a:br>
            <a:r>
              <a:rPr lang="en-US" sz="2800" dirty="0" err="1"/>
              <a:t>Sygehus</a:t>
            </a:r>
            <a:r>
              <a:rPr lang="en-US" sz="2800" dirty="0"/>
              <a:t> </a:t>
            </a:r>
            <a:r>
              <a:rPr lang="en-US" sz="2800" dirty="0" err="1"/>
              <a:t>Sønderjylland</a:t>
            </a:r>
            <a:endParaRPr lang="en-US" sz="2400" dirty="0"/>
          </a:p>
        </p:txBody>
      </p:sp>
      <p:sp>
        <p:nvSpPr>
          <p:cNvPr id="9" name="Tekstfelt 8"/>
          <p:cNvSpPr txBox="1"/>
          <p:nvPr/>
        </p:nvSpPr>
        <p:spPr>
          <a:xfrm>
            <a:off x="724685" y="4858770"/>
            <a:ext cx="7697972" cy="1200329"/>
          </a:xfrm>
          <a:prstGeom prst="rect">
            <a:avLst/>
          </a:prstGeom>
          <a:noFill/>
        </p:spPr>
        <p:txBody>
          <a:bodyPr wrap="square" rtlCol="0">
            <a:spAutoFit/>
          </a:bodyPr>
          <a:lstStyle/>
          <a:p>
            <a:r>
              <a:rPr lang="en-US" dirty="0" err="1">
                <a:latin typeface="Arial" panose="020B0604020202020204" pitchFamily="34" charset="0"/>
                <a:cs typeface="Arial" panose="020B0604020202020204" pitchFamily="34" charset="0"/>
              </a:rPr>
              <a:t>Optageområde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på</a:t>
            </a:r>
            <a:r>
              <a:rPr lang="en-US" dirty="0">
                <a:latin typeface="Arial" panose="020B0604020202020204" pitchFamily="34" charset="0"/>
                <a:cs typeface="Arial" panose="020B0604020202020204" pitchFamily="34" charset="0"/>
              </a:rPr>
              <a:t> ca. 235.000 </a:t>
            </a:r>
            <a:r>
              <a:rPr lang="en-US" dirty="0" err="1">
                <a:latin typeface="Arial" panose="020B0604020202020204" pitchFamily="34" charset="0"/>
                <a:cs typeface="Arial" panose="020B0604020202020204" pitchFamily="34" charset="0"/>
              </a:rPr>
              <a:t>borgere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Sønderjylland</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Kongeågrænsen</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SHS </a:t>
            </a:r>
            <a:r>
              <a:rPr lang="en-US" dirty="0" err="1">
                <a:latin typeface="Arial" panose="020B0604020202020204" pitchFamily="34" charset="0"/>
                <a:cs typeface="Arial" panose="020B0604020202020204" pitchFamily="34" charset="0"/>
              </a:rPr>
              <a:t>udfører</a:t>
            </a:r>
            <a:r>
              <a:rPr lang="en-US" dirty="0">
                <a:latin typeface="Arial" panose="020B0604020202020204" pitchFamily="34" charset="0"/>
                <a:cs typeface="Arial" panose="020B0604020202020204" pitchFamily="34" charset="0"/>
              </a:rPr>
              <a:t> ca. 430.000 </a:t>
            </a:r>
            <a:r>
              <a:rPr lang="en-US" dirty="0" err="1">
                <a:latin typeface="Arial" panose="020B0604020202020204" pitchFamily="34" charset="0"/>
                <a:cs typeface="Arial" panose="020B0604020202020204" pitchFamily="34" charset="0"/>
              </a:rPr>
              <a:t>udskrivninger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og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ambulante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besøg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årligt</a:t>
            </a:r>
            <a:endParaRPr lang="en-US" dirty="0">
              <a:latin typeface="Arial" panose="020B0604020202020204" pitchFamily="34" charset="0"/>
              <a:cs typeface="Arial" panose="020B0604020202020204" pitchFamily="34" charset="0"/>
            </a:endParaRPr>
          </a:p>
          <a:p>
            <a:r>
              <a:rPr lang="en-US" dirty="0" err="1">
                <a:latin typeface="Arial" panose="020B0604020202020204" pitchFamily="34" charset="0"/>
                <a:cs typeface="Arial" panose="020B0604020202020204" pitchFamily="34" charset="0"/>
              </a:rPr>
              <a:t>Cirka</a:t>
            </a:r>
            <a:r>
              <a:rPr lang="en-US" dirty="0">
                <a:latin typeface="Arial" panose="020B0604020202020204" pitchFamily="34" charset="0"/>
                <a:cs typeface="Arial" panose="020B0604020202020204" pitchFamily="34" charset="0"/>
              </a:rPr>
              <a:t> 1550 </a:t>
            </a:r>
            <a:r>
              <a:rPr lang="en-US" dirty="0" err="1">
                <a:latin typeface="Arial" panose="020B0604020202020204" pitchFamily="34" charset="0"/>
                <a:cs typeface="Arial" panose="020B0604020202020204" pitchFamily="34" charset="0"/>
              </a:rPr>
              <a:t>børn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fødes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hvert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år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på</a:t>
            </a:r>
            <a:r>
              <a:rPr lang="en-US" dirty="0">
                <a:latin typeface="Arial" panose="020B0604020202020204" pitchFamily="34" charset="0"/>
                <a:cs typeface="Arial" panose="020B0604020202020204" pitchFamily="34" charset="0"/>
              </a:rPr>
              <a:t> SHS</a:t>
            </a:r>
          </a:p>
          <a:p>
            <a:endParaRPr lang="da-DK" dirty="0">
              <a:latin typeface="Arial" panose="020B0604020202020204" pitchFamily="34" charset="0"/>
              <a:cs typeface="Arial" panose="020B0604020202020204" pitchFamily="34" charset="0"/>
            </a:endParaRPr>
          </a:p>
        </p:txBody>
      </p:sp>
      <p:pic>
        <p:nvPicPr>
          <p:cNvPr id="8" name="Billed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2947" y="1316010"/>
            <a:ext cx="5426834" cy="3275115"/>
          </a:xfrm>
          <a:prstGeom prst="rect">
            <a:avLst/>
          </a:prstGeom>
        </p:spPr>
      </p:pic>
      <p:sp>
        <p:nvSpPr>
          <p:cNvPr id="14" name="Ellipse 13"/>
          <p:cNvSpPr/>
          <p:nvPr/>
        </p:nvSpPr>
        <p:spPr>
          <a:xfrm>
            <a:off x="5611528" y="3128211"/>
            <a:ext cx="2088683" cy="124165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8688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42963" y="541933"/>
            <a:ext cx="8199437" cy="665019"/>
          </a:xfrm>
        </p:spPr>
        <p:txBody>
          <a:bodyPr/>
          <a:lstStyle/>
          <a:p>
            <a:r>
              <a:rPr lang="da-DK" sz="3600" dirty="0"/>
              <a:t>Starten på eventyret</a:t>
            </a:r>
          </a:p>
        </p:txBody>
      </p:sp>
      <p:pic>
        <p:nvPicPr>
          <p:cNvPr id="3" name="Billede 2"/>
          <p:cNvPicPr>
            <a:picLocks noChangeAspect="1"/>
          </p:cNvPicPr>
          <p:nvPr/>
        </p:nvPicPr>
        <p:blipFill>
          <a:blip r:embed="rId3"/>
          <a:stretch>
            <a:fillRect/>
          </a:stretch>
        </p:blipFill>
        <p:spPr>
          <a:xfrm>
            <a:off x="923245" y="1376177"/>
            <a:ext cx="7676470" cy="4699880"/>
          </a:xfrm>
          <a:prstGeom prst="rect">
            <a:avLst/>
          </a:prstGeom>
        </p:spPr>
      </p:pic>
    </p:spTree>
    <p:extLst>
      <p:ext uri="{BB962C8B-B14F-4D97-AF65-F5344CB8AC3E}">
        <p14:creationId xmlns:p14="http://schemas.microsoft.com/office/powerpoint/2010/main" val="2203995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10872" y="489280"/>
            <a:ext cx="9068329" cy="665019"/>
          </a:xfrm>
        </p:spPr>
        <p:txBody>
          <a:bodyPr/>
          <a:lstStyle/>
          <a:p>
            <a:pPr marL="456919" indent="-456919"/>
            <a:r>
              <a:rPr lang="da-DK" sz="3599" dirty="0">
                <a:solidFill>
                  <a:schemeClr val="tx1">
                    <a:lumMod val="50000"/>
                    <a:lumOff val="50000"/>
                  </a:schemeClr>
                </a:solidFill>
              </a:rPr>
              <a:t>De teknologiske udfordringer</a:t>
            </a:r>
          </a:p>
        </p:txBody>
      </p:sp>
      <p:pic>
        <p:nvPicPr>
          <p:cNvPr id="8" name="Billede 7"/>
          <p:cNvPicPr>
            <a:picLocks noChangeAspect="1"/>
          </p:cNvPicPr>
          <p:nvPr/>
        </p:nvPicPr>
        <p:blipFill>
          <a:blip r:embed="rId3"/>
          <a:stretch>
            <a:fillRect/>
          </a:stretch>
        </p:blipFill>
        <p:spPr>
          <a:xfrm>
            <a:off x="5680233" y="1706265"/>
            <a:ext cx="5656364" cy="3135242"/>
          </a:xfrm>
          <a:prstGeom prst="rect">
            <a:avLst/>
          </a:prstGeom>
        </p:spPr>
      </p:pic>
      <p:pic>
        <p:nvPicPr>
          <p:cNvPr id="14" name="Billed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314" y="1706265"/>
            <a:ext cx="4540704" cy="3131194"/>
          </a:xfrm>
          <a:prstGeom prst="rect">
            <a:avLst/>
          </a:prstGeom>
        </p:spPr>
      </p:pic>
    </p:spTree>
    <p:extLst>
      <p:ext uri="{BB962C8B-B14F-4D97-AF65-F5344CB8AC3E}">
        <p14:creationId xmlns:p14="http://schemas.microsoft.com/office/powerpoint/2010/main" val="760342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693082" y="693835"/>
            <a:ext cx="8908118" cy="11362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600" dirty="0">
                <a:solidFill>
                  <a:schemeClr val="tx1">
                    <a:lumMod val="65000"/>
                    <a:lumOff val="35000"/>
                  </a:schemeClr>
                </a:solidFill>
                <a:latin typeface="Arial" panose="020B0604020202020204" pitchFamily="34" charset="0"/>
                <a:cs typeface="Arial" panose="020B0604020202020204" pitchFamily="34" charset="0"/>
              </a:rPr>
              <a:t>Robotnotat juni 2016</a:t>
            </a:r>
          </a:p>
          <a:p>
            <a:r>
              <a:rPr lang="da-DK" sz="2400" dirty="0">
                <a:solidFill>
                  <a:schemeClr val="tx1">
                    <a:lumMod val="65000"/>
                    <a:lumOff val="35000"/>
                  </a:schemeClr>
                </a:solidFill>
                <a:latin typeface="Arial" panose="020B0604020202020204" pitchFamily="34" charset="0"/>
                <a:cs typeface="Arial" panose="020B0604020202020204" pitchFamily="34" charset="0"/>
              </a:rPr>
              <a:t>Godkendt i FMU og i afdelingsledelseskredsen </a:t>
            </a:r>
          </a:p>
        </p:txBody>
      </p:sp>
      <p:sp>
        <p:nvSpPr>
          <p:cNvPr id="3" name="Tekstfelt 2"/>
          <p:cNvSpPr txBox="1"/>
          <p:nvPr/>
        </p:nvSpPr>
        <p:spPr>
          <a:xfrm>
            <a:off x="715231" y="1484054"/>
            <a:ext cx="6512390" cy="461665"/>
          </a:xfrm>
          <a:prstGeom prst="rect">
            <a:avLst/>
          </a:prstGeom>
          <a:noFill/>
        </p:spPr>
        <p:txBody>
          <a:bodyPr wrap="square" rtlCol="0">
            <a:spAutoFit/>
          </a:bodyPr>
          <a:lstStyle/>
          <a:p>
            <a:r>
              <a:rPr lang="da-DK" sz="2400" dirty="0"/>
              <a:t>Vi ville ikke indføre teknologi for teknologiens skyld</a:t>
            </a:r>
            <a:endParaRPr lang="da-DK" sz="2000" dirty="0"/>
          </a:p>
        </p:txBody>
      </p:sp>
      <p:graphicFrame>
        <p:nvGraphicFramePr>
          <p:cNvPr id="4" name="Diagram 3"/>
          <p:cNvGraphicFramePr/>
          <p:nvPr>
            <p:extLst>
              <p:ext uri="{D42A27DB-BD31-4B8C-83A1-F6EECF244321}">
                <p14:modId xmlns:p14="http://schemas.microsoft.com/office/powerpoint/2010/main" val="1624793697"/>
              </p:ext>
            </p:extLst>
          </p:nvPr>
        </p:nvGraphicFramePr>
        <p:xfrm>
          <a:off x="1281289" y="1945719"/>
          <a:ext cx="7459939" cy="41285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kstfelt 4"/>
          <p:cNvSpPr txBox="1"/>
          <p:nvPr/>
        </p:nvSpPr>
        <p:spPr>
          <a:xfrm>
            <a:off x="1281289" y="3895305"/>
            <a:ext cx="1974117" cy="369332"/>
          </a:xfrm>
          <a:prstGeom prst="rect">
            <a:avLst/>
          </a:prstGeom>
          <a:noFill/>
        </p:spPr>
        <p:txBody>
          <a:bodyPr wrap="square" rtlCol="0">
            <a:spAutoFit/>
          </a:bodyPr>
          <a:lstStyle/>
          <a:p>
            <a:r>
              <a:rPr lang="da-DK" dirty="0"/>
              <a:t>Bedre for pengene</a:t>
            </a:r>
          </a:p>
        </p:txBody>
      </p:sp>
      <p:sp>
        <p:nvSpPr>
          <p:cNvPr id="6" name="Tekstfelt 5"/>
          <p:cNvSpPr txBox="1"/>
          <p:nvPr/>
        </p:nvSpPr>
        <p:spPr>
          <a:xfrm>
            <a:off x="5971468" y="2678138"/>
            <a:ext cx="1865376" cy="369332"/>
          </a:xfrm>
          <a:prstGeom prst="rect">
            <a:avLst/>
          </a:prstGeom>
          <a:noFill/>
        </p:spPr>
        <p:txBody>
          <a:bodyPr wrap="square" rtlCol="0">
            <a:spAutoFit/>
          </a:bodyPr>
          <a:lstStyle/>
          <a:p>
            <a:r>
              <a:rPr lang="da-DK" dirty="0"/>
              <a:t>Mere for pengene</a:t>
            </a:r>
          </a:p>
        </p:txBody>
      </p:sp>
      <p:sp>
        <p:nvSpPr>
          <p:cNvPr id="7" name="Tekstfelt 6"/>
          <p:cNvSpPr txBox="1"/>
          <p:nvPr/>
        </p:nvSpPr>
        <p:spPr>
          <a:xfrm>
            <a:off x="7441910" y="4753574"/>
            <a:ext cx="1865376" cy="646331"/>
          </a:xfrm>
          <a:prstGeom prst="rect">
            <a:avLst/>
          </a:prstGeom>
          <a:noFill/>
        </p:spPr>
        <p:txBody>
          <a:bodyPr wrap="square" rtlCol="0">
            <a:spAutoFit/>
          </a:bodyPr>
          <a:lstStyle/>
          <a:p>
            <a:r>
              <a:rPr lang="da-DK" dirty="0"/>
              <a:t>Mere sikkert for pengene</a:t>
            </a:r>
          </a:p>
        </p:txBody>
      </p:sp>
    </p:spTree>
    <p:extLst>
      <p:ext uri="{BB962C8B-B14F-4D97-AF65-F5344CB8AC3E}">
        <p14:creationId xmlns:p14="http://schemas.microsoft.com/office/powerpoint/2010/main" val="1366940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526852" y="374905"/>
            <a:ext cx="5700211" cy="53035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800" dirty="0">
                <a:solidFill>
                  <a:schemeClr val="tx1">
                    <a:lumMod val="50000"/>
                    <a:lumOff val="50000"/>
                  </a:schemeClr>
                </a:solidFill>
                <a:latin typeface="Arial" panose="020B0604020202020204" pitchFamily="34" charset="0"/>
                <a:cs typeface="Arial" panose="020B0604020202020204" pitchFamily="34" charset="0"/>
              </a:rPr>
              <a:t>Forebyggelse psykisk arbejdsmiljø</a:t>
            </a:r>
          </a:p>
        </p:txBody>
      </p:sp>
      <p:sp>
        <p:nvSpPr>
          <p:cNvPr id="3" name="Tekstfelt 2"/>
          <p:cNvSpPr txBox="1"/>
          <p:nvPr/>
        </p:nvSpPr>
        <p:spPr>
          <a:xfrm>
            <a:off x="535359" y="905256"/>
            <a:ext cx="7792212" cy="707886"/>
          </a:xfrm>
          <a:prstGeom prst="rect">
            <a:avLst/>
          </a:prstGeom>
          <a:noFill/>
        </p:spPr>
        <p:txBody>
          <a:bodyPr wrap="square" rtlCol="0">
            <a:spAutoFit/>
          </a:bodyPr>
          <a:lstStyle/>
          <a:p>
            <a:r>
              <a:rPr lang="da-DK" sz="2000" dirty="0"/>
              <a:t>Vi var ikke i tvivl om fordelene i forhold til det fysiske arbejdsmiljø, men vi var i tvivl om hvordan det påvirkede det psykiske arbejdsmiljø</a:t>
            </a:r>
          </a:p>
        </p:txBody>
      </p:sp>
      <p:pic>
        <p:nvPicPr>
          <p:cNvPr id="4" name="Billede 3"/>
          <p:cNvPicPr>
            <a:picLocks noChangeAspect="1"/>
          </p:cNvPicPr>
          <p:nvPr/>
        </p:nvPicPr>
        <p:blipFill>
          <a:blip r:embed="rId3"/>
          <a:stretch>
            <a:fillRect/>
          </a:stretch>
        </p:blipFill>
        <p:spPr>
          <a:xfrm>
            <a:off x="526852" y="1701520"/>
            <a:ext cx="8575984" cy="4916898"/>
          </a:xfrm>
          <a:prstGeom prst="rect">
            <a:avLst/>
          </a:prstGeom>
        </p:spPr>
      </p:pic>
      <p:grpSp>
        <p:nvGrpSpPr>
          <p:cNvPr id="5" name="Gruppe 4"/>
          <p:cNvGrpSpPr/>
          <p:nvPr/>
        </p:nvGrpSpPr>
        <p:grpSpPr>
          <a:xfrm rot="1967148">
            <a:off x="8121122" y="1280015"/>
            <a:ext cx="1705641" cy="1638748"/>
            <a:chOff x="2369004" y="1469862"/>
            <a:chExt cx="1796499" cy="1796499"/>
          </a:xfrm>
        </p:grpSpPr>
        <p:sp>
          <p:nvSpPr>
            <p:cNvPr id="6" name="Figur 5"/>
            <p:cNvSpPr/>
            <p:nvPr/>
          </p:nvSpPr>
          <p:spPr>
            <a:xfrm>
              <a:off x="2369004" y="1469862"/>
              <a:ext cx="1796499" cy="1796499"/>
            </a:xfrm>
            <a:prstGeom prst="gear9">
              <a:avLst/>
            </a:pr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sp>
        <p:sp>
          <p:nvSpPr>
            <p:cNvPr id="7" name="Figur 4"/>
            <p:cNvSpPr txBox="1"/>
            <p:nvPr/>
          </p:nvSpPr>
          <p:spPr>
            <a:xfrm>
              <a:off x="2730180" y="1890683"/>
              <a:ext cx="1074147" cy="92343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da-DK" sz="1500" kern="1200" dirty="0"/>
                <a:t>Arbejdsmiljø</a:t>
              </a:r>
            </a:p>
          </p:txBody>
        </p:sp>
      </p:grpSp>
    </p:spTree>
    <p:extLst>
      <p:ext uri="{BB962C8B-B14F-4D97-AF65-F5344CB8AC3E}">
        <p14:creationId xmlns:p14="http://schemas.microsoft.com/office/powerpoint/2010/main" val="39686843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10872" y="393027"/>
            <a:ext cx="9068329" cy="665019"/>
          </a:xfrm>
        </p:spPr>
        <p:txBody>
          <a:bodyPr/>
          <a:lstStyle/>
          <a:p>
            <a:pPr marL="456919" indent="-456919"/>
            <a:r>
              <a:rPr lang="da-DK" sz="3599" dirty="0">
                <a:solidFill>
                  <a:schemeClr val="tx1">
                    <a:lumMod val="50000"/>
                    <a:lumOff val="50000"/>
                  </a:schemeClr>
                </a:solidFill>
              </a:rPr>
              <a:t>Hvor indsatte vi robotter</a:t>
            </a:r>
          </a:p>
        </p:txBody>
      </p:sp>
      <p:pic>
        <p:nvPicPr>
          <p:cNvPr id="5" name="Bille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903" y="1309303"/>
            <a:ext cx="3319092" cy="2155425"/>
          </a:xfrm>
          <a:prstGeom prst="rect">
            <a:avLst/>
          </a:prstGeom>
        </p:spPr>
      </p:pic>
      <p:pic>
        <p:nvPicPr>
          <p:cNvPr id="6" name="Billed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903" y="4056604"/>
            <a:ext cx="1661055" cy="2161315"/>
          </a:xfrm>
          <a:prstGeom prst="rect">
            <a:avLst/>
          </a:prstGeom>
        </p:spPr>
      </p:pic>
      <p:pic>
        <p:nvPicPr>
          <p:cNvPr id="7" name="Billed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8567" y="4062495"/>
            <a:ext cx="1656526" cy="2155425"/>
          </a:xfrm>
          <a:prstGeom prst="rect">
            <a:avLst/>
          </a:prstGeom>
        </p:spPr>
      </p:pic>
      <p:pic>
        <p:nvPicPr>
          <p:cNvPr id="10" name="Billed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43614" y="1309252"/>
            <a:ext cx="2660826" cy="2155424"/>
          </a:xfrm>
          <a:prstGeom prst="rect">
            <a:avLst/>
          </a:prstGeom>
        </p:spPr>
      </p:pic>
      <p:pic>
        <p:nvPicPr>
          <p:cNvPr id="11" name="Billed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14059" y="1309251"/>
            <a:ext cx="3831866" cy="2155425"/>
          </a:xfrm>
          <a:prstGeom prst="rect">
            <a:avLst/>
          </a:prstGeom>
        </p:spPr>
      </p:pic>
      <p:pic>
        <p:nvPicPr>
          <p:cNvPr id="4" name="Billede 3"/>
          <p:cNvPicPr>
            <a:picLocks noChangeAspect="1"/>
          </p:cNvPicPr>
          <p:nvPr/>
        </p:nvPicPr>
        <p:blipFill>
          <a:blip r:embed="rId8"/>
          <a:stretch>
            <a:fillRect/>
          </a:stretch>
        </p:blipFill>
        <p:spPr>
          <a:xfrm>
            <a:off x="4557702" y="4062494"/>
            <a:ext cx="3127479" cy="2155425"/>
          </a:xfrm>
          <a:prstGeom prst="rect">
            <a:avLst/>
          </a:prstGeom>
        </p:spPr>
      </p:pic>
      <p:pic>
        <p:nvPicPr>
          <p:cNvPr id="12" name="Billed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97790" y="4062496"/>
            <a:ext cx="1360780" cy="2184980"/>
          </a:xfrm>
          <a:prstGeom prst="rect">
            <a:avLst/>
          </a:prstGeom>
        </p:spPr>
      </p:pic>
      <p:sp>
        <p:nvSpPr>
          <p:cNvPr id="13" name="Tekstfelt 12"/>
          <p:cNvSpPr txBox="1"/>
          <p:nvPr/>
        </p:nvSpPr>
        <p:spPr>
          <a:xfrm>
            <a:off x="891080" y="3142841"/>
            <a:ext cx="1143000" cy="369332"/>
          </a:xfrm>
          <a:prstGeom prst="rect">
            <a:avLst/>
          </a:prstGeom>
          <a:noFill/>
        </p:spPr>
        <p:txBody>
          <a:bodyPr wrap="square" rtlCol="0">
            <a:spAutoFit/>
          </a:bodyPr>
          <a:lstStyle/>
          <a:p>
            <a:r>
              <a:rPr lang="da-DK" dirty="0"/>
              <a:t>TUG 1-6</a:t>
            </a:r>
          </a:p>
        </p:txBody>
      </p:sp>
      <p:sp>
        <p:nvSpPr>
          <p:cNvPr id="14" name="Tekstfelt 13"/>
          <p:cNvSpPr txBox="1"/>
          <p:nvPr/>
        </p:nvSpPr>
        <p:spPr>
          <a:xfrm>
            <a:off x="4557702" y="3095344"/>
            <a:ext cx="1143000" cy="369332"/>
          </a:xfrm>
          <a:prstGeom prst="rect">
            <a:avLst/>
          </a:prstGeom>
          <a:noFill/>
        </p:spPr>
        <p:txBody>
          <a:bodyPr wrap="square" rtlCol="0">
            <a:spAutoFit/>
          </a:bodyPr>
          <a:lstStyle/>
          <a:p>
            <a:r>
              <a:rPr lang="da-DK" dirty="0"/>
              <a:t>R</a:t>
            </a:r>
            <a:r>
              <a:rPr lang="da-DK" baseline="-25000" dirty="0"/>
              <a:t>2</a:t>
            </a:r>
            <a:r>
              <a:rPr lang="da-DK" dirty="0"/>
              <a:t>D</a:t>
            </a:r>
            <a:r>
              <a:rPr lang="da-DK" baseline="-25000" dirty="0"/>
              <a:t>2</a:t>
            </a:r>
            <a:endParaRPr lang="da-DK" dirty="0"/>
          </a:p>
        </p:txBody>
      </p:sp>
      <p:sp>
        <p:nvSpPr>
          <p:cNvPr id="15" name="Tekstfelt 14"/>
          <p:cNvSpPr txBox="1"/>
          <p:nvPr/>
        </p:nvSpPr>
        <p:spPr>
          <a:xfrm>
            <a:off x="7579303" y="3099640"/>
            <a:ext cx="1143000" cy="369332"/>
          </a:xfrm>
          <a:prstGeom prst="rect">
            <a:avLst/>
          </a:prstGeom>
          <a:noFill/>
        </p:spPr>
        <p:txBody>
          <a:bodyPr wrap="square" rtlCol="0">
            <a:spAutoFit/>
          </a:bodyPr>
          <a:lstStyle/>
          <a:p>
            <a:r>
              <a:rPr lang="da-DK" dirty="0">
                <a:solidFill>
                  <a:schemeClr val="bg1"/>
                </a:solidFill>
              </a:rPr>
              <a:t>Da Vinci</a:t>
            </a:r>
          </a:p>
        </p:txBody>
      </p:sp>
      <p:pic>
        <p:nvPicPr>
          <p:cNvPr id="9" name="Billede 8"/>
          <p:cNvPicPr>
            <a:picLocks noChangeAspect="1"/>
          </p:cNvPicPr>
          <p:nvPr/>
        </p:nvPicPr>
        <p:blipFill>
          <a:blip r:embed="rId10"/>
          <a:stretch>
            <a:fillRect/>
          </a:stretch>
        </p:blipFill>
        <p:spPr>
          <a:xfrm>
            <a:off x="814903" y="5821982"/>
            <a:ext cx="1530229" cy="432854"/>
          </a:xfrm>
          <a:prstGeom prst="rect">
            <a:avLst/>
          </a:prstGeom>
        </p:spPr>
      </p:pic>
      <p:pic>
        <p:nvPicPr>
          <p:cNvPr id="17" name="Billede 16"/>
          <p:cNvPicPr>
            <a:picLocks noChangeAspect="1"/>
          </p:cNvPicPr>
          <p:nvPr/>
        </p:nvPicPr>
        <p:blipFill>
          <a:blip r:embed="rId11"/>
          <a:stretch>
            <a:fillRect/>
          </a:stretch>
        </p:blipFill>
        <p:spPr>
          <a:xfrm>
            <a:off x="2688567" y="5829342"/>
            <a:ext cx="957155" cy="432854"/>
          </a:xfrm>
          <a:prstGeom prst="rect">
            <a:avLst/>
          </a:prstGeom>
        </p:spPr>
      </p:pic>
      <p:pic>
        <p:nvPicPr>
          <p:cNvPr id="18" name="Billede 17"/>
          <p:cNvPicPr>
            <a:picLocks noChangeAspect="1"/>
          </p:cNvPicPr>
          <p:nvPr/>
        </p:nvPicPr>
        <p:blipFill>
          <a:blip r:embed="rId12"/>
          <a:stretch>
            <a:fillRect/>
          </a:stretch>
        </p:blipFill>
        <p:spPr>
          <a:xfrm>
            <a:off x="7897790" y="5846328"/>
            <a:ext cx="1164437" cy="432854"/>
          </a:xfrm>
          <a:prstGeom prst="rect">
            <a:avLst/>
          </a:prstGeom>
        </p:spPr>
      </p:pic>
      <p:sp>
        <p:nvSpPr>
          <p:cNvPr id="19" name="Tekstfelt 18"/>
          <p:cNvSpPr txBox="1"/>
          <p:nvPr/>
        </p:nvSpPr>
        <p:spPr>
          <a:xfrm>
            <a:off x="4557702" y="5818415"/>
            <a:ext cx="493458" cy="369332"/>
          </a:xfrm>
          <a:prstGeom prst="rect">
            <a:avLst/>
          </a:prstGeom>
          <a:noFill/>
        </p:spPr>
        <p:txBody>
          <a:bodyPr wrap="square" rtlCol="0">
            <a:spAutoFit/>
          </a:bodyPr>
          <a:lstStyle/>
          <a:p>
            <a:r>
              <a:rPr lang="da-DK" dirty="0"/>
              <a:t>NN</a:t>
            </a:r>
          </a:p>
        </p:txBody>
      </p:sp>
    </p:spTree>
    <p:extLst>
      <p:ext uri="{BB962C8B-B14F-4D97-AF65-F5344CB8AC3E}">
        <p14:creationId xmlns:p14="http://schemas.microsoft.com/office/powerpoint/2010/main" val="2523843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918319" y="757655"/>
            <a:ext cx="6376868" cy="55418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800" dirty="0">
                <a:solidFill>
                  <a:schemeClr val="tx1">
                    <a:lumMod val="50000"/>
                    <a:lumOff val="50000"/>
                  </a:schemeClr>
                </a:solidFill>
                <a:latin typeface="Arial" panose="020B0604020202020204" pitchFamily="34" charset="0"/>
                <a:cs typeface="Arial" panose="020B0604020202020204" pitchFamily="34" charset="0"/>
              </a:rPr>
              <a:t>Det psykiske arbejdsmiljø</a:t>
            </a:r>
          </a:p>
        </p:txBody>
      </p:sp>
      <p:sp>
        <p:nvSpPr>
          <p:cNvPr id="3" name="Tekstfelt 2"/>
          <p:cNvSpPr txBox="1"/>
          <p:nvPr/>
        </p:nvSpPr>
        <p:spPr>
          <a:xfrm>
            <a:off x="918319" y="1955893"/>
            <a:ext cx="6821424" cy="4524315"/>
          </a:xfrm>
          <a:prstGeom prst="rect">
            <a:avLst/>
          </a:prstGeom>
          <a:noFill/>
        </p:spPr>
        <p:txBody>
          <a:bodyPr wrap="square" rtlCol="0">
            <a:spAutoFit/>
          </a:bodyPr>
          <a:lstStyle/>
          <a:p>
            <a:pPr marL="285750" indent="-285750">
              <a:buFont typeface="Arial" panose="020B0604020202020204" pitchFamily="34" charset="0"/>
              <a:buChar char="•"/>
            </a:pPr>
            <a:r>
              <a:rPr lang="da-DK" sz="2400" dirty="0"/>
              <a:t>Medarbejdernes vurdering af risici viste sig velbegrundet</a:t>
            </a:r>
          </a:p>
          <a:p>
            <a:pPr marL="285750" indent="-285750">
              <a:buFont typeface="Arial" panose="020B0604020202020204" pitchFamily="34" charset="0"/>
              <a:buChar char="•"/>
            </a:pPr>
            <a:endParaRPr lang="da-DK" sz="2400" dirty="0"/>
          </a:p>
          <a:p>
            <a:pPr marL="285750" indent="-285750">
              <a:buFont typeface="Arial" panose="020B0604020202020204" pitchFamily="34" charset="0"/>
              <a:buChar char="•"/>
            </a:pPr>
            <a:r>
              <a:rPr lang="da-DK" sz="2400" dirty="0"/>
              <a:t>Driftsstabilitet er afgørende for det psykiske (og fysiske) arbejdsmiljø</a:t>
            </a:r>
          </a:p>
          <a:p>
            <a:endParaRPr lang="da-DK" sz="2400" dirty="0"/>
          </a:p>
          <a:p>
            <a:pPr marL="285750" indent="-285750">
              <a:buFont typeface="Arial" panose="020B0604020202020204" pitchFamily="34" charset="0"/>
              <a:buChar char="•"/>
            </a:pPr>
            <a:r>
              <a:rPr lang="da-DK" sz="2400" dirty="0"/>
              <a:t>Manglende driftsstabilitet betyder at opgaver skal udføres manuelt igen</a:t>
            </a:r>
          </a:p>
          <a:p>
            <a:pPr marL="285750" indent="-285750">
              <a:buFont typeface="Arial" panose="020B0604020202020204" pitchFamily="34" charset="0"/>
              <a:buChar char="•"/>
            </a:pPr>
            <a:endParaRPr lang="da-DK" sz="2400" dirty="0"/>
          </a:p>
          <a:p>
            <a:pPr marL="285750" indent="-285750">
              <a:buFont typeface="Arial" panose="020B0604020202020204" pitchFamily="34" charset="0"/>
              <a:buChar char="•"/>
            </a:pPr>
            <a:r>
              <a:rPr lang="da-DK" sz="2400" dirty="0"/>
              <a:t>Ekstra ventetid på grund af robotter</a:t>
            </a:r>
          </a:p>
          <a:p>
            <a:pPr marL="285750" indent="-285750">
              <a:buFont typeface="Arial" panose="020B0604020202020204" pitchFamily="34" charset="0"/>
              <a:buChar char="•"/>
            </a:pPr>
            <a:endParaRPr lang="da-DK" sz="2400" dirty="0"/>
          </a:p>
          <a:p>
            <a:pPr marL="285750" indent="-285750">
              <a:buFont typeface="Arial" panose="020B0604020202020204" pitchFamily="34" charset="0"/>
              <a:buChar char="•"/>
            </a:pPr>
            <a:endParaRPr lang="da-DK" sz="2400" dirty="0"/>
          </a:p>
        </p:txBody>
      </p:sp>
      <p:pic>
        <p:nvPicPr>
          <p:cNvPr id="5" name="Bille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274502" y="1800335"/>
            <a:ext cx="3907974" cy="2930981"/>
          </a:xfrm>
          <a:prstGeom prst="rect">
            <a:avLst/>
          </a:prstGeom>
        </p:spPr>
      </p:pic>
    </p:spTree>
    <p:extLst>
      <p:ext uri="{BB962C8B-B14F-4D97-AF65-F5344CB8AC3E}">
        <p14:creationId xmlns:p14="http://schemas.microsoft.com/office/powerpoint/2010/main" val="22186131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404023" y="654104"/>
            <a:ext cx="8084166" cy="55418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800" dirty="0">
                <a:solidFill>
                  <a:schemeClr val="tx1">
                    <a:lumMod val="50000"/>
                    <a:lumOff val="50000"/>
                  </a:schemeClr>
                </a:solidFill>
                <a:latin typeface="Arial" panose="020B0604020202020204" pitchFamily="34" charset="0"/>
                <a:cs typeface="Arial" panose="020B0604020202020204" pitchFamily="34" charset="0"/>
              </a:rPr>
              <a:t>Det psykiske arbejdsmiljø – </a:t>
            </a:r>
          </a:p>
          <a:p>
            <a:r>
              <a:rPr lang="da-DK" sz="2000" dirty="0">
                <a:solidFill>
                  <a:schemeClr val="tx1">
                    <a:lumMod val="50000"/>
                    <a:lumOff val="50000"/>
                  </a:schemeClr>
                </a:solidFill>
                <a:latin typeface="Arial" panose="020B0604020202020204" pitchFamily="34" charset="0"/>
                <a:cs typeface="Arial" panose="020B0604020202020204" pitchFamily="34" charset="0"/>
              </a:rPr>
              <a:t>robotten som kollega i flere virkeligheder</a:t>
            </a:r>
          </a:p>
        </p:txBody>
      </p:sp>
      <p:pic>
        <p:nvPicPr>
          <p:cNvPr id="4" name="Bille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6173" y="2099616"/>
            <a:ext cx="3265596" cy="2449197"/>
          </a:xfrm>
          <a:prstGeom prst="rect">
            <a:avLst/>
          </a:prstGeom>
        </p:spPr>
      </p:pic>
      <p:pic>
        <p:nvPicPr>
          <p:cNvPr id="6" name="Billed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813307" y="2099616"/>
            <a:ext cx="3265599" cy="2449199"/>
          </a:xfrm>
          <a:prstGeom prst="rect">
            <a:avLst/>
          </a:prstGeom>
        </p:spPr>
      </p:pic>
      <p:sp>
        <p:nvSpPr>
          <p:cNvPr id="3" name="Tekstfelt 2"/>
          <p:cNvSpPr txBox="1"/>
          <p:nvPr/>
        </p:nvSpPr>
        <p:spPr>
          <a:xfrm>
            <a:off x="2146434" y="1322084"/>
            <a:ext cx="184731" cy="369332"/>
          </a:xfrm>
          <a:prstGeom prst="rect">
            <a:avLst/>
          </a:prstGeom>
          <a:noFill/>
        </p:spPr>
        <p:txBody>
          <a:bodyPr wrap="none" rtlCol="0">
            <a:spAutoFit/>
          </a:bodyPr>
          <a:lstStyle/>
          <a:p>
            <a:endParaRPr lang="da-DK" dirty="0"/>
          </a:p>
        </p:txBody>
      </p:sp>
      <p:pic>
        <p:nvPicPr>
          <p:cNvPr id="7" name="Billed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8643" y="1691415"/>
            <a:ext cx="5805505" cy="3265597"/>
          </a:xfrm>
          <a:prstGeom prst="rect">
            <a:avLst/>
          </a:prstGeom>
        </p:spPr>
      </p:pic>
    </p:spTree>
    <p:extLst>
      <p:ext uri="{BB962C8B-B14F-4D97-AF65-F5344CB8AC3E}">
        <p14:creationId xmlns:p14="http://schemas.microsoft.com/office/powerpoint/2010/main" val="2614118134"/>
      </p:ext>
    </p:extLst>
  </p:cSld>
  <p:clrMapOvr>
    <a:masterClrMapping/>
  </p:clrMapOvr>
</p:sld>
</file>

<file path=ppt/theme/theme1.xml><?xml version="1.0" encoding="utf-8"?>
<a:theme xmlns:a="http://schemas.openxmlformats.org/drawingml/2006/main" name="SHS-Slidemaster-2018">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S-Slidemaster-2018" id="{1C8AF686-14C5-384B-A8E2-70BE6994792B}" vid="{89F591B5-6DC4-EB4C-B5A1-713E930B565B}"/>
    </a:ext>
  </a:extLst>
</a:theme>
</file>

<file path=ppt/theme/theme2.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6E7C2726B9068469BF2B6ECBF6B85FD" ma:contentTypeVersion="0" ma:contentTypeDescription="Opret et nyt dokument." ma:contentTypeScope="" ma:versionID="b5e8beebc45ca43667ace7c8aecaedd5">
  <xsd:schema xmlns:xsd="http://www.w3.org/2001/XMLSchema" xmlns:xs="http://www.w3.org/2001/XMLSchema" xmlns:p="http://schemas.microsoft.com/office/2006/metadata/properties" targetNamespace="http://schemas.microsoft.com/office/2006/metadata/properties" ma:root="true" ma:fieldsID="ac504b555cbc0eb2a32092f08c35baad">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8498FD-F4B9-4BCD-88B7-46D6020760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E27220B1-47F6-4200-B4F4-E84A3A2DA297}">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98831606-AB83-401B-81A6-3CD98D6E767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SHS-Slidemaster-2018</Template>
  <TotalTime>857</TotalTime>
  <Words>890</Words>
  <Application>Microsoft Office PowerPoint</Application>
  <PresentationFormat>Widescreen</PresentationFormat>
  <Paragraphs>86</Paragraphs>
  <Slides>12</Slides>
  <Notes>11</Notes>
  <HiddenSlides>0</HiddenSlides>
  <MMClips>0</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12</vt:i4>
      </vt:variant>
    </vt:vector>
  </HeadingPairs>
  <TitlesOfParts>
    <vt:vector size="16" baseType="lpstr">
      <vt:lpstr>Arial</vt:lpstr>
      <vt:lpstr>Arial Narrow</vt:lpstr>
      <vt:lpstr>Calibri</vt:lpstr>
      <vt:lpstr>SHS-Slidemaster-2018</vt:lpstr>
      <vt:lpstr>Mobile robotter på Sygehus Sønderjylland    – erfaringer fra implementering og drift</vt:lpstr>
      <vt:lpstr>Region Syddanmark Sygehus Sønderjylland</vt:lpstr>
      <vt:lpstr>Starten på eventyret</vt:lpstr>
      <vt:lpstr>De teknologiske udfordringer</vt:lpstr>
      <vt:lpstr>PowerPoint-præsentation</vt:lpstr>
      <vt:lpstr>PowerPoint-præsentation</vt:lpstr>
      <vt:lpstr>Hvor indsatte vi robotter</vt:lpstr>
      <vt:lpstr>PowerPoint-præsentation</vt:lpstr>
      <vt:lpstr>PowerPoint-præsentation</vt:lpstr>
      <vt:lpstr>PowerPoint-præsentation</vt:lpstr>
      <vt:lpstr>Hvor er vi nu</vt:lpstr>
      <vt:lpstr>Spørgsmål?</vt:lpstr>
    </vt:vector>
  </TitlesOfParts>
  <Company>Region Syddanmark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Susanne Lebrecht</dc:creator>
  <cp:lastModifiedBy>Morten Bichel</cp:lastModifiedBy>
  <cp:revision>76</cp:revision>
  <cp:lastPrinted>2021-08-30T11:29:25Z</cp:lastPrinted>
  <dcterms:created xsi:type="dcterms:W3CDTF">2018-09-07T12:14:14Z</dcterms:created>
  <dcterms:modified xsi:type="dcterms:W3CDTF">2022-11-22T09:18:59Z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0x01010056E7C2726B9068469BF2B6ECBF6B85FD</vt:lpwstr>
  </property>
</Properties>
</file>