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81" r:id="rId2"/>
    <p:sldId id="258" r:id="rId3"/>
    <p:sldId id="265" r:id="rId4"/>
    <p:sldId id="284" r:id="rId5"/>
    <p:sldId id="266" r:id="rId6"/>
    <p:sldId id="290" r:id="rId7"/>
    <p:sldId id="275" r:id="rId8"/>
    <p:sldId id="259" r:id="rId9"/>
    <p:sldId id="294" r:id="rId10"/>
    <p:sldId id="285" r:id="rId11"/>
    <p:sldId id="271" r:id="rId12"/>
  </p:sldIdLst>
  <p:sldSz cx="12192000" cy="6858000"/>
  <p:notesSz cx="9940925" cy="1437005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6AD28-8FBA-41E0-983E-CED1557D54EA}" v="19" dt="2024-09-16T06:41:23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95" autoAdjust="0"/>
    <p:restoredTop sz="94684"/>
  </p:normalViewPr>
  <p:slideViewPr>
    <p:cSldViewPr snapToGrid="0" showGuides="1">
      <p:cViewPr varScale="1">
        <p:scale>
          <a:sx n="60" d="100"/>
          <a:sy n="60" d="100"/>
        </p:scale>
        <p:origin x="64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ne Frees Faaborg" userId="d9f2cbfd-8f05-44dc-9516-b3b235e3898e" providerId="ADAL" clId="{E0C6AD28-8FBA-41E0-983E-CED1557D54EA}"/>
    <pc:docChg chg="undo custSel addSld delSld modSld sldOrd modNotesMaster">
      <pc:chgData name="Trine Frees Faaborg" userId="d9f2cbfd-8f05-44dc-9516-b3b235e3898e" providerId="ADAL" clId="{E0C6AD28-8FBA-41E0-983E-CED1557D54EA}" dt="2024-09-25T10:19:08.279" v="12167" actId="47"/>
      <pc:docMkLst>
        <pc:docMk/>
      </pc:docMkLst>
      <pc:sldChg chg="addSp delSp modSp mod ord">
        <pc:chgData name="Trine Frees Faaborg" userId="d9f2cbfd-8f05-44dc-9516-b3b235e3898e" providerId="ADAL" clId="{E0C6AD28-8FBA-41E0-983E-CED1557D54EA}" dt="2024-08-28T12:54:39.919" v="2577" actId="27636"/>
        <pc:sldMkLst>
          <pc:docMk/>
          <pc:sldMk cId="2702903736" sldId="258"/>
        </pc:sldMkLst>
        <pc:spChg chg="add del mod">
          <ac:chgData name="Trine Frees Faaborg" userId="d9f2cbfd-8f05-44dc-9516-b3b235e3898e" providerId="ADAL" clId="{E0C6AD28-8FBA-41E0-983E-CED1557D54EA}" dt="2024-08-25T18:07:56.926" v="114" actId="478"/>
          <ac:spMkLst>
            <pc:docMk/>
            <pc:sldMk cId="2702903736" sldId="258"/>
            <ac:spMk id="3" creationId="{CEBD9288-3911-5FBC-BCBB-011BEA595999}"/>
          </ac:spMkLst>
        </pc:spChg>
        <pc:spChg chg="mod">
          <ac:chgData name="Trine Frees Faaborg" userId="d9f2cbfd-8f05-44dc-9516-b3b235e3898e" providerId="ADAL" clId="{E0C6AD28-8FBA-41E0-983E-CED1557D54EA}" dt="2024-08-26T12:31:49.081" v="2569" actId="20577"/>
          <ac:spMkLst>
            <pc:docMk/>
            <pc:sldMk cId="2702903736" sldId="258"/>
            <ac:spMk id="7" creationId="{0CA3EACA-81E5-E05C-9636-EAD02A8B8EFC}"/>
          </ac:spMkLst>
        </pc:spChg>
        <pc:spChg chg="del">
          <ac:chgData name="Trine Frees Faaborg" userId="d9f2cbfd-8f05-44dc-9516-b3b235e3898e" providerId="ADAL" clId="{E0C6AD28-8FBA-41E0-983E-CED1557D54EA}" dt="2024-08-25T18:06:00.182" v="30" actId="478"/>
          <ac:spMkLst>
            <pc:docMk/>
            <pc:sldMk cId="2702903736" sldId="258"/>
            <ac:spMk id="8" creationId="{BFE2B681-A8A1-CF1E-79CF-7318306D4C55}"/>
          </ac:spMkLst>
        </pc:spChg>
        <pc:spChg chg="mod">
          <ac:chgData name="Trine Frees Faaborg" userId="d9f2cbfd-8f05-44dc-9516-b3b235e3898e" providerId="ADAL" clId="{E0C6AD28-8FBA-41E0-983E-CED1557D54EA}" dt="2024-08-28T12:54:39.919" v="2577" actId="27636"/>
          <ac:spMkLst>
            <pc:docMk/>
            <pc:sldMk cId="2702903736" sldId="258"/>
            <ac:spMk id="9" creationId="{A28B1DF8-F189-B9EC-B258-4CC9B18090FC}"/>
          </ac:spMkLst>
        </pc:spChg>
      </pc:sldChg>
      <pc:sldChg chg="modSp mod ord">
        <pc:chgData name="Trine Frees Faaborg" userId="d9f2cbfd-8f05-44dc-9516-b3b235e3898e" providerId="ADAL" clId="{E0C6AD28-8FBA-41E0-983E-CED1557D54EA}" dt="2024-09-16T09:57:10.938" v="12155" actId="20577"/>
        <pc:sldMkLst>
          <pc:docMk/>
          <pc:sldMk cId="3663810663" sldId="259"/>
        </pc:sldMkLst>
        <pc:spChg chg="mod">
          <ac:chgData name="Trine Frees Faaborg" userId="d9f2cbfd-8f05-44dc-9516-b3b235e3898e" providerId="ADAL" clId="{E0C6AD28-8FBA-41E0-983E-CED1557D54EA}" dt="2024-08-25T18:40:40.037" v="1624" actId="20577"/>
          <ac:spMkLst>
            <pc:docMk/>
            <pc:sldMk cId="3663810663" sldId="259"/>
            <ac:spMk id="7" creationId="{5EFC5BF9-8E2C-68C0-A1AE-D983FD343C41}"/>
          </ac:spMkLst>
        </pc:spChg>
        <pc:spChg chg="mod">
          <ac:chgData name="Trine Frees Faaborg" userId="d9f2cbfd-8f05-44dc-9516-b3b235e3898e" providerId="ADAL" clId="{E0C6AD28-8FBA-41E0-983E-CED1557D54EA}" dt="2024-09-16T09:57:10.938" v="12155" actId="20577"/>
          <ac:spMkLst>
            <pc:docMk/>
            <pc:sldMk cId="3663810663" sldId="259"/>
            <ac:spMk id="8" creationId="{23708C9D-74AA-9066-AE70-8810173CF730}"/>
          </ac:spMkLst>
        </pc:spChg>
      </pc:sldChg>
      <pc:sldChg chg="del">
        <pc:chgData name="Trine Frees Faaborg" userId="d9f2cbfd-8f05-44dc-9516-b3b235e3898e" providerId="ADAL" clId="{E0C6AD28-8FBA-41E0-983E-CED1557D54EA}" dt="2024-08-25T18:08:15.009" v="118" actId="47"/>
        <pc:sldMkLst>
          <pc:docMk/>
          <pc:sldMk cId="2688836372" sldId="260"/>
        </pc:sldMkLst>
      </pc:sldChg>
      <pc:sldChg chg="del">
        <pc:chgData name="Trine Frees Faaborg" userId="d9f2cbfd-8f05-44dc-9516-b3b235e3898e" providerId="ADAL" clId="{E0C6AD28-8FBA-41E0-983E-CED1557D54EA}" dt="2024-08-25T18:08:16.523" v="119" actId="47"/>
        <pc:sldMkLst>
          <pc:docMk/>
          <pc:sldMk cId="1681808807" sldId="261"/>
        </pc:sldMkLst>
      </pc:sldChg>
      <pc:sldChg chg="del">
        <pc:chgData name="Trine Frees Faaborg" userId="d9f2cbfd-8f05-44dc-9516-b3b235e3898e" providerId="ADAL" clId="{E0C6AD28-8FBA-41E0-983E-CED1557D54EA}" dt="2024-08-25T18:08:12.476" v="117" actId="47"/>
        <pc:sldMkLst>
          <pc:docMk/>
          <pc:sldMk cId="1792738086" sldId="262"/>
        </pc:sldMkLst>
      </pc:sldChg>
      <pc:sldChg chg="del">
        <pc:chgData name="Trine Frees Faaborg" userId="d9f2cbfd-8f05-44dc-9516-b3b235e3898e" providerId="ADAL" clId="{E0C6AD28-8FBA-41E0-983E-CED1557D54EA}" dt="2024-08-25T18:08:08.780" v="116" actId="47"/>
        <pc:sldMkLst>
          <pc:docMk/>
          <pc:sldMk cId="1530149521" sldId="263"/>
        </pc:sldMkLst>
      </pc:sldChg>
      <pc:sldChg chg="modSp del mod ord">
        <pc:chgData name="Trine Frees Faaborg" userId="d9f2cbfd-8f05-44dc-9516-b3b235e3898e" providerId="ADAL" clId="{E0C6AD28-8FBA-41E0-983E-CED1557D54EA}" dt="2024-08-26T12:29:50.434" v="2481" actId="47"/>
        <pc:sldMkLst>
          <pc:docMk/>
          <pc:sldMk cId="4084498781" sldId="264"/>
        </pc:sldMkLst>
        <pc:spChg chg="mod">
          <ac:chgData name="Trine Frees Faaborg" userId="d9f2cbfd-8f05-44dc-9516-b3b235e3898e" providerId="ADAL" clId="{E0C6AD28-8FBA-41E0-983E-CED1557D54EA}" dt="2024-08-26T12:13:23.977" v="1800" actId="20577"/>
          <ac:spMkLst>
            <pc:docMk/>
            <pc:sldMk cId="4084498781" sldId="264"/>
            <ac:spMk id="6" creationId="{AFFADA04-99D1-0199-D479-5E434A5B65FE}"/>
          </ac:spMkLst>
        </pc:spChg>
      </pc:sldChg>
      <pc:sldChg chg="addSp modSp mod ord">
        <pc:chgData name="Trine Frees Faaborg" userId="d9f2cbfd-8f05-44dc-9516-b3b235e3898e" providerId="ADAL" clId="{E0C6AD28-8FBA-41E0-983E-CED1557D54EA}" dt="2024-09-14T07:30:05.376" v="9750" actId="20577"/>
        <pc:sldMkLst>
          <pc:docMk/>
          <pc:sldMk cId="4135914723" sldId="265"/>
        </pc:sldMkLst>
        <pc:spChg chg="mod">
          <ac:chgData name="Trine Frees Faaborg" userId="d9f2cbfd-8f05-44dc-9516-b3b235e3898e" providerId="ADAL" clId="{E0C6AD28-8FBA-41E0-983E-CED1557D54EA}" dt="2024-08-25T18:19:23.327" v="646" actId="20577"/>
          <ac:spMkLst>
            <pc:docMk/>
            <pc:sldMk cId="4135914723" sldId="265"/>
            <ac:spMk id="6" creationId="{BB048F12-710E-12EE-30AB-F187CEE99226}"/>
          </ac:spMkLst>
        </pc:spChg>
        <pc:spChg chg="mod">
          <ac:chgData name="Trine Frees Faaborg" userId="d9f2cbfd-8f05-44dc-9516-b3b235e3898e" providerId="ADAL" clId="{E0C6AD28-8FBA-41E0-983E-CED1557D54EA}" dt="2024-09-14T07:30:05.376" v="9750" actId="20577"/>
          <ac:spMkLst>
            <pc:docMk/>
            <pc:sldMk cId="4135914723" sldId="265"/>
            <ac:spMk id="7" creationId="{B0035ABD-CCA7-091E-A2F4-533C782EE10A}"/>
          </ac:spMkLst>
        </pc:spChg>
        <pc:spChg chg="mod">
          <ac:chgData name="Trine Frees Faaborg" userId="d9f2cbfd-8f05-44dc-9516-b3b235e3898e" providerId="ADAL" clId="{E0C6AD28-8FBA-41E0-983E-CED1557D54EA}" dt="2024-08-26T12:12:59.117" v="1798" actId="20577"/>
          <ac:spMkLst>
            <pc:docMk/>
            <pc:sldMk cId="4135914723" sldId="265"/>
            <ac:spMk id="8" creationId="{6D96C774-A780-F0E3-99FD-3458E5ECF0E7}"/>
          </ac:spMkLst>
        </pc:spChg>
        <pc:picChg chg="add mod">
          <ac:chgData name="Trine Frees Faaborg" userId="d9f2cbfd-8f05-44dc-9516-b3b235e3898e" providerId="ADAL" clId="{E0C6AD28-8FBA-41E0-983E-CED1557D54EA}" dt="2024-08-25T18:23:59.749" v="953" actId="1076"/>
          <ac:picMkLst>
            <pc:docMk/>
            <pc:sldMk cId="4135914723" sldId="265"/>
            <ac:picMk id="1026" creationId="{56DC69DE-C480-4E8D-3716-F7FB2EBEC62E}"/>
          </ac:picMkLst>
        </pc:picChg>
      </pc:sldChg>
      <pc:sldChg chg="modSp mod ord">
        <pc:chgData name="Trine Frees Faaborg" userId="d9f2cbfd-8f05-44dc-9516-b3b235e3898e" providerId="ADAL" clId="{E0C6AD28-8FBA-41E0-983E-CED1557D54EA}" dt="2024-09-13T12:30:58.700" v="9035"/>
        <pc:sldMkLst>
          <pc:docMk/>
          <pc:sldMk cId="3162166553" sldId="266"/>
        </pc:sldMkLst>
        <pc:spChg chg="mod">
          <ac:chgData name="Trine Frees Faaborg" userId="d9f2cbfd-8f05-44dc-9516-b3b235e3898e" providerId="ADAL" clId="{E0C6AD28-8FBA-41E0-983E-CED1557D54EA}" dt="2024-08-25T18:28:56.229" v="1256" actId="20577"/>
          <ac:spMkLst>
            <pc:docMk/>
            <pc:sldMk cId="3162166553" sldId="266"/>
            <ac:spMk id="5" creationId="{AA1F5A02-49C4-A456-3D10-0223E4DC61FF}"/>
          </ac:spMkLst>
        </pc:spChg>
        <pc:spChg chg="mod">
          <ac:chgData name="Trine Frees Faaborg" userId="d9f2cbfd-8f05-44dc-9516-b3b235e3898e" providerId="ADAL" clId="{E0C6AD28-8FBA-41E0-983E-CED1557D54EA}" dt="2024-09-13T12:30:58.700" v="9035"/>
          <ac:spMkLst>
            <pc:docMk/>
            <pc:sldMk cId="3162166553" sldId="266"/>
            <ac:spMk id="6" creationId="{40487806-4055-AF17-3359-98EC946B2F55}"/>
          </ac:spMkLst>
        </pc:spChg>
      </pc:sldChg>
      <pc:sldChg chg="modSp del mod">
        <pc:chgData name="Trine Frees Faaborg" userId="d9f2cbfd-8f05-44dc-9516-b3b235e3898e" providerId="ADAL" clId="{E0C6AD28-8FBA-41E0-983E-CED1557D54EA}" dt="2024-09-25T10:18:58.304" v="12158" actId="47"/>
        <pc:sldMkLst>
          <pc:docMk/>
          <pc:sldMk cId="841675352" sldId="267"/>
        </pc:sldMkLst>
        <pc:spChg chg="mod">
          <ac:chgData name="Trine Frees Faaborg" userId="d9f2cbfd-8f05-44dc-9516-b3b235e3898e" providerId="ADAL" clId="{E0C6AD28-8FBA-41E0-983E-CED1557D54EA}" dt="2024-09-14T07:40:45.171" v="9763" actId="20577"/>
          <ac:spMkLst>
            <pc:docMk/>
            <pc:sldMk cId="841675352" sldId="267"/>
            <ac:spMk id="5" creationId="{51B1E346-2671-F2ED-9CBD-A18E3CBA1F1D}"/>
          </ac:spMkLst>
        </pc:spChg>
        <pc:spChg chg="mod">
          <ac:chgData name="Trine Frees Faaborg" userId="d9f2cbfd-8f05-44dc-9516-b3b235e3898e" providerId="ADAL" clId="{E0C6AD28-8FBA-41E0-983E-CED1557D54EA}" dt="2024-09-14T08:52:00.446" v="10162" actId="20577"/>
          <ac:spMkLst>
            <pc:docMk/>
            <pc:sldMk cId="841675352" sldId="267"/>
            <ac:spMk id="6" creationId="{85D38D85-D2B4-472B-97FB-AEF1250EE281}"/>
          </ac:spMkLst>
        </pc:spChg>
      </pc:sldChg>
      <pc:sldChg chg="del ord">
        <pc:chgData name="Trine Frees Faaborg" userId="d9f2cbfd-8f05-44dc-9516-b3b235e3898e" providerId="ADAL" clId="{E0C6AD28-8FBA-41E0-983E-CED1557D54EA}" dt="2024-08-25T18:29:39.246" v="1260" actId="47"/>
        <pc:sldMkLst>
          <pc:docMk/>
          <pc:sldMk cId="1245432092" sldId="268"/>
        </pc:sldMkLst>
      </pc:sldChg>
      <pc:sldChg chg="del">
        <pc:chgData name="Trine Frees Faaborg" userId="d9f2cbfd-8f05-44dc-9516-b3b235e3898e" providerId="ADAL" clId="{E0C6AD28-8FBA-41E0-983E-CED1557D54EA}" dt="2024-08-25T18:08:26.162" v="121" actId="47"/>
        <pc:sldMkLst>
          <pc:docMk/>
          <pc:sldMk cId="3198019361" sldId="269"/>
        </pc:sldMkLst>
      </pc:sldChg>
      <pc:sldChg chg="del">
        <pc:chgData name="Trine Frees Faaborg" userId="d9f2cbfd-8f05-44dc-9516-b3b235e3898e" providerId="ADAL" clId="{E0C6AD28-8FBA-41E0-983E-CED1557D54EA}" dt="2024-08-25T18:08:22.116" v="120" actId="47"/>
        <pc:sldMkLst>
          <pc:docMk/>
          <pc:sldMk cId="1380690971" sldId="270"/>
        </pc:sldMkLst>
      </pc:sldChg>
      <pc:sldChg chg="addSp modSp mod ord">
        <pc:chgData name="Trine Frees Faaborg" userId="d9f2cbfd-8f05-44dc-9516-b3b235e3898e" providerId="ADAL" clId="{E0C6AD28-8FBA-41E0-983E-CED1557D54EA}" dt="2024-09-13T12:31:14.231" v="9037"/>
        <pc:sldMkLst>
          <pc:docMk/>
          <pc:sldMk cId="2644959112" sldId="271"/>
        </pc:sldMkLst>
        <pc:spChg chg="add mod">
          <ac:chgData name="Trine Frees Faaborg" userId="d9f2cbfd-8f05-44dc-9516-b3b235e3898e" providerId="ADAL" clId="{E0C6AD28-8FBA-41E0-983E-CED1557D54EA}" dt="2024-09-03T14:37:14.362" v="2588" actId="255"/>
          <ac:spMkLst>
            <pc:docMk/>
            <pc:sldMk cId="2644959112" sldId="271"/>
            <ac:spMk id="2" creationId="{DD4AC5CC-1363-6054-E572-F8407A2221E7}"/>
          </ac:spMkLst>
        </pc:spChg>
        <pc:spChg chg="mod">
          <ac:chgData name="Trine Frees Faaborg" userId="d9f2cbfd-8f05-44dc-9516-b3b235e3898e" providerId="ADAL" clId="{E0C6AD28-8FBA-41E0-983E-CED1557D54EA}" dt="2024-09-03T14:39:37.102" v="2628" actId="20577"/>
          <ac:spMkLst>
            <pc:docMk/>
            <pc:sldMk cId="2644959112" sldId="271"/>
            <ac:spMk id="3" creationId="{A9E2FA62-1D4A-5415-7245-D9FAB24419ED}"/>
          </ac:spMkLst>
        </pc:spChg>
        <pc:spChg chg="mod">
          <ac:chgData name="Trine Frees Faaborg" userId="d9f2cbfd-8f05-44dc-9516-b3b235e3898e" providerId="ADAL" clId="{E0C6AD28-8FBA-41E0-983E-CED1557D54EA}" dt="2024-09-03T14:40:28.896" v="2631"/>
          <ac:spMkLst>
            <pc:docMk/>
            <pc:sldMk cId="2644959112" sldId="271"/>
            <ac:spMk id="4" creationId="{B790E1C4-7319-F7E9-4288-51BCB2BD6C76}"/>
          </ac:spMkLst>
        </pc:spChg>
        <pc:picChg chg="add mod">
          <ac:chgData name="Trine Frees Faaborg" userId="d9f2cbfd-8f05-44dc-9516-b3b235e3898e" providerId="ADAL" clId="{E0C6AD28-8FBA-41E0-983E-CED1557D54EA}" dt="2024-09-03T14:38:22.503" v="2600" actId="931"/>
          <ac:picMkLst>
            <pc:docMk/>
            <pc:sldMk cId="2644959112" sldId="271"/>
            <ac:picMk id="6" creationId="{1E5386DC-2BB1-BC4B-5E40-7348D28938B3}"/>
          </ac:picMkLst>
        </pc:picChg>
      </pc:sldChg>
      <pc:sldChg chg="del ord">
        <pc:chgData name="Trine Frees Faaborg" userId="d9f2cbfd-8f05-44dc-9516-b3b235e3898e" providerId="ADAL" clId="{E0C6AD28-8FBA-41E0-983E-CED1557D54EA}" dt="2024-08-25T18:30:30.623" v="1264" actId="47"/>
        <pc:sldMkLst>
          <pc:docMk/>
          <pc:sldMk cId="1132992210" sldId="272"/>
        </pc:sldMkLst>
      </pc:sldChg>
      <pc:sldChg chg="modSp del mod">
        <pc:chgData name="Trine Frees Faaborg" userId="d9f2cbfd-8f05-44dc-9516-b3b235e3898e" providerId="ADAL" clId="{E0C6AD28-8FBA-41E0-983E-CED1557D54EA}" dt="2024-09-25T10:19:06.646" v="12166" actId="47"/>
        <pc:sldMkLst>
          <pc:docMk/>
          <pc:sldMk cId="2553982979" sldId="273"/>
        </pc:sldMkLst>
        <pc:spChg chg="mod">
          <ac:chgData name="Trine Frees Faaborg" userId="d9f2cbfd-8f05-44dc-9516-b3b235e3898e" providerId="ADAL" clId="{E0C6AD28-8FBA-41E0-983E-CED1557D54EA}" dt="2024-08-25T18:07:32.907" v="110" actId="5793"/>
          <ac:spMkLst>
            <pc:docMk/>
            <pc:sldMk cId="2553982979" sldId="273"/>
            <ac:spMk id="4" creationId="{A2C51A23-A13A-2890-FD24-D73A9BB42015}"/>
          </ac:spMkLst>
        </pc:spChg>
      </pc:sldChg>
      <pc:sldChg chg="del">
        <pc:chgData name="Trine Frees Faaborg" userId="d9f2cbfd-8f05-44dc-9516-b3b235e3898e" providerId="ADAL" clId="{E0C6AD28-8FBA-41E0-983E-CED1557D54EA}" dt="2024-08-25T18:05:53.963" v="29" actId="47"/>
        <pc:sldMkLst>
          <pc:docMk/>
          <pc:sldMk cId="3991758291" sldId="274"/>
        </pc:sldMkLst>
      </pc:sldChg>
      <pc:sldChg chg="addSp delSp modSp mod ord">
        <pc:chgData name="Trine Frees Faaborg" userId="d9f2cbfd-8f05-44dc-9516-b3b235e3898e" providerId="ADAL" clId="{E0C6AD28-8FBA-41E0-983E-CED1557D54EA}" dt="2024-09-16T06:41:44.394" v="12139" actId="20577"/>
        <pc:sldMkLst>
          <pc:docMk/>
          <pc:sldMk cId="1140227661" sldId="275"/>
        </pc:sldMkLst>
        <pc:spChg chg="mod">
          <ac:chgData name="Trine Frees Faaborg" userId="d9f2cbfd-8f05-44dc-9516-b3b235e3898e" providerId="ADAL" clId="{E0C6AD28-8FBA-41E0-983E-CED1557D54EA}" dt="2024-09-16T06:34:40.766" v="11163" actId="20577"/>
          <ac:spMkLst>
            <pc:docMk/>
            <pc:sldMk cId="1140227661" sldId="275"/>
            <ac:spMk id="2" creationId="{2BD482D2-88E5-6E44-FC2F-A40EBDFCE02E}"/>
          </ac:spMkLst>
        </pc:spChg>
        <pc:spChg chg="add del mod">
          <ac:chgData name="Trine Frees Faaborg" userId="d9f2cbfd-8f05-44dc-9516-b3b235e3898e" providerId="ADAL" clId="{E0C6AD28-8FBA-41E0-983E-CED1557D54EA}" dt="2024-09-16T06:41:44.394" v="12139" actId="20577"/>
          <ac:spMkLst>
            <pc:docMk/>
            <pc:sldMk cId="1140227661" sldId="275"/>
            <ac:spMk id="3" creationId="{4875B8EB-077C-03E0-9FAE-46B20F06B895}"/>
          </ac:spMkLst>
        </pc:spChg>
        <pc:spChg chg="add del mod">
          <ac:chgData name="Trine Frees Faaborg" userId="d9f2cbfd-8f05-44dc-9516-b3b235e3898e" providerId="ADAL" clId="{E0C6AD28-8FBA-41E0-983E-CED1557D54EA}" dt="2024-09-16T06:41:15.767" v="12115" actId="478"/>
          <ac:spMkLst>
            <pc:docMk/>
            <pc:sldMk cId="1140227661" sldId="275"/>
            <ac:spMk id="5" creationId="{6450EF91-8262-8FF0-8D84-E287BBBD2F8B}"/>
          </ac:spMkLst>
        </pc:spChg>
      </pc:sldChg>
      <pc:sldChg chg="del">
        <pc:chgData name="Trine Frees Faaborg" userId="d9f2cbfd-8f05-44dc-9516-b3b235e3898e" providerId="ADAL" clId="{E0C6AD28-8FBA-41E0-983E-CED1557D54EA}" dt="2024-09-25T10:19:02.976" v="12162" actId="47"/>
        <pc:sldMkLst>
          <pc:docMk/>
          <pc:sldMk cId="3527453735" sldId="278"/>
        </pc:sldMkLst>
      </pc:sldChg>
      <pc:sldChg chg="del">
        <pc:chgData name="Trine Frees Faaborg" userId="d9f2cbfd-8f05-44dc-9516-b3b235e3898e" providerId="ADAL" clId="{E0C6AD28-8FBA-41E0-983E-CED1557D54EA}" dt="2024-09-25T10:19:00.677" v="12160" actId="47"/>
        <pc:sldMkLst>
          <pc:docMk/>
          <pc:sldMk cId="2074206101" sldId="279"/>
        </pc:sldMkLst>
      </pc:sldChg>
      <pc:sldChg chg="add del ord">
        <pc:chgData name="Trine Frees Faaborg" userId="d9f2cbfd-8f05-44dc-9516-b3b235e3898e" providerId="ADAL" clId="{E0C6AD28-8FBA-41E0-983E-CED1557D54EA}" dt="2024-09-25T10:18:59.842" v="12159" actId="47"/>
        <pc:sldMkLst>
          <pc:docMk/>
          <pc:sldMk cId="954545508" sldId="280"/>
        </pc:sldMkLst>
      </pc:sldChg>
      <pc:sldChg chg="modSp add mod ord">
        <pc:chgData name="Trine Frees Faaborg" userId="d9f2cbfd-8f05-44dc-9516-b3b235e3898e" providerId="ADAL" clId="{E0C6AD28-8FBA-41E0-983E-CED1557D54EA}" dt="2024-08-25T18:08:50.945" v="172" actId="20577"/>
        <pc:sldMkLst>
          <pc:docMk/>
          <pc:sldMk cId="1322679692" sldId="281"/>
        </pc:sldMkLst>
        <pc:spChg chg="mod">
          <ac:chgData name="Trine Frees Faaborg" userId="d9f2cbfd-8f05-44dc-9516-b3b235e3898e" providerId="ADAL" clId="{E0C6AD28-8FBA-41E0-983E-CED1557D54EA}" dt="2024-08-25T18:08:50.945" v="172" actId="20577"/>
          <ac:spMkLst>
            <pc:docMk/>
            <pc:sldMk cId="1322679692" sldId="281"/>
            <ac:spMk id="3" creationId="{A9E2FA62-1D4A-5415-7245-D9FAB24419ED}"/>
          </ac:spMkLst>
        </pc:spChg>
      </pc:sldChg>
      <pc:sldChg chg="modSp add del mod ord">
        <pc:chgData name="Trine Frees Faaborg" userId="d9f2cbfd-8f05-44dc-9516-b3b235e3898e" providerId="ADAL" clId="{E0C6AD28-8FBA-41E0-983E-CED1557D54EA}" dt="2024-08-26T12:31:13.628" v="2510" actId="47"/>
        <pc:sldMkLst>
          <pc:docMk/>
          <pc:sldMk cId="3286713567" sldId="282"/>
        </pc:sldMkLst>
        <pc:spChg chg="mod">
          <ac:chgData name="Trine Frees Faaborg" userId="d9f2cbfd-8f05-44dc-9516-b3b235e3898e" providerId="ADAL" clId="{E0C6AD28-8FBA-41E0-983E-CED1557D54EA}" dt="2024-08-25T18:28:35.758" v="1231" actId="20577"/>
          <ac:spMkLst>
            <pc:docMk/>
            <pc:sldMk cId="3286713567" sldId="282"/>
            <ac:spMk id="6" creationId="{BB048F12-710E-12EE-30AB-F187CEE99226}"/>
          </ac:spMkLst>
        </pc:spChg>
      </pc:sldChg>
      <pc:sldChg chg="modSp add del mod ord">
        <pc:chgData name="Trine Frees Faaborg" userId="d9f2cbfd-8f05-44dc-9516-b3b235e3898e" providerId="ADAL" clId="{E0C6AD28-8FBA-41E0-983E-CED1557D54EA}" dt="2024-09-25T10:19:08.279" v="12167" actId="47"/>
        <pc:sldMkLst>
          <pc:docMk/>
          <pc:sldMk cId="3852765251" sldId="283"/>
        </pc:sldMkLst>
        <pc:spChg chg="mod">
          <ac:chgData name="Trine Frees Faaborg" userId="d9f2cbfd-8f05-44dc-9516-b3b235e3898e" providerId="ADAL" clId="{E0C6AD28-8FBA-41E0-983E-CED1557D54EA}" dt="2024-08-25T18:31:33.257" v="1313" actId="14100"/>
          <ac:spMkLst>
            <pc:docMk/>
            <pc:sldMk cId="3852765251" sldId="283"/>
            <ac:spMk id="6" creationId="{AFFADA04-99D1-0199-D479-5E434A5B65FE}"/>
          </ac:spMkLst>
        </pc:spChg>
        <pc:spChg chg="mod">
          <ac:chgData name="Trine Frees Faaborg" userId="d9f2cbfd-8f05-44dc-9516-b3b235e3898e" providerId="ADAL" clId="{E0C6AD28-8FBA-41E0-983E-CED1557D54EA}" dt="2024-08-25T18:32:56.410" v="1522" actId="20577"/>
          <ac:spMkLst>
            <pc:docMk/>
            <pc:sldMk cId="3852765251" sldId="283"/>
            <ac:spMk id="7" creationId="{498BD0EB-196D-E378-54C3-447A284CE158}"/>
          </ac:spMkLst>
        </pc:spChg>
      </pc:sldChg>
      <pc:sldChg chg="modSp add mod ord">
        <pc:chgData name="Trine Frees Faaborg" userId="d9f2cbfd-8f05-44dc-9516-b3b235e3898e" providerId="ADAL" clId="{E0C6AD28-8FBA-41E0-983E-CED1557D54EA}" dt="2024-08-26T12:31:00.275" v="2509" actId="20577"/>
        <pc:sldMkLst>
          <pc:docMk/>
          <pc:sldMk cId="1253548033" sldId="284"/>
        </pc:sldMkLst>
        <pc:spChg chg="mod">
          <ac:chgData name="Trine Frees Faaborg" userId="d9f2cbfd-8f05-44dc-9516-b3b235e3898e" providerId="ADAL" clId="{E0C6AD28-8FBA-41E0-983E-CED1557D54EA}" dt="2024-08-26T12:22:14.594" v="2223" actId="20577"/>
          <ac:spMkLst>
            <pc:docMk/>
            <pc:sldMk cId="1253548033" sldId="284"/>
            <ac:spMk id="6" creationId="{BB048F12-710E-12EE-30AB-F187CEE99226}"/>
          </ac:spMkLst>
        </pc:spChg>
        <pc:spChg chg="mod">
          <ac:chgData name="Trine Frees Faaborg" userId="d9f2cbfd-8f05-44dc-9516-b3b235e3898e" providerId="ADAL" clId="{E0C6AD28-8FBA-41E0-983E-CED1557D54EA}" dt="2024-08-26T12:30:18.619" v="2500" actId="20577"/>
          <ac:spMkLst>
            <pc:docMk/>
            <pc:sldMk cId="1253548033" sldId="284"/>
            <ac:spMk id="7" creationId="{B0035ABD-CCA7-091E-A2F4-533C782EE10A}"/>
          </ac:spMkLst>
        </pc:spChg>
        <pc:spChg chg="mod">
          <ac:chgData name="Trine Frees Faaborg" userId="d9f2cbfd-8f05-44dc-9516-b3b235e3898e" providerId="ADAL" clId="{E0C6AD28-8FBA-41E0-983E-CED1557D54EA}" dt="2024-08-26T12:31:00.275" v="2509" actId="20577"/>
          <ac:spMkLst>
            <pc:docMk/>
            <pc:sldMk cId="1253548033" sldId="284"/>
            <ac:spMk id="8" creationId="{6D96C774-A780-F0E3-99FD-3458E5ECF0E7}"/>
          </ac:spMkLst>
        </pc:spChg>
      </pc:sldChg>
      <pc:sldChg chg="modSp add mod ord">
        <pc:chgData name="Trine Frees Faaborg" userId="d9f2cbfd-8f05-44dc-9516-b3b235e3898e" providerId="ADAL" clId="{E0C6AD28-8FBA-41E0-983E-CED1557D54EA}" dt="2024-08-25T18:42:10.573" v="1778" actId="255"/>
        <pc:sldMkLst>
          <pc:docMk/>
          <pc:sldMk cId="2555935428" sldId="285"/>
        </pc:sldMkLst>
        <pc:spChg chg="mod">
          <ac:chgData name="Trine Frees Faaborg" userId="d9f2cbfd-8f05-44dc-9516-b3b235e3898e" providerId="ADAL" clId="{E0C6AD28-8FBA-41E0-983E-CED1557D54EA}" dt="2024-08-25T18:42:10.573" v="1778" actId="255"/>
          <ac:spMkLst>
            <pc:docMk/>
            <pc:sldMk cId="2555935428" sldId="285"/>
            <ac:spMk id="5" creationId="{AA1F5A02-49C4-A456-3D10-0223E4DC61FF}"/>
          </ac:spMkLst>
        </pc:spChg>
      </pc:sldChg>
      <pc:sldChg chg="add del">
        <pc:chgData name="Trine Frees Faaborg" userId="d9f2cbfd-8f05-44dc-9516-b3b235e3898e" providerId="ADAL" clId="{E0C6AD28-8FBA-41E0-983E-CED1557D54EA}" dt="2024-09-25T10:19:03.766" v="12163" actId="47"/>
        <pc:sldMkLst>
          <pc:docMk/>
          <pc:sldMk cId="344367418" sldId="286"/>
        </pc:sldMkLst>
      </pc:sldChg>
      <pc:sldChg chg="add del">
        <pc:chgData name="Trine Frees Faaborg" userId="d9f2cbfd-8f05-44dc-9516-b3b235e3898e" providerId="ADAL" clId="{E0C6AD28-8FBA-41E0-983E-CED1557D54EA}" dt="2024-09-25T10:19:05.620" v="12165" actId="47"/>
        <pc:sldMkLst>
          <pc:docMk/>
          <pc:sldMk cId="3355843516" sldId="287"/>
        </pc:sldMkLst>
      </pc:sldChg>
      <pc:sldChg chg="delSp modSp add del mod">
        <pc:chgData name="Trine Frees Faaborg" userId="d9f2cbfd-8f05-44dc-9516-b3b235e3898e" providerId="ADAL" clId="{E0C6AD28-8FBA-41E0-983E-CED1557D54EA}" dt="2024-09-25T10:18:55.266" v="12156" actId="47"/>
        <pc:sldMkLst>
          <pc:docMk/>
          <pc:sldMk cId="387477817" sldId="288"/>
        </pc:sldMkLst>
        <pc:spChg chg="mod">
          <ac:chgData name="Trine Frees Faaborg" userId="d9f2cbfd-8f05-44dc-9516-b3b235e3898e" providerId="ADAL" clId="{E0C6AD28-8FBA-41E0-983E-CED1557D54EA}" dt="2024-09-13T17:26:47.299" v="9042" actId="20577"/>
          <ac:spMkLst>
            <pc:docMk/>
            <pc:sldMk cId="387477817" sldId="288"/>
            <ac:spMk id="6" creationId="{BB048F12-710E-12EE-30AB-F187CEE99226}"/>
          </ac:spMkLst>
        </pc:spChg>
        <pc:spChg chg="mod">
          <ac:chgData name="Trine Frees Faaborg" userId="d9f2cbfd-8f05-44dc-9516-b3b235e3898e" providerId="ADAL" clId="{E0C6AD28-8FBA-41E0-983E-CED1557D54EA}" dt="2024-09-14T08:16:31.177" v="10095" actId="115"/>
          <ac:spMkLst>
            <pc:docMk/>
            <pc:sldMk cId="387477817" sldId="288"/>
            <ac:spMk id="7" creationId="{B0035ABD-CCA7-091E-A2F4-533C782EE10A}"/>
          </ac:spMkLst>
        </pc:spChg>
        <pc:spChg chg="del">
          <ac:chgData name="Trine Frees Faaborg" userId="d9f2cbfd-8f05-44dc-9516-b3b235e3898e" providerId="ADAL" clId="{E0C6AD28-8FBA-41E0-983E-CED1557D54EA}" dt="2024-09-08T05:49:58.893" v="2805" actId="21"/>
          <ac:spMkLst>
            <pc:docMk/>
            <pc:sldMk cId="387477817" sldId="288"/>
            <ac:spMk id="8" creationId="{6D96C774-A780-F0E3-99FD-3458E5ECF0E7}"/>
          </ac:spMkLst>
        </pc:spChg>
      </pc:sldChg>
      <pc:sldChg chg="modSp add del mod ord">
        <pc:chgData name="Trine Frees Faaborg" userId="d9f2cbfd-8f05-44dc-9516-b3b235e3898e" providerId="ADAL" clId="{E0C6AD28-8FBA-41E0-983E-CED1557D54EA}" dt="2024-08-26T12:29:11.566" v="2470" actId="47"/>
        <pc:sldMkLst>
          <pc:docMk/>
          <pc:sldMk cId="2717008445" sldId="289"/>
        </pc:sldMkLst>
        <pc:spChg chg="mod">
          <ac:chgData name="Trine Frees Faaborg" userId="d9f2cbfd-8f05-44dc-9516-b3b235e3898e" providerId="ADAL" clId="{E0C6AD28-8FBA-41E0-983E-CED1557D54EA}" dt="2024-08-25T18:39:24.552" v="1544" actId="20577"/>
          <ac:spMkLst>
            <pc:docMk/>
            <pc:sldMk cId="2717008445" sldId="289"/>
            <ac:spMk id="6" creationId="{BB048F12-710E-12EE-30AB-F187CEE99226}"/>
          </ac:spMkLst>
        </pc:spChg>
      </pc:sldChg>
      <pc:sldChg chg="addSp modSp add mod ord">
        <pc:chgData name="Trine Frees Faaborg" userId="d9f2cbfd-8f05-44dc-9516-b3b235e3898e" providerId="ADAL" clId="{E0C6AD28-8FBA-41E0-983E-CED1557D54EA}" dt="2024-09-16T09:55:17.645" v="12148" actId="20577"/>
        <pc:sldMkLst>
          <pc:docMk/>
          <pc:sldMk cId="2357374944" sldId="290"/>
        </pc:sldMkLst>
        <pc:spChg chg="mod">
          <ac:chgData name="Trine Frees Faaborg" userId="d9f2cbfd-8f05-44dc-9516-b3b235e3898e" providerId="ADAL" clId="{E0C6AD28-8FBA-41E0-983E-CED1557D54EA}" dt="2024-08-25T18:40:17.671" v="1565" actId="14100"/>
          <ac:spMkLst>
            <pc:docMk/>
            <pc:sldMk cId="2357374944" sldId="290"/>
            <ac:spMk id="6" creationId="{BB048F12-710E-12EE-30AB-F187CEE99226}"/>
          </ac:spMkLst>
        </pc:spChg>
        <pc:spChg chg="mod">
          <ac:chgData name="Trine Frees Faaborg" userId="d9f2cbfd-8f05-44dc-9516-b3b235e3898e" providerId="ADAL" clId="{E0C6AD28-8FBA-41E0-983E-CED1557D54EA}" dt="2024-09-16T06:26:09.086" v="10898" actId="6549"/>
          <ac:spMkLst>
            <pc:docMk/>
            <pc:sldMk cId="2357374944" sldId="290"/>
            <ac:spMk id="7" creationId="{B0035ABD-CCA7-091E-A2F4-533C782EE10A}"/>
          </ac:spMkLst>
        </pc:spChg>
        <pc:spChg chg="mod">
          <ac:chgData name="Trine Frees Faaborg" userId="d9f2cbfd-8f05-44dc-9516-b3b235e3898e" providerId="ADAL" clId="{E0C6AD28-8FBA-41E0-983E-CED1557D54EA}" dt="2024-09-16T09:55:17.645" v="12148" actId="20577"/>
          <ac:spMkLst>
            <pc:docMk/>
            <pc:sldMk cId="2357374944" sldId="290"/>
            <ac:spMk id="8" creationId="{6D96C774-A780-F0E3-99FD-3458E5ECF0E7}"/>
          </ac:spMkLst>
        </pc:spChg>
        <pc:picChg chg="add mod">
          <ac:chgData name="Trine Frees Faaborg" userId="d9f2cbfd-8f05-44dc-9516-b3b235e3898e" providerId="ADAL" clId="{E0C6AD28-8FBA-41E0-983E-CED1557D54EA}" dt="2024-09-13T12:13:52.696" v="8644" actId="1076"/>
          <ac:picMkLst>
            <pc:docMk/>
            <pc:sldMk cId="2357374944" sldId="290"/>
            <ac:picMk id="1026" creationId="{8E063DDD-4D2D-76DF-05FA-5B6B08E99391}"/>
          </ac:picMkLst>
        </pc:picChg>
        <pc:picChg chg="add mod">
          <ac:chgData name="Trine Frees Faaborg" userId="d9f2cbfd-8f05-44dc-9516-b3b235e3898e" providerId="ADAL" clId="{E0C6AD28-8FBA-41E0-983E-CED1557D54EA}" dt="2024-09-13T12:21:17.292" v="8963" actId="1076"/>
          <ac:picMkLst>
            <pc:docMk/>
            <pc:sldMk cId="2357374944" sldId="290"/>
            <ac:picMk id="1028" creationId="{0602355D-239B-9239-85F2-55BA669F94C8}"/>
          </ac:picMkLst>
        </pc:picChg>
      </pc:sldChg>
      <pc:sldChg chg="modSp add del mod ord">
        <pc:chgData name="Trine Frees Faaborg" userId="d9f2cbfd-8f05-44dc-9516-b3b235e3898e" providerId="ADAL" clId="{E0C6AD28-8FBA-41E0-983E-CED1557D54EA}" dt="2024-09-25T10:18:56.781" v="12157" actId="47"/>
        <pc:sldMkLst>
          <pc:docMk/>
          <pc:sldMk cId="1451525313" sldId="291"/>
        </pc:sldMkLst>
        <pc:spChg chg="mod">
          <ac:chgData name="Trine Frees Faaborg" userId="d9f2cbfd-8f05-44dc-9516-b3b235e3898e" providerId="ADAL" clId="{E0C6AD28-8FBA-41E0-983E-CED1557D54EA}" dt="2024-09-13T17:30:09.106" v="9110" actId="20577"/>
          <ac:spMkLst>
            <pc:docMk/>
            <pc:sldMk cId="1451525313" sldId="291"/>
            <ac:spMk id="5" creationId="{AA1F5A02-49C4-A456-3D10-0223E4DC61FF}"/>
          </ac:spMkLst>
        </pc:spChg>
        <pc:spChg chg="mod">
          <ac:chgData name="Trine Frees Faaborg" userId="d9f2cbfd-8f05-44dc-9516-b3b235e3898e" providerId="ADAL" clId="{E0C6AD28-8FBA-41E0-983E-CED1557D54EA}" dt="2024-09-14T08:17:47.203" v="10143" actId="20577"/>
          <ac:spMkLst>
            <pc:docMk/>
            <pc:sldMk cId="1451525313" sldId="291"/>
            <ac:spMk id="6" creationId="{40487806-4055-AF17-3359-98EC946B2F55}"/>
          </ac:spMkLst>
        </pc:spChg>
      </pc:sldChg>
      <pc:sldChg chg="add del">
        <pc:chgData name="Trine Frees Faaborg" userId="d9f2cbfd-8f05-44dc-9516-b3b235e3898e" providerId="ADAL" clId="{E0C6AD28-8FBA-41E0-983E-CED1557D54EA}" dt="2024-09-25T10:19:04.651" v="12164" actId="47"/>
        <pc:sldMkLst>
          <pc:docMk/>
          <pc:sldMk cId="2932573489" sldId="292"/>
        </pc:sldMkLst>
      </pc:sldChg>
      <pc:sldChg chg="add del">
        <pc:chgData name="Trine Frees Faaborg" userId="d9f2cbfd-8f05-44dc-9516-b3b235e3898e" providerId="ADAL" clId="{E0C6AD28-8FBA-41E0-983E-CED1557D54EA}" dt="2024-09-25T10:19:01.939" v="12161" actId="47"/>
        <pc:sldMkLst>
          <pc:docMk/>
          <pc:sldMk cId="516076591" sldId="293"/>
        </pc:sldMkLst>
      </pc:sldChg>
      <pc:sldChg chg="addSp delSp modSp add mod ord">
        <pc:chgData name="Trine Frees Faaborg" userId="d9f2cbfd-8f05-44dc-9516-b3b235e3898e" providerId="ADAL" clId="{E0C6AD28-8FBA-41E0-983E-CED1557D54EA}" dt="2024-09-16T06:25:34.017" v="10890" actId="20577"/>
        <pc:sldMkLst>
          <pc:docMk/>
          <pc:sldMk cId="4204073173" sldId="294"/>
        </pc:sldMkLst>
        <pc:spChg chg="add mod">
          <ac:chgData name="Trine Frees Faaborg" userId="d9f2cbfd-8f05-44dc-9516-b3b235e3898e" providerId="ADAL" clId="{E0C6AD28-8FBA-41E0-983E-CED1557D54EA}" dt="2024-09-16T06:23:06.043" v="10240" actId="115"/>
          <ac:spMkLst>
            <pc:docMk/>
            <pc:sldMk cId="4204073173" sldId="294"/>
            <ac:spMk id="3" creationId="{353EF401-0D36-C368-FE22-9AE69B560756}"/>
          </ac:spMkLst>
        </pc:spChg>
        <pc:spChg chg="del">
          <ac:chgData name="Trine Frees Faaborg" userId="d9f2cbfd-8f05-44dc-9516-b3b235e3898e" providerId="ADAL" clId="{E0C6AD28-8FBA-41E0-983E-CED1557D54EA}" dt="2024-09-16T06:21:49.646" v="10167" actId="478"/>
          <ac:spMkLst>
            <pc:docMk/>
            <pc:sldMk cId="4204073173" sldId="294"/>
            <ac:spMk id="5" creationId="{AA1F5A02-49C4-A456-3D10-0223E4DC61FF}"/>
          </ac:spMkLst>
        </pc:spChg>
        <pc:spChg chg="mod">
          <ac:chgData name="Trine Frees Faaborg" userId="d9f2cbfd-8f05-44dc-9516-b3b235e3898e" providerId="ADAL" clId="{E0C6AD28-8FBA-41E0-983E-CED1557D54EA}" dt="2024-09-16T06:25:34.017" v="10890" actId="20577"/>
          <ac:spMkLst>
            <pc:docMk/>
            <pc:sldMk cId="4204073173" sldId="294"/>
            <ac:spMk id="6" creationId="{40487806-4055-AF17-3359-98EC946B2F5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7734" cy="720999"/>
          </a:xfrm>
          <a:prstGeom prst="rect">
            <a:avLst/>
          </a:prstGeom>
        </p:spPr>
        <p:txBody>
          <a:bodyPr vert="horz" lIns="132716" tIns="66358" rIns="132716" bIns="66358" rtlCol="0"/>
          <a:lstStyle>
            <a:lvl1pPr algn="l">
              <a:defRPr sz="1700" b="0" i="0">
                <a:latin typeface="Arial" panose="020B0604020202020204" pitchFamily="34" charset="0"/>
              </a:defRPr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30891" y="1"/>
            <a:ext cx="4307734" cy="720999"/>
          </a:xfrm>
          <a:prstGeom prst="rect">
            <a:avLst/>
          </a:prstGeom>
        </p:spPr>
        <p:txBody>
          <a:bodyPr vert="horz" lIns="132716" tIns="66358" rIns="132716" bIns="66358" rtlCol="0"/>
          <a:lstStyle>
            <a:lvl1pPr algn="r">
              <a:defRPr sz="1700" b="0" i="0">
                <a:latin typeface="Arial" panose="020B0604020202020204" pitchFamily="34" charset="0"/>
              </a:defRPr>
            </a:lvl1pPr>
          </a:lstStyle>
          <a:p>
            <a:fld id="{457B71EF-79C9-3341-96A1-12E51F3D44F3}" type="datetimeFigureOut">
              <a:rPr lang="da-DK"/>
              <a:pPr/>
              <a:t>25-09-2024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60400" y="1797050"/>
            <a:ext cx="8620125" cy="4848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16" tIns="66358" rIns="132716" bIns="6635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94093" y="6915587"/>
            <a:ext cx="7952739" cy="5658207"/>
          </a:xfrm>
          <a:prstGeom prst="rect">
            <a:avLst/>
          </a:prstGeom>
        </p:spPr>
        <p:txBody>
          <a:bodyPr vert="horz" lIns="132716" tIns="66358" rIns="132716" bIns="6635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13649054"/>
            <a:ext cx="4307734" cy="720997"/>
          </a:xfrm>
          <a:prstGeom prst="rect">
            <a:avLst/>
          </a:prstGeom>
        </p:spPr>
        <p:txBody>
          <a:bodyPr vert="horz" lIns="132716" tIns="66358" rIns="132716" bIns="66358" rtlCol="0" anchor="b"/>
          <a:lstStyle>
            <a:lvl1pPr algn="l">
              <a:defRPr sz="1700" b="0" i="0">
                <a:latin typeface="Arial" panose="020B0604020202020204" pitchFamily="34" charset="0"/>
              </a:defRPr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5630891" y="13649054"/>
            <a:ext cx="4307734" cy="720997"/>
          </a:xfrm>
          <a:prstGeom prst="rect">
            <a:avLst/>
          </a:prstGeom>
        </p:spPr>
        <p:txBody>
          <a:bodyPr vert="horz" lIns="132716" tIns="66358" rIns="132716" bIns="66358" rtlCol="0" anchor="b"/>
          <a:lstStyle>
            <a:lvl1pPr algn="r">
              <a:defRPr sz="1700" b="0" i="0">
                <a:latin typeface="Arial" panose="020B0604020202020204" pitchFamily="34" charset="0"/>
              </a:defRPr>
            </a:lvl1pPr>
          </a:lstStyle>
          <a:p>
            <a:fld id="{678EE758-F744-9947-BC08-A7A7139F3504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289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28705D0E-E636-B70E-FC3A-48A6CF346F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D0C15B-ED66-11DE-1678-28D0ED6D34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6265"/>
            <a:ext cx="6935190" cy="890649"/>
          </a:xfrm>
        </p:spPr>
        <p:txBody>
          <a:bodyPr anchor="t" anchorCtr="0">
            <a:noAutofit/>
          </a:bodyPr>
          <a:lstStyle>
            <a:lvl1pPr algn="l">
              <a:defRPr sz="6800">
                <a:solidFill>
                  <a:schemeClr val="bg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75F408-B154-B194-5F07-01FF535D28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1531917"/>
            <a:ext cx="6935190" cy="451262"/>
          </a:xfrm>
        </p:spPr>
        <p:txBody>
          <a:bodyPr>
            <a:normAutofit/>
          </a:bodyPr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evt. undertitel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3479F2DB-40CC-01E4-9C60-CD72C88CE8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0000" y="5868000"/>
            <a:ext cx="1487965" cy="65928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7CDF54FE-EC49-DC05-7E9E-6A59009263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3982" y="0"/>
            <a:ext cx="5268018" cy="6858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E30C9674-3BC8-F9FE-C5F4-0630D9B75D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8000" y="6228000"/>
            <a:ext cx="1793504" cy="33281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Afdeling, dato, sted</a:t>
            </a:r>
          </a:p>
        </p:txBody>
      </p:sp>
    </p:spTree>
    <p:extLst>
      <p:ext uri="{BB962C8B-B14F-4D97-AF65-F5344CB8AC3E}">
        <p14:creationId xmlns:p14="http://schemas.microsoft.com/office/powerpoint/2010/main" val="3123110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3">
    <p:bg>
      <p:bgPr>
        <a:solidFill>
          <a:schemeClr val="accent5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skærmbillede, sort&#10;&#10;Automatisk genereret beskrivelse">
            <a:extLst>
              <a:ext uri="{FF2B5EF4-FFF2-40B4-BE49-F238E27FC236}">
                <a16:creationId xmlns:a16="http://schemas.microsoft.com/office/drawing/2014/main" id="{8BB6153F-1BB4-C5F0-A947-C4CC2CF18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8675251" cy="542121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9" y="1622121"/>
            <a:ext cx="11121570" cy="36148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148876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4">
    <p:bg>
      <p:bgPr>
        <a:solidFill>
          <a:schemeClr val="bg1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kærmbillede, sort&#10;&#10;Automatisk genereret beskrivelse">
            <a:extLst>
              <a:ext uri="{FF2B5EF4-FFF2-40B4-BE49-F238E27FC236}">
                <a16:creationId xmlns:a16="http://schemas.microsoft.com/office/drawing/2014/main" id="{4ED2D992-4EA1-366B-0760-59DA310A77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4" y="0"/>
            <a:ext cx="12188825" cy="68597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8675251" cy="542121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9" y="1622121"/>
            <a:ext cx="11121570" cy="36148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3002251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5">
    <p:bg>
      <p:bgPr>
        <a:solidFill>
          <a:schemeClr val="bg1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sort&#10;&#10;Automatisk genereret beskrivelse">
            <a:extLst>
              <a:ext uri="{FF2B5EF4-FFF2-40B4-BE49-F238E27FC236}">
                <a16:creationId xmlns:a16="http://schemas.microsoft.com/office/drawing/2014/main" id="{933ED272-5197-79AB-7256-4B2F2C107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8675251" cy="542121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9" y="1622121"/>
            <a:ext cx="11121570" cy="36148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4160997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ggrund">
    <p:bg>
      <p:bgPr>
        <a:solidFill>
          <a:schemeClr val="bg1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sort&#10;&#10;Automatisk genereret beskrivelse">
            <a:extLst>
              <a:ext uri="{FF2B5EF4-FFF2-40B4-BE49-F238E27FC236}">
                <a16:creationId xmlns:a16="http://schemas.microsoft.com/office/drawing/2014/main" id="{933ED272-5197-79AB-7256-4B2F2C107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0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6">
    <p:bg>
      <p:bgPr>
        <a:solidFill>
          <a:schemeClr val="bg1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3BFFC1FD-FA34-ECEB-CD85-CA71AF551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601EBB5-49F5-309B-D1C7-A8B775034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8675251" cy="542121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E18C0E7-C855-B257-F39F-B0318153ED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99" y="1622121"/>
            <a:ext cx="11121570" cy="36148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570755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ggrund">
    <p:bg>
      <p:bgPr>
        <a:solidFill>
          <a:schemeClr val="bg1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3BFFC1FD-FA34-ECEB-CD85-CA71AF551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1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citat">
    <p:bg>
      <p:bgPr>
        <a:solidFill>
          <a:schemeClr val="bg1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559F6288-3D08-5F35-8A22-1527AEDC9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018" y="4643253"/>
            <a:ext cx="10830296" cy="1484416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da-DK"/>
              <a:t>Indsæt citat eller</a:t>
            </a:r>
            <a:br>
              <a:rPr lang="da-DK"/>
            </a:br>
            <a:r>
              <a:rPr lang="da-DK"/>
              <a:t>anden kort tekst</a:t>
            </a:r>
          </a:p>
        </p:txBody>
      </p:sp>
    </p:spTree>
    <p:extLst>
      <p:ext uri="{BB962C8B-B14F-4D97-AF65-F5344CB8AC3E}">
        <p14:creationId xmlns:p14="http://schemas.microsoft.com/office/powerpoint/2010/main" val="1546231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stortekst_1">
    <p:bg>
      <p:bgPr>
        <a:solidFill>
          <a:schemeClr val="bg1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559F6288-3D08-5F35-8A22-1527AEDC9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0B9EA8E6-E41D-0A6D-A882-89754BA266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453"/>
            <a:ext cx="12192000" cy="616226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478" y="831273"/>
            <a:ext cx="8427522" cy="2256311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62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da-DK"/>
              <a:t>Stor tekst til vigtige pointer og pauser</a:t>
            </a:r>
          </a:p>
        </p:txBody>
      </p:sp>
    </p:spTree>
    <p:extLst>
      <p:ext uri="{BB962C8B-B14F-4D97-AF65-F5344CB8AC3E}">
        <p14:creationId xmlns:p14="http://schemas.microsoft.com/office/powerpoint/2010/main" val="2401631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stortekst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8">
            <a:extLst>
              <a:ext uri="{FF2B5EF4-FFF2-40B4-BE49-F238E27FC236}">
                <a16:creationId xmlns:a16="http://schemas.microsoft.com/office/drawing/2014/main" id="{36C1DB76-33E5-69DE-6D0D-9D773A8668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5829" y="1"/>
            <a:ext cx="12197829" cy="616520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478" y="831273"/>
            <a:ext cx="8427522" cy="2256311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62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da-DK"/>
              <a:t>Stor tekst til vigtige pointer og pauser</a:t>
            </a:r>
          </a:p>
        </p:txBody>
      </p:sp>
    </p:spTree>
    <p:extLst>
      <p:ext uri="{BB962C8B-B14F-4D97-AF65-F5344CB8AC3E}">
        <p14:creationId xmlns:p14="http://schemas.microsoft.com/office/powerpoint/2010/main" val="625283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_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cirkel&#10;&#10;Automatisk genereret beskrivelse">
            <a:extLst>
              <a:ext uri="{FF2B5EF4-FFF2-40B4-BE49-F238E27FC236}">
                <a16:creationId xmlns:a16="http://schemas.microsoft.com/office/drawing/2014/main" id="{36462CC7-72A1-5F2F-EDFD-5AD4C81BEB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3983" y="0"/>
            <a:ext cx="5268017" cy="6858000"/>
          </a:xfrm>
          <a:prstGeom prst="rect">
            <a:avLst/>
          </a:prstGeom>
        </p:spPr>
      </p:pic>
      <p:pic>
        <p:nvPicPr>
          <p:cNvPr id="6" name="Billede 5" descr="Et billede, der indeholder tekst, Font/skrifttype, sort, Grafik&#10;&#10;Automatisk genereret beskrivelse">
            <a:extLst>
              <a:ext uri="{FF2B5EF4-FFF2-40B4-BE49-F238E27FC236}">
                <a16:creationId xmlns:a16="http://schemas.microsoft.com/office/drawing/2014/main" id="{6EE95304-8FC0-0CC2-ED70-68B285EB5F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39" y="2887200"/>
            <a:ext cx="2354024" cy="10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cirkel&#10;&#10;Automatisk genereret beskrivelse">
            <a:extLst>
              <a:ext uri="{FF2B5EF4-FFF2-40B4-BE49-F238E27FC236}">
                <a16:creationId xmlns:a16="http://schemas.microsoft.com/office/drawing/2014/main" id="{DFD27672-192D-7587-B0FE-1132D8858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3983" y="0"/>
            <a:ext cx="526801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D0C15B-ED66-11DE-1678-28D0ED6D34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6265"/>
            <a:ext cx="6935190" cy="890649"/>
          </a:xfrm>
        </p:spPr>
        <p:txBody>
          <a:bodyPr anchor="t" anchorCtr="0">
            <a:noAutofit/>
          </a:bodyPr>
          <a:lstStyle>
            <a:lvl1pPr algn="l">
              <a:defRPr sz="6800">
                <a:solidFill>
                  <a:schemeClr val="tx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75F408-B154-B194-5F07-01FF535D28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1531917"/>
            <a:ext cx="6935190" cy="451262"/>
          </a:xfrm>
        </p:spPr>
        <p:txBody>
          <a:bodyPr>
            <a:normAutofit/>
          </a:bodyPr>
          <a:lstStyle>
            <a:lvl1pPr marL="0" indent="0" algn="l">
              <a:buNone/>
              <a:defRPr sz="3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evt. undertitel</a:t>
            </a: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E30C9674-3BC8-F9FE-C5F4-0630D9B75D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8000" y="6228000"/>
            <a:ext cx="1793504" cy="33281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Afdeling, dato, sted</a:t>
            </a:r>
          </a:p>
        </p:txBody>
      </p:sp>
      <p:pic>
        <p:nvPicPr>
          <p:cNvPr id="7" name="Billede 6" descr="Et billede, der indeholder tekst, Font/skrifttype, sort, Grafik&#10;&#10;Automatisk genereret beskrivelse">
            <a:extLst>
              <a:ext uri="{FF2B5EF4-FFF2-40B4-BE49-F238E27FC236}">
                <a16:creationId xmlns:a16="http://schemas.microsoft.com/office/drawing/2014/main" id="{786264D3-0048-160C-5558-3CCC412365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5868000"/>
            <a:ext cx="1473213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3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486D768-5BD7-1721-4B28-E13EFFE0B7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3479F2DB-40CC-01E4-9C60-CD72C88CE8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938" y="2886280"/>
            <a:ext cx="2449780" cy="108543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0D2C5A25-EA60-4784-0948-269EDE705A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00081" y="1273997"/>
            <a:ext cx="7691919" cy="4315592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03400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skærmbillede, Farverigt, cirkel&#10;&#10;Automatisk genereret beskrivelse">
            <a:extLst>
              <a:ext uri="{FF2B5EF4-FFF2-40B4-BE49-F238E27FC236}">
                <a16:creationId xmlns:a16="http://schemas.microsoft.com/office/drawing/2014/main" id="{64487F3E-3A73-8EB8-1B12-93796FCDF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6136" y="1895556"/>
            <a:ext cx="9625864" cy="40865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D0C15B-ED66-11DE-1678-28D0ED6D34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6265"/>
            <a:ext cx="6935190" cy="890649"/>
          </a:xfrm>
        </p:spPr>
        <p:txBody>
          <a:bodyPr anchor="t" anchorCtr="0">
            <a:noAutofit/>
          </a:bodyPr>
          <a:lstStyle>
            <a:lvl1pPr algn="l">
              <a:defRPr sz="6800">
                <a:solidFill>
                  <a:schemeClr val="tx1"/>
                </a:solidFill>
              </a:defRPr>
            </a:lvl1pPr>
          </a:lstStyle>
          <a:p>
            <a:r>
              <a:rPr lang="da-DK"/>
              <a:t>Indsæt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75F408-B154-B194-5F07-01FF535D28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1531917"/>
            <a:ext cx="6935190" cy="451262"/>
          </a:xfrm>
        </p:spPr>
        <p:txBody>
          <a:bodyPr>
            <a:normAutofit/>
          </a:bodyPr>
          <a:lstStyle>
            <a:lvl1pPr marL="0" indent="0" algn="l">
              <a:buNone/>
              <a:defRPr sz="3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evt. undertitel</a:t>
            </a: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E30C9674-3BC8-F9FE-C5F4-0630D9B75D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8000" y="6228000"/>
            <a:ext cx="1793504" cy="33281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Afdeling, dato, sted</a:t>
            </a:r>
          </a:p>
        </p:txBody>
      </p:sp>
      <p:pic>
        <p:nvPicPr>
          <p:cNvPr id="11" name="Billede 10" descr="Et billede, der indeholder tekst, Font/skrifttype, sort, Grafik&#10;&#10;Automatisk genereret beskrivelse">
            <a:extLst>
              <a:ext uri="{FF2B5EF4-FFF2-40B4-BE49-F238E27FC236}">
                <a16:creationId xmlns:a16="http://schemas.microsoft.com/office/drawing/2014/main" id="{C1A59075-84F6-0D51-C8F0-F317D2BD14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5868000"/>
            <a:ext cx="1473213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9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foto_1">
    <p:bg>
      <p:bgPr>
        <a:solidFill>
          <a:schemeClr val="accent2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17" descr="Et billede, der indeholder skærmbillede, Grafik&#10;&#10;Automatisk genereret beskrivelse">
            <a:extLst>
              <a:ext uri="{FF2B5EF4-FFF2-40B4-BE49-F238E27FC236}">
                <a16:creationId xmlns:a16="http://schemas.microsoft.com/office/drawing/2014/main" id="{8FF69653-1CED-E990-25AD-B9443D71B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542127"/>
            <a:ext cx="4583874" cy="13178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6383064" cy="542121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19481"/>
            <a:ext cx="6383314" cy="36175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72D3A5DE-9677-6A25-7540-C1217EF574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34262" y="0"/>
            <a:ext cx="4757737" cy="6858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248262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foto_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8000" y="540000"/>
            <a:ext cx="6383064" cy="542121"/>
          </a:xfrm>
        </p:spPr>
        <p:txBody>
          <a:bodyPr>
            <a:no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8000" y="1619481"/>
            <a:ext cx="6383314" cy="34105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7FEC3300-0DBE-5739-282A-4FA194CAE1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5533900"/>
            <a:ext cx="4583875" cy="13240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72D3A5DE-9677-6A25-7540-C1217EF574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4757737" cy="6858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FB4983CF-2C2A-3E30-5762-63492BC8B6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47950" y="5332021"/>
            <a:ext cx="4860000" cy="1224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404939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foto_3">
    <p:bg>
      <p:bgPr>
        <a:solidFill>
          <a:schemeClr val="accent3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>
            <a:extLst>
              <a:ext uri="{FF2B5EF4-FFF2-40B4-BE49-F238E27FC236}">
                <a16:creationId xmlns:a16="http://schemas.microsoft.com/office/drawing/2014/main" id="{67BB9AA5-B7B7-E38F-AE27-C33747639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0326"/>
            <a:ext cx="3016250" cy="8699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6383064" cy="542121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19481"/>
            <a:ext cx="6383314" cy="36175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72D3A5DE-9677-6A25-7540-C1217EF574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34262" y="0"/>
            <a:ext cx="4757737" cy="6858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FontTx/>
              <a:buNone/>
              <a:defRPr sz="10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8F004F10-17A6-F1D9-C61B-B40F903E9F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07138" y="1"/>
            <a:ext cx="2584861" cy="87877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12277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foto_4">
    <p:bg>
      <p:bgPr>
        <a:solidFill>
          <a:schemeClr val="accent5">
            <a:alpha val="5028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8000" y="540000"/>
            <a:ext cx="6383064" cy="542121"/>
          </a:xfrm>
        </p:spPr>
        <p:txBody>
          <a:bodyPr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8000" y="1619481"/>
            <a:ext cx="6383314" cy="34105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7FEC3300-0DBE-5739-282A-4FA194CAE1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5533900"/>
            <a:ext cx="4583875" cy="13240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72D3A5DE-9677-6A25-7540-C1217EF574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4757737" cy="6858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66546DFB-3816-A1CA-A401-328E581434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418374"/>
            <a:ext cx="6660000" cy="144879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46621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1">
    <p:bg>
      <p:bgPr>
        <a:solidFill>
          <a:schemeClr val="bg1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sort&#10;&#10;Automatisk genereret beskrivelse">
            <a:extLst>
              <a:ext uri="{FF2B5EF4-FFF2-40B4-BE49-F238E27FC236}">
                <a16:creationId xmlns:a16="http://schemas.microsoft.com/office/drawing/2014/main" id="{9D81FF41-C717-5CE5-2B6D-B7570C01D3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4" y="0"/>
            <a:ext cx="12188825" cy="68597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5555999" cy="542121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19481"/>
            <a:ext cx="5195782" cy="36175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2C219428-3CA3-D287-8493-44D202B4526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67237" y="1628519"/>
            <a:ext cx="5195782" cy="36175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237717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2">
    <p:bg>
      <p:bgPr>
        <a:solidFill>
          <a:schemeClr val="bg2">
            <a:alpha val="5014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sort&#10;&#10;Automatisk genereret beskrivelse">
            <a:extLst>
              <a:ext uri="{FF2B5EF4-FFF2-40B4-BE49-F238E27FC236}">
                <a16:creationId xmlns:a16="http://schemas.microsoft.com/office/drawing/2014/main" id="{2E5692D1-020B-A1C2-EEAF-6D33B5A45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0E2FF1-7E35-A2E2-9847-B9F97910C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5555999" cy="542121"/>
          </a:xfrm>
        </p:spPr>
        <p:txBody>
          <a:bodyPr/>
          <a:lstStyle>
            <a:lvl1pPr>
              <a:defRPr sz="4500"/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7104F-65DD-83AD-1AD0-959F1826A6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22121"/>
            <a:ext cx="5195782" cy="36148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2C219428-3CA3-D287-8493-44D202B4526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56220" y="1620142"/>
            <a:ext cx="5195782" cy="36148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a-DK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198491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D6899C9-B9D4-5DA4-1D06-044B51302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5421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/>
              <a:t>Overskrift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01E000-9B34-DF3A-F6E8-4FB017C31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8252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9640262-775D-18DB-5884-0D5525A53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1A7ACFD-2A80-ED43-A5F5-12B4BCDAF169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643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0" r:id="rId12"/>
    <p:sldLayoutId id="2147483676" r:id="rId13"/>
    <p:sldLayoutId id="2147483675" r:id="rId14"/>
    <p:sldLayoutId id="2147483677" r:id="rId15"/>
    <p:sldLayoutId id="2147483669" r:id="rId16"/>
    <p:sldLayoutId id="2147483671" r:id="rId17"/>
    <p:sldLayoutId id="2147483672" r:id="rId18"/>
    <p:sldLayoutId id="2147483673" r:id="rId19"/>
    <p:sldLayoutId id="214748367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youtube.com/watch?v=wzaCIJ4DwA8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9UK_yAS-Yo" TargetMode="External"/><Relationship Id="rId2" Type="http://schemas.openxmlformats.org/officeDocument/2006/relationships/hyperlink" Target="https://www.youtube.com/watch?v=oBGQfYnF-54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a9PWhqrtIuY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BGQfYnF-54" TargetMode="Externa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B790E1C4-7319-F7E9-4288-51BCB2BD6C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E2FA62-1D4A-5415-7245-D9FAB244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ERGONOMI PÅ DET SPECIALISEREDE SOCIALOMRÅDE</a:t>
            </a:r>
          </a:p>
        </p:txBody>
      </p:sp>
    </p:spTree>
    <p:extLst>
      <p:ext uri="{BB962C8B-B14F-4D97-AF65-F5344CB8AC3E}">
        <p14:creationId xmlns:p14="http://schemas.microsoft.com/office/powerpoint/2010/main" val="132267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1F5A02-49C4-A456-3D10-0223E4DC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GULDKORN FRA CASES</a:t>
            </a:r>
            <a:br>
              <a:rPr lang="da-DK" dirty="0"/>
            </a:br>
            <a:r>
              <a:rPr lang="da-DK" sz="1300" dirty="0"/>
              <a:t>DELES I PLENUM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0487806-4055-AF17-3359-98EC946B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5935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B790E1C4-7319-F7E9-4288-51BCB2BD6C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r>
              <a:rPr lang="da-DK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ERGONOMI PÅ DET SPECIALISEREDE SOCIAL OMRÅDE</a:t>
            </a:r>
            <a:br>
              <a:rPr lang="da-DK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HVILKE VIGTIGE PUNR TAGER DU MED FRA WORKS SHOPPEN I DAG?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E2FA62-1D4A-5415-7245-D9FAB244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809" y="1"/>
            <a:ext cx="9119191" cy="308758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DD4AC5CC-1363-6054-E572-F8407A2221E7}"/>
              </a:ext>
            </a:extLst>
          </p:cNvPr>
          <p:cNvSpPr txBox="1">
            <a:spLocks/>
          </p:cNvSpPr>
          <p:nvPr/>
        </p:nvSpPr>
        <p:spPr>
          <a:xfrm>
            <a:off x="3321454" y="3599283"/>
            <a:ext cx="8427522" cy="22563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3600" kern="100" dirty="0">
                <a:solidFill>
                  <a:schemeClr val="tx2">
                    <a:lumMod val="10000"/>
                    <a:lumOff val="9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ERGONOMI PÅ DET SPECIALISEREDE SOCIAL OMRÅDE</a:t>
            </a:r>
            <a:br>
              <a:rPr lang="da-DK" sz="3600" kern="100" dirty="0">
                <a:solidFill>
                  <a:schemeClr val="tx2">
                    <a:lumMod val="10000"/>
                    <a:lumOff val="9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3600" kern="100" dirty="0">
                <a:solidFill>
                  <a:schemeClr val="tx2">
                    <a:lumMod val="10000"/>
                    <a:lumOff val="9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HVILKE VIGTIGE PUNKTER TAGER DU MED FRA WORKS SHOPPEN I DAG?</a:t>
            </a:r>
            <a:br>
              <a:rPr lang="da-DK" sz="3600" kern="100" dirty="0">
                <a:solidFill>
                  <a:schemeClr val="tx2">
                    <a:lumMod val="10000"/>
                    <a:lumOff val="9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da-DK" sz="3600" kern="100" dirty="0">
                <a:solidFill>
                  <a:schemeClr val="tx2">
                    <a:lumMod val="10000"/>
                    <a:lumOff val="9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a-DK" sz="36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5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CA3EACA-81E5-E05C-9636-EAD02A8B8E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3600" dirty="0"/>
              <a:t>FOKUS I DAG </a:t>
            </a:r>
            <a:br>
              <a:rPr lang="da-DK" sz="3600" dirty="0"/>
            </a:br>
            <a:br>
              <a:rPr lang="da-DK" sz="3600" dirty="0"/>
            </a:br>
            <a:r>
              <a:rPr lang="da-DK" sz="3600" dirty="0"/>
              <a:t>- ORGANISERING OG TVÆRFAGLIGHED</a:t>
            </a:r>
            <a:br>
              <a:rPr lang="da-DK" sz="3600" dirty="0"/>
            </a:br>
            <a:br>
              <a:rPr lang="da-DK" sz="3600" dirty="0"/>
            </a:br>
            <a:r>
              <a:rPr lang="da-DK" sz="3600" dirty="0"/>
              <a:t>- RISIKOVURDERING</a:t>
            </a:r>
            <a:br>
              <a:rPr lang="da-DK" sz="3600" dirty="0"/>
            </a:br>
            <a:br>
              <a:rPr lang="da-DK" sz="3600" dirty="0"/>
            </a:br>
            <a:r>
              <a:rPr lang="da-DK" sz="3600" dirty="0"/>
              <a:t>- BORGERS LIVSMESTRING</a:t>
            </a:r>
            <a:br>
              <a:rPr lang="da-DK" sz="3600" dirty="0"/>
            </a:br>
            <a:br>
              <a:rPr lang="da-DK" sz="3600" dirty="0"/>
            </a:br>
            <a:r>
              <a:rPr lang="da-DK" sz="3600" dirty="0"/>
              <a:t>- CASES / HANDS ON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A28B1DF8-F189-B9EC-B258-4CC9B18090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Voksen, Job og handicap </a:t>
            </a:r>
          </a:p>
        </p:txBody>
      </p:sp>
    </p:spTree>
    <p:extLst>
      <p:ext uri="{BB962C8B-B14F-4D97-AF65-F5344CB8AC3E}">
        <p14:creationId xmlns:p14="http://schemas.microsoft.com/office/powerpoint/2010/main" val="270290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B048F12-710E-12EE-30AB-F187CEE9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HVEM ER VI?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B0035ABD-CCA7-091E-A2F4-533C782EE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2120"/>
            <a:ext cx="5796792" cy="4787823"/>
          </a:xfrm>
        </p:spPr>
        <p:txBody>
          <a:bodyPr>
            <a:normAutofit fontScale="32500" lnSpcReduction="20000"/>
          </a:bodyPr>
          <a:lstStyle/>
          <a:p>
            <a:r>
              <a:rPr lang="da-DK" sz="4300" b="1" u="sng" dirty="0"/>
              <a:t>BOFÆLLESSKABET MÅRSLET</a:t>
            </a:r>
          </a:p>
          <a:p>
            <a:r>
              <a:rPr lang="da-DK" sz="4300" dirty="0"/>
              <a:t>ETABLERET I 2020</a:t>
            </a:r>
          </a:p>
          <a:p>
            <a:endParaRPr lang="da-DK" sz="4300" b="1" dirty="0"/>
          </a:p>
          <a:p>
            <a:r>
              <a:rPr lang="da-DK" sz="4300" dirty="0"/>
              <a:t>BOTILBUD MED DÆGNDÆKNING TIL VOKSNE MED UDVIKLINGSHÆMNING, DER HAR BETYDELIGT OG VARIGT BRUG FOR STØTTE OG OMSORG TIL ALLE LIVETS GØREMÅL. </a:t>
            </a:r>
          </a:p>
          <a:p>
            <a:r>
              <a:rPr lang="da-DK" sz="4300" dirty="0"/>
              <a:t>HVER PERSON MED UDVIKLINGSHANDICAP, HAR UNIKKE BEHOV GO PRÆFERENCE, SOM SKAL TAGES I BETRAGTNING UNDER FORFLYNTING</a:t>
            </a:r>
          </a:p>
          <a:p>
            <a:endParaRPr lang="da-DK" sz="4300" dirty="0"/>
          </a:p>
          <a:p>
            <a:r>
              <a:rPr lang="da-DK" sz="4300" dirty="0"/>
              <a:t>PERSONALET ER TVÆRFAGLIGT – SOCIALPÆDAGOGER, SOCIAL &amp; SUNDHEDSASSISTENTER, ERGOTEREAPEUTER</a:t>
            </a:r>
          </a:p>
          <a:p>
            <a:endParaRPr lang="da-DK" sz="4300" dirty="0"/>
          </a:p>
          <a:p>
            <a:r>
              <a:rPr lang="da-DK" sz="4300" dirty="0"/>
              <a:t>DELTAGER I VT-OPI PROJEKT MED KIPSYSTEM</a:t>
            </a:r>
          </a:p>
          <a:p>
            <a:endParaRPr lang="da-DK" sz="1900" dirty="0"/>
          </a:p>
          <a:p>
            <a:endParaRPr lang="da-DK" sz="1900" dirty="0"/>
          </a:p>
          <a:p>
            <a:r>
              <a:rPr lang="da-DK" sz="1900" dirty="0"/>
              <a:t>FILM OM HVEM ER VI OG MÅLGRUPPEN</a:t>
            </a:r>
          </a:p>
          <a:p>
            <a:r>
              <a:rPr lang="da-DK" sz="2000" dirty="0">
                <a:hlinkClick r:id="rId2"/>
              </a:rPr>
              <a:t>Trine Frees Faaborg (video 1 af 4) - YouTube</a:t>
            </a:r>
            <a:endParaRPr lang="da-DK" sz="1900" dirty="0"/>
          </a:p>
          <a:p>
            <a:endParaRPr lang="da-DK" dirty="0"/>
          </a:p>
          <a:p>
            <a:endParaRPr lang="da-DK" dirty="0"/>
          </a:p>
          <a:p>
            <a:r>
              <a:rPr lang="da-DK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  <a:endParaRPr lang="da-DK" b="1" dirty="0"/>
          </a:p>
          <a:p>
            <a:endParaRPr lang="da-DK" b="1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6D96C774-A780-F0E3-99FD-3458E5ECF0E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a-DK" b="1" dirty="0"/>
              <a:t>LOUISE FRIIS</a:t>
            </a:r>
          </a:p>
          <a:p>
            <a:r>
              <a:rPr lang="da-DK" dirty="0"/>
              <a:t>AFDELINGSLEDER &amp; SOCIALPÆDAGOG</a:t>
            </a:r>
          </a:p>
          <a:p>
            <a:endParaRPr lang="da-DK" dirty="0"/>
          </a:p>
          <a:p>
            <a:endParaRPr lang="da-DK" dirty="0"/>
          </a:p>
          <a:p>
            <a:r>
              <a:rPr lang="da-DK" b="1" dirty="0"/>
              <a:t>TRINE FAABORG</a:t>
            </a:r>
          </a:p>
          <a:p>
            <a:r>
              <a:rPr lang="da-DK" dirty="0"/>
              <a:t>TVÆRGÅENDE ERGOTERAPEUT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DC69DE-C480-4E8D-3716-F7FB2EBE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20" y="3956189"/>
            <a:ext cx="4660513" cy="232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1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B048F12-710E-12EE-30AB-F187CEE9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ORGANISERING &amp; TVÆRFAGLIGHED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B0035ABD-CCA7-091E-A2F4-533C782EE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INTRO AF NYE MEDARBEJDERE OG NETVÆRK FOR FORFLYTNINGS VEJLEDERE</a:t>
            </a:r>
          </a:p>
          <a:p>
            <a:endParaRPr lang="da-DK" dirty="0"/>
          </a:p>
          <a:p>
            <a:r>
              <a:rPr lang="da-DK" dirty="0"/>
              <a:t>ÆNDRING I FUNKTIONSNVIEAU OG RISIKOVURDERING</a:t>
            </a:r>
          </a:p>
          <a:p>
            <a:endParaRPr lang="da-DK" dirty="0"/>
          </a:p>
          <a:p>
            <a:r>
              <a:rPr lang="da-DK" dirty="0"/>
              <a:t>DØGNRYTME, ENERGIFORVALTNING OG TVÆRFAGLIGHED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6D96C774-A780-F0E3-99FD-3458E5ECF0E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da-DK" dirty="0">
              <a:hlinkClick r:id="rId2"/>
            </a:endParaRPr>
          </a:p>
          <a:p>
            <a:r>
              <a:rPr lang="da-DK" b="1" u="sng" dirty="0">
                <a:hlinkClick r:id="rId2"/>
              </a:rPr>
              <a:t>OM ORGANSIERING OG TVÆRFAGLIHED</a:t>
            </a:r>
          </a:p>
          <a:p>
            <a:r>
              <a:rPr lang="da-DK" dirty="0">
                <a:hlinkClick r:id="rId3"/>
              </a:rPr>
              <a:t>Trine Frees Faaborg - ergonomi på specialområdet (video 2 af 4) (youtube.com)</a:t>
            </a:r>
            <a:endParaRPr lang="da-DK" dirty="0"/>
          </a:p>
          <a:p>
            <a:endParaRPr lang="da-DK" u="sng" dirty="0">
              <a:hlinkClick r:id="rId2"/>
            </a:endParaRPr>
          </a:p>
          <a:p>
            <a:endParaRPr lang="da-DK" u="sng" dirty="0">
              <a:hlinkClick r:id="rId2"/>
            </a:endParaRPr>
          </a:p>
          <a:p>
            <a:r>
              <a:rPr lang="da-DK" sz="3600" b="1" u="sng" dirty="0">
                <a:hlinkClick r:id="rId2"/>
              </a:rPr>
              <a:t>KULTUR</a:t>
            </a:r>
          </a:p>
          <a:p>
            <a:r>
              <a:rPr lang="da-DK" b="1" u="sng" dirty="0">
                <a:hlinkClick r:id="rId2"/>
              </a:rPr>
              <a:t>OM SPARRING, LEDELSE OG ÅBEN DIALOG</a:t>
            </a:r>
          </a:p>
          <a:p>
            <a:r>
              <a:rPr lang="da-DK" dirty="0">
                <a:hlinkClick r:id="rId4"/>
              </a:rPr>
              <a:t>Trine Frees Faaborg - ergonomi på specialområdet (Video 4 af 4) (youtube.com)</a:t>
            </a:r>
            <a:endParaRPr lang="da-DK" u="sng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25354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1F5A02-49C4-A456-3D10-0223E4DC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BORGERENS LIVSMESTRING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0487806-4055-AF17-3359-98EC946B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Trine Frees Faaborg - ergonomi på specialområdet (Video 3 af 4) (youtube.com)</a:t>
            </a:r>
            <a:endParaRPr lang="da-DK" dirty="0"/>
          </a:p>
          <a:p>
            <a:endParaRPr lang="da-DK" dirty="0"/>
          </a:p>
          <a:p>
            <a:r>
              <a:rPr lang="da-DK" dirty="0"/>
              <a:t>TVÆRFAGLIGHED, STRUKTUR OMKRING TVÆRFAGLIGHED</a:t>
            </a:r>
          </a:p>
          <a:p>
            <a:r>
              <a:rPr lang="da-DK" dirty="0"/>
              <a:t>KRAP – KOGNITIV RESSOURCE FOKUSERET ANERKENDENDE TILGANG</a:t>
            </a:r>
          </a:p>
          <a:p>
            <a:endParaRPr lang="da-DK" dirty="0"/>
          </a:p>
          <a:p>
            <a:r>
              <a:rPr lang="da-DK" dirty="0"/>
              <a:t>DIALEKTISK HANDICAP FORSTÅELSE</a:t>
            </a:r>
          </a:p>
          <a:p>
            <a:endParaRPr lang="da-DK" dirty="0"/>
          </a:p>
          <a:p>
            <a:r>
              <a:rPr lang="da-DK" dirty="0"/>
              <a:t>ENERGIFORVALTNING – DØGNRYTME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2166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B048F12-710E-12EE-30AB-F187CEE9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6236184" cy="542121"/>
          </a:xfrm>
        </p:spPr>
        <p:txBody>
          <a:bodyPr>
            <a:normAutofit fontScale="90000"/>
          </a:bodyPr>
          <a:lstStyle/>
          <a:p>
            <a:r>
              <a:rPr lang="da-DK" dirty="0"/>
              <a:t>VELFÆRDSTEKNOLOGI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B0035ABD-CCA7-091E-A2F4-533C782EE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u="sng" dirty="0"/>
              <a:t>TIL GAVN FOR PERSONALET</a:t>
            </a:r>
          </a:p>
          <a:p>
            <a:r>
              <a:rPr lang="da-DK" dirty="0"/>
              <a:t>MINDSKE BELASTNING PÅ KROP</a:t>
            </a:r>
          </a:p>
          <a:p>
            <a:r>
              <a:rPr lang="da-DK" dirty="0"/>
              <a:t>FÆRRE ANTAL OMLEJRINGER</a:t>
            </a:r>
          </a:p>
          <a:p>
            <a:r>
              <a:rPr lang="da-DK" dirty="0"/>
              <a:t>RELEVANTE BLESKIFT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6D96C774-A780-F0E3-99FD-3458E5ECF0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56220" y="1620143"/>
            <a:ext cx="5195782" cy="3217034"/>
          </a:xfrm>
        </p:spPr>
        <p:txBody>
          <a:bodyPr>
            <a:normAutofit fontScale="92500" lnSpcReduction="20000"/>
          </a:bodyPr>
          <a:lstStyle/>
          <a:p>
            <a:r>
              <a:rPr lang="da-DK" b="1" u="sng" dirty="0"/>
              <a:t>TIL GAVN FOR BORGEREN</a:t>
            </a:r>
          </a:p>
          <a:p>
            <a:r>
              <a:rPr lang="da-DK"/>
              <a:t>MINDRE SPASTICITET</a:t>
            </a:r>
            <a:endParaRPr lang="da-DK" dirty="0"/>
          </a:p>
          <a:p>
            <a:r>
              <a:rPr lang="da-DK" dirty="0"/>
              <a:t>VÆSENTLIG FORBEDRET POSITIONERING</a:t>
            </a:r>
          </a:p>
          <a:p>
            <a:r>
              <a:rPr lang="da-DK" dirty="0"/>
              <a:t>BEDRE NATTESØVN</a:t>
            </a:r>
          </a:p>
          <a:p>
            <a:r>
              <a:rPr lang="da-DK" dirty="0"/>
              <a:t>TRYKAFLASTNING / TRYKSÅRSFOREBYGGELSE</a:t>
            </a:r>
          </a:p>
          <a:p>
            <a:r>
              <a:rPr lang="da-DK" dirty="0"/>
              <a:t>FORUDSIGELIGHED</a:t>
            </a:r>
          </a:p>
          <a:p>
            <a:r>
              <a:rPr lang="da-DK" dirty="0"/>
              <a:t>MINDRE TID VÅD BLE</a:t>
            </a:r>
          </a:p>
          <a:p>
            <a:endParaRPr lang="da-DK" dirty="0"/>
          </a:p>
          <a:p>
            <a:endParaRPr lang="da-DK" dirty="0"/>
          </a:p>
          <a:p>
            <a:r>
              <a:rPr lang="da-DK" sz="3000" b="1" i="1" dirty="0"/>
              <a:t>BORGERE I BEDRE TRIVSEL</a:t>
            </a:r>
          </a:p>
        </p:txBody>
      </p:sp>
      <p:pic>
        <p:nvPicPr>
          <p:cNvPr id="1026" name="Picture 2" descr="PRODUKTNYHED: Careturner - Vendesystem til OPUS 1 - KR Bed">
            <a:extLst>
              <a:ext uri="{FF2B5EF4-FFF2-40B4-BE49-F238E27FC236}">
                <a16:creationId xmlns:a16="http://schemas.microsoft.com/office/drawing/2014/main" id="{8E063DDD-4D2D-76DF-05FA-5B6B08E99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20" y="5056442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02355D-239B-9239-85F2-55BA669F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013" y="4523232"/>
            <a:ext cx="2334768" cy="23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74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482D2-88E5-6E44-FC2F-A40EBDFC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KIP SYSTEM – VT projekt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75B8EB-077C-03E0-9FAE-46B20F06B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233377"/>
            <a:ext cx="11121570" cy="4933507"/>
          </a:xfrm>
        </p:spPr>
        <p:txBody>
          <a:bodyPr>
            <a:normAutofit fontScale="70000" lnSpcReduction="20000"/>
          </a:bodyPr>
          <a:lstStyle/>
          <a:p>
            <a:pPr algn="l" fontAlgn="base"/>
            <a:r>
              <a:rPr lang="da-DK" sz="2300" b="0" i="0" dirty="0">
                <a:solidFill>
                  <a:srgbClr val="2A3D53"/>
                </a:solidFill>
                <a:effectLst/>
                <a:highlight>
                  <a:srgbClr val="FFFFFF"/>
                </a:highlight>
                <a:cs typeface="Arial" panose="020B0604020202020204" pitchFamily="34" charset="0"/>
              </a:rPr>
              <a:t>FX CARETURNER, VT-OPI PROJEKT</a:t>
            </a:r>
          </a:p>
          <a:p>
            <a:pPr algn="l" fontAlgn="base"/>
            <a:endParaRPr lang="da-DK" sz="2300" b="0" i="0" dirty="0">
              <a:solidFill>
                <a:srgbClr val="2A3D53"/>
              </a:solidFill>
              <a:effectLst/>
              <a:highlight>
                <a:srgbClr val="FFFFFF"/>
              </a:highlight>
              <a:cs typeface="Arial" panose="020B0604020202020204" pitchFamily="34" charset="0"/>
            </a:endParaRPr>
          </a:p>
          <a:p>
            <a:pPr algn="l" fontAlgn="base"/>
            <a:r>
              <a:rPr lang="da-DK" sz="2300" b="1" i="0" u="sng" dirty="0">
                <a:solidFill>
                  <a:srgbClr val="2A3D53"/>
                </a:solidFill>
                <a:effectLst/>
                <a:highlight>
                  <a:srgbClr val="FFFFFF"/>
                </a:highlight>
                <a:cs typeface="Arial" panose="020B0604020202020204" pitchFamily="34" charset="0"/>
              </a:rPr>
              <a:t>FOREBYGGER TRYKSÅR:</a:t>
            </a:r>
          </a:p>
          <a:p>
            <a:pPr algn="l" fontAlgn="base"/>
            <a:r>
              <a:rPr lang="da-DK" sz="2300" b="0" i="0" dirty="0">
                <a:solidFill>
                  <a:srgbClr val="2A3D53"/>
                </a:solidFill>
                <a:effectLst/>
                <a:highlight>
                  <a:srgbClr val="FFFFFF"/>
                </a:highlight>
                <a:cs typeface="Arial" panose="020B0604020202020204" pitchFamily="34" charset="0"/>
              </a:rPr>
              <a:t>DREJER FORSIGTIGT BORGER AUTOMATISK FRA SIDE TIL SIDE HELE NATTEN (JVF FAGLIG VURDERING) </a:t>
            </a:r>
          </a:p>
          <a:p>
            <a:pPr algn="l" fontAlgn="base"/>
            <a:r>
              <a:rPr lang="da-DK" sz="2300" dirty="0">
                <a:solidFill>
                  <a:srgbClr val="2A3D5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GIVER TRYKFORDELING, SOM HINDRER UDVIKLING AFTRYKSÅR</a:t>
            </a:r>
          </a:p>
          <a:p>
            <a:pPr algn="l" fontAlgn="base"/>
            <a:r>
              <a:rPr lang="da-DK" sz="2300" b="1" u="sng" dirty="0">
                <a:solidFill>
                  <a:srgbClr val="2A3D5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SIDDENDE STILLING:</a:t>
            </a:r>
          </a:p>
          <a:p>
            <a:pPr algn="l" fontAlgn="base"/>
            <a:r>
              <a:rPr lang="da-DK" sz="2300" b="0" i="0" dirty="0">
                <a:solidFill>
                  <a:srgbClr val="2A3D53"/>
                </a:solidFill>
                <a:effectLst/>
                <a:highlight>
                  <a:srgbClr val="FFFFFF"/>
                </a:highlight>
                <a:cs typeface="Arial" panose="020B0604020202020204" pitchFamily="34" charset="0"/>
              </a:rPr>
              <a:t>BIDRAGER TIL VÆSENTLIG FORBEDRET SIDDENDE STILLING I SENG,</a:t>
            </a:r>
            <a:r>
              <a:rPr lang="da-DK" sz="2300" dirty="0">
                <a:solidFill>
                  <a:srgbClr val="2A3D5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 TRYK FLYTTES VÆK FRA OS SACRUM</a:t>
            </a:r>
            <a:endParaRPr lang="da-DK" sz="2300" b="0" i="0" dirty="0">
              <a:solidFill>
                <a:srgbClr val="2A3D53"/>
              </a:solidFill>
              <a:effectLst/>
              <a:highlight>
                <a:srgbClr val="FFFFFF"/>
              </a:highlight>
              <a:cs typeface="Arial" panose="020B0604020202020204" pitchFamily="34" charset="0"/>
            </a:endParaRPr>
          </a:p>
          <a:p>
            <a:pPr algn="l" fontAlgn="base"/>
            <a:r>
              <a:rPr lang="da-DK" sz="2300" b="1" u="sng" dirty="0">
                <a:solidFill>
                  <a:srgbClr val="2A3D53"/>
                </a:solidFill>
                <a:highlight>
                  <a:srgbClr val="FFFFFF"/>
                </a:highlight>
                <a:latin typeface="Nexa"/>
              </a:rPr>
              <a:t>REDUCERER TUNGE LØFT/SVÆRE FORFLYTNINGER</a:t>
            </a:r>
          </a:p>
          <a:p>
            <a:pPr algn="l" fontAlgn="base"/>
            <a:r>
              <a:rPr lang="da-DK" sz="2300" dirty="0">
                <a:solidFill>
                  <a:srgbClr val="2A3D53"/>
                </a:solidFill>
                <a:highlight>
                  <a:srgbClr val="FFFFFF"/>
                </a:highlight>
                <a:latin typeface="Nexa"/>
              </a:rPr>
              <a:t>STØTTET PERSONALET MED DAGLIG MOBILISERING, POSITIONERING OG PÅLÆGNING AF SEJL HOS BORGER. </a:t>
            </a:r>
          </a:p>
          <a:p>
            <a:pPr algn="l" fontAlgn="base"/>
            <a:r>
              <a:rPr lang="da-DK" sz="2300" dirty="0">
                <a:solidFill>
                  <a:srgbClr val="2A3D53"/>
                </a:solidFill>
                <a:highlight>
                  <a:srgbClr val="FFFFFF"/>
                </a:highlight>
                <a:latin typeface="Nexa"/>
              </a:rPr>
              <a:t>FRA 2-1 OMSORGSPERSON – FRIGIVER RESSOURCER TIL ANDRE FORMÅL</a:t>
            </a:r>
          </a:p>
          <a:p>
            <a:pPr algn="l" fontAlgn="base"/>
            <a:r>
              <a:rPr lang="da-DK" sz="2300" dirty="0">
                <a:solidFill>
                  <a:srgbClr val="2A3D53"/>
                </a:solidFill>
                <a:highlight>
                  <a:srgbClr val="FFFFFF"/>
                </a:highlight>
                <a:latin typeface="Nexa"/>
              </a:rPr>
              <a:t>NEDSÆTTER SPASTICITET HOS FLERE BORGERE</a:t>
            </a:r>
          </a:p>
          <a:p>
            <a:pPr algn="l" fontAlgn="base"/>
            <a:r>
              <a:rPr lang="da-DK" sz="2300" b="1" u="sng" dirty="0">
                <a:solidFill>
                  <a:srgbClr val="2A3D53"/>
                </a:solidFill>
                <a:highlight>
                  <a:srgbClr val="FFFFFF"/>
                </a:highlight>
                <a:latin typeface="Nexa"/>
              </a:rPr>
              <a:t>FORBEDRET NATTESØVN</a:t>
            </a:r>
          </a:p>
          <a:p>
            <a:pPr algn="l" fontAlgn="base"/>
            <a:r>
              <a:rPr lang="da-DK" sz="2300" b="0" i="0" dirty="0">
                <a:solidFill>
                  <a:srgbClr val="2A3D53"/>
                </a:solidFill>
                <a:effectLst/>
                <a:highlight>
                  <a:srgbClr val="FFFFFF"/>
                </a:highlight>
                <a:latin typeface="Nexa"/>
              </a:rPr>
              <a:t>BORGER OPLEVER FÆRRE FORSTYRRELSER OG KAN SOVE UFORSTYRRET HELE NATTEN – LIVSMESTRING OG DELTAGELSE I DAGTIMER ØGES</a:t>
            </a:r>
          </a:p>
          <a:p>
            <a:pPr algn="l" fontAlgn="base"/>
            <a:r>
              <a:rPr lang="da-DK" b="0" i="0" dirty="0">
                <a:solidFill>
                  <a:srgbClr val="2A3D53"/>
                </a:solidFill>
                <a:effectLst/>
                <a:highlight>
                  <a:srgbClr val="FFFFFF"/>
                </a:highlight>
                <a:latin typeface="Nexa"/>
              </a:rPr>
              <a:t>.</a:t>
            </a:r>
          </a:p>
          <a:p>
            <a:pPr algn="l" fontAlgn="base"/>
            <a:r>
              <a:rPr lang="da-DK" dirty="0">
                <a:solidFill>
                  <a:srgbClr val="2A3D53"/>
                </a:solidFill>
                <a:highlight>
                  <a:srgbClr val="FFFFFF"/>
                </a:highlight>
                <a:latin typeface="Nexa"/>
              </a:rPr>
              <a:t>.</a:t>
            </a:r>
            <a:endParaRPr lang="da-DK" b="0" i="0" dirty="0">
              <a:solidFill>
                <a:srgbClr val="2A3D53"/>
              </a:solidFill>
              <a:effectLst/>
              <a:highlight>
                <a:srgbClr val="FFFFFF"/>
              </a:highlight>
              <a:latin typeface="Nexa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022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EFC5BF9-8E2C-68C0-A1AE-D983FD343C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CASES</a:t>
            </a:r>
          </a:p>
        </p:txBody>
      </p:sp>
      <p:sp>
        <p:nvSpPr>
          <p:cNvPr id="8" name="Undertitel 7">
            <a:extLst>
              <a:ext uri="{FF2B5EF4-FFF2-40B4-BE49-F238E27FC236}">
                <a16:creationId xmlns:a16="http://schemas.microsoft.com/office/drawing/2014/main" id="{23708C9D-74AA-9066-AE70-8810173CF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999" y="1531917"/>
            <a:ext cx="5640667" cy="1897084"/>
          </a:xfrm>
        </p:spPr>
        <p:txBody>
          <a:bodyPr>
            <a:normAutofit fontScale="62500" lnSpcReduction="20000"/>
          </a:bodyPr>
          <a:lstStyle/>
          <a:p>
            <a:r>
              <a:rPr lang="da-DK" dirty="0"/>
              <a:t>OPDELING I GRUPPER</a:t>
            </a:r>
          </a:p>
          <a:p>
            <a:r>
              <a:rPr lang="da-DK" dirty="0"/>
              <a:t>2 GRUPPER CARETURNER </a:t>
            </a:r>
          </a:p>
          <a:p>
            <a:r>
              <a:rPr lang="da-DK"/>
              <a:t>2 </a:t>
            </a:r>
            <a:r>
              <a:rPr lang="da-DK" dirty="0"/>
              <a:t>GRUPPER ALM PLEJESENG</a:t>
            </a:r>
          </a:p>
          <a:p>
            <a:r>
              <a:rPr lang="da-DK" dirty="0"/>
              <a:t>BYT MIDTVEJS</a:t>
            </a:r>
          </a:p>
          <a:p>
            <a:endParaRPr lang="da-DK" dirty="0"/>
          </a:p>
          <a:p>
            <a:r>
              <a:rPr lang="da-DK" dirty="0"/>
              <a:t>PRÆSENTATION AF CASES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CF1AF72F-2505-7BD9-13FB-312BE1094B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381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0487806-4055-AF17-3359-98EC946B2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15" y="1082121"/>
            <a:ext cx="11121570" cy="488274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da-DK" dirty="0"/>
              <a:t>BØR JEG GÅ I GANG MED DENNE OPGAVE?</a:t>
            </a:r>
          </a:p>
          <a:p>
            <a:pPr marL="285750" indent="-285750">
              <a:buFontTx/>
              <a:buChar char="-"/>
            </a:pPr>
            <a:r>
              <a:rPr lang="da-DK" dirty="0"/>
              <a:t>VED JEG, HVAD DER SKAL GØRES OG HVORDAN?</a:t>
            </a:r>
          </a:p>
          <a:p>
            <a:pPr marL="285750" indent="-285750">
              <a:buFontTx/>
              <a:buChar char="-"/>
            </a:pPr>
            <a:r>
              <a:rPr lang="da-DK" dirty="0"/>
              <a:t>HAR JEG FUNDET ALLE DE RISCI, DER ER FORBUNDET  MED DENNE  OPGAVE?</a:t>
            </a:r>
          </a:p>
          <a:p>
            <a:pPr marL="285750" indent="-285750">
              <a:buFontTx/>
              <a:buChar char="-"/>
            </a:pPr>
            <a:r>
              <a:rPr lang="da-DK" dirty="0"/>
              <a:t>HAR JEG VURDERET BORGERS FUNKTIONESNIVEAU TILSTRÆKKELIGT, INDEN JEG GÅR I GANG?</a:t>
            </a:r>
          </a:p>
          <a:p>
            <a:pPr marL="285750" indent="-285750">
              <a:buFontTx/>
              <a:buChar char="-"/>
            </a:pPr>
            <a:r>
              <a:rPr lang="da-DK" dirty="0"/>
              <a:t>HAR JEG VURDERET BORGERS KOGNITIVE FORMÅEN?</a:t>
            </a:r>
          </a:p>
          <a:p>
            <a:pPr marL="285750" indent="-285750">
              <a:buFontTx/>
              <a:buChar char="-"/>
            </a:pPr>
            <a:r>
              <a:rPr lang="da-DK" dirty="0"/>
              <a:t>ER ALLE, OGSÅ BORGEREN, INSTRUERET I OPGAVEN OG I STAND TIL AT ARBEJDE SIKKERT?</a:t>
            </a:r>
          </a:p>
          <a:p>
            <a:pPr marL="285750" indent="-285750">
              <a:buFontTx/>
              <a:buChar char="-"/>
            </a:pPr>
            <a:r>
              <a:rPr lang="da-DK" dirty="0"/>
              <a:t>ER DETTE DEN BEDSTE MÅDE AT LØSE OPGAVEN PÅ?</a:t>
            </a:r>
          </a:p>
          <a:p>
            <a:pPr marL="285750" indent="-285750">
              <a:buFontTx/>
              <a:buChar char="-"/>
            </a:pPr>
            <a:r>
              <a:rPr lang="da-DK" dirty="0"/>
              <a:t>KAN JEG GØRE DET PÅ EN MÅDE, HVOR DER ER MINDRE RISIKO?</a:t>
            </a:r>
          </a:p>
          <a:p>
            <a:pPr marL="285750" indent="-285750">
              <a:buFontTx/>
              <a:buChar char="-"/>
            </a:pPr>
            <a:r>
              <a:rPr lang="da-DK" dirty="0"/>
              <a:t>SKAL JE GBRUGE HJÆLPEMIDLER?</a:t>
            </a:r>
          </a:p>
          <a:p>
            <a:pPr marL="285750" indent="-285750">
              <a:buFontTx/>
              <a:buChar char="-"/>
            </a:pPr>
            <a:r>
              <a:rPr lang="da-DK" dirty="0"/>
              <a:t>ER DER PLADS NOK? SKAL  NOGET FLYTTES?</a:t>
            </a:r>
          </a:p>
          <a:p>
            <a:pPr marL="285750" indent="-285750">
              <a:buFontTx/>
              <a:buChar char="-"/>
            </a:pPr>
            <a:r>
              <a:rPr lang="da-DK" dirty="0"/>
              <a:t>ER DET, JEG HAR BRUG FOR I NÆRHEDEN?</a:t>
            </a:r>
          </a:p>
          <a:p>
            <a:pPr marL="285750" indent="-285750">
              <a:buFontTx/>
              <a:buChar char="-"/>
            </a:pPr>
            <a:r>
              <a:rPr lang="da-DK" dirty="0"/>
              <a:t>ER JEG KLAR TIL AT GÅ I GANG MED OPGAVEN?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3EF401-0D36-C368-FE22-9AE69B56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10262678" cy="542121"/>
          </a:xfrm>
        </p:spPr>
        <p:txBody>
          <a:bodyPr>
            <a:normAutofit/>
          </a:bodyPr>
          <a:lstStyle/>
          <a:p>
            <a:r>
              <a:rPr lang="da-DK" sz="2800" u="sng" dirty="0"/>
              <a:t>BFA – GODE RÅD OM AT FORFLYTTE MED OMTANKE</a:t>
            </a:r>
          </a:p>
        </p:txBody>
      </p:sp>
    </p:spTree>
    <p:extLst>
      <p:ext uri="{BB962C8B-B14F-4D97-AF65-F5344CB8AC3E}">
        <p14:creationId xmlns:p14="http://schemas.microsoft.com/office/powerpoint/2010/main" val="4204073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AK_Farver_2024">
      <a:dk1>
        <a:srgbClr val="000000"/>
      </a:dk1>
      <a:lt1>
        <a:srgbClr val="FFFFFF"/>
      </a:lt1>
      <a:dk2>
        <a:srgbClr val="15382C"/>
      </a:dk2>
      <a:lt2>
        <a:srgbClr val="C5EDC7"/>
      </a:lt2>
      <a:accent1>
        <a:srgbClr val="46232B"/>
      </a:accent1>
      <a:accent2>
        <a:srgbClr val="FDD2DB"/>
      </a:accent2>
      <a:accent3>
        <a:srgbClr val="FDF0D3"/>
      </a:accent3>
      <a:accent4>
        <a:srgbClr val="D5BA86"/>
      </a:accent4>
      <a:accent5>
        <a:srgbClr val="B2DEF2"/>
      </a:accent5>
      <a:accent6>
        <a:srgbClr val="100E67"/>
      </a:accent6>
      <a:hlink>
        <a:srgbClr val="0000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AK_presentation_2024_Arial" id="{90002CD9-C122-1F4C-8711-DA9799F5569E}" vid="{B308385D-BD23-8A46-AEE0-8F8C03030EB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MSB_powerpoint_multi</Template>
  <TotalTime>20829</TotalTime>
  <Words>591</Words>
  <Application>Microsoft Office PowerPoint</Application>
  <PresentationFormat>Widescreen</PresentationFormat>
  <Paragraphs>106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Nexa</vt:lpstr>
      <vt:lpstr>Aptos</vt:lpstr>
      <vt:lpstr>Arial</vt:lpstr>
      <vt:lpstr>Office-tema</vt:lpstr>
      <vt:lpstr>ERGONOMI PÅ DET SPECIALISEREDE SOCIALOMRÅDE</vt:lpstr>
      <vt:lpstr>FOKUS I DAG   - ORGANISERING OG TVÆRFAGLIGHED  - RISIKOVURDERING  - BORGERS LIVSMESTRING  - CASES / HANDS ON</vt:lpstr>
      <vt:lpstr>HVEM ER VI?</vt:lpstr>
      <vt:lpstr>ORGANISERING &amp; TVÆRFAGLIGHED </vt:lpstr>
      <vt:lpstr>BORGERENS LIVSMESTRING</vt:lpstr>
      <vt:lpstr>VELFÆRDSTEKNOLOGI</vt:lpstr>
      <vt:lpstr>KIP SYSTEM – VT projekt </vt:lpstr>
      <vt:lpstr>CASES</vt:lpstr>
      <vt:lpstr>BFA – GODE RÅD OM AT FORFLYTTE MED OMTANKE</vt:lpstr>
      <vt:lpstr>GULDKORN FRA CASES DELES I PLENUM</vt:lpstr>
      <vt:lpstr>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Trine Frees Faaborg</dc:creator>
  <cp:lastModifiedBy>Trine Frees Faaborg</cp:lastModifiedBy>
  <cp:revision>1</cp:revision>
  <cp:lastPrinted>2024-09-14T08:52:09Z</cp:lastPrinted>
  <dcterms:created xsi:type="dcterms:W3CDTF">2024-08-19T09:25:11Z</dcterms:created>
  <dcterms:modified xsi:type="dcterms:W3CDTF">2024-09-25T10:19:14Z</dcterms:modified>
</cp:coreProperties>
</file>