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263" r:id="rId2"/>
    <p:sldId id="532" r:id="rId3"/>
    <p:sldId id="270" r:id="rId4"/>
    <p:sldId id="522" r:id="rId5"/>
    <p:sldId id="531" r:id="rId6"/>
    <p:sldId id="529" r:id="rId7"/>
    <p:sldId id="526" r:id="rId8"/>
    <p:sldId id="528" r:id="rId9"/>
    <p:sldId id="530" r:id="rId10"/>
    <p:sldId id="533" r:id="rId11"/>
    <p:sldId id="271" r:id="rId12"/>
    <p:sldId id="259" r:id="rId13"/>
    <p:sldId id="381" r:id="rId14"/>
    <p:sldId id="504" r:id="rId15"/>
    <p:sldId id="505" r:id="rId16"/>
    <p:sldId id="411" r:id="rId17"/>
    <p:sldId id="519" r:id="rId18"/>
    <p:sldId id="414" r:id="rId19"/>
    <p:sldId id="415" r:id="rId20"/>
    <p:sldId id="417" r:id="rId21"/>
    <p:sldId id="462" r:id="rId22"/>
    <p:sldId id="480" r:id="rId23"/>
    <p:sldId id="419" r:id="rId24"/>
    <p:sldId id="502" r:id="rId25"/>
    <p:sldId id="420" r:id="rId26"/>
    <p:sldId id="473" r:id="rId27"/>
    <p:sldId id="474" r:id="rId28"/>
    <p:sldId id="461" r:id="rId29"/>
    <p:sldId id="501" r:id="rId30"/>
    <p:sldId id="423" r:id="rId31"/>
    <p:sldId id="424" r:id="rId32"/>
    <p:sldId id="425" r:id="rId33"/>
    <p:sldId id="521" r:id="rId34"/>
    <p:sldId id="475" r:id="rId35"/>
    <p:sldId id="466" r:id="rId36"/>
    <p:sldId id="476" r:id="rId37"/>
    <p:sldId id="477" r:id="rId38"/>
    <p:sldId id="455" r:id="rId39"/>
    <p:sldId id="436" r:id="rId40"/>
    <p:sldId id="437" r:id="rId41"/>
    <p:sldId id="438" r:id="rId42"/>
    <p:sldId id="444" r:id="rId43"/>
    <p:sldId id="445" r:id="rId44"/>
    <p:sldId id="446" r:id="rId45"/>
    <p:sldId id="499" r:id="rId46"/>
    <p:sldId id="465" r:id="rId47"/>
    <p:sldId id="472" r:id="rId48"/>
    <p:sldId id="433" r:id="rId49"/>
    <p:sldId id="520" r:id="rId50"/>
    <p:sldId id="435" r:id="rId51"/>
    <p:sldId id="443" r:id="rId52"/>
    <p:sldId id="497" r:id="rId53"/>
    <p:sldId id="498" r:id="rId54"/>
    <p:sldId id="500" r:id="rId55"/>
    <p:sldId id="450" r:id="rId56"/>
    <p:sldId id="451" r:id="rId57"/>
    <p:sldId id="467" r:id="rId58"/>
    <p:sldId id="468" r:id="rId59"/>
    <p:sldId id="469" r:id="rId60"/>
    <p:sldId id="430" r:id="rId61"/>
    <p:sldId id="506" r:id="rId62"/>
    <p:sldId id="507" r:id="rId63"/>
    <p:sldId id="481" r:id="rId64"/>
    <p:sldId id="447" r:id="rId65"/>
    <p:sldId id="449" r:id="rId66"/>
    <p:sldId id="471" r:id="rId67"/>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slides" id="{120BCED0-B229-4C5B-9E35-E2FFC7F1A4D6}">
          <p14:sldIdLst>
            <p14:sldId id="263"/>
            <p14:sldId id="532"/>
            <p14:sldId id="270"/>
            <p14:sldId id="522"/>
            <p14:sldId id="531"/>
            <p14:sldId id="529"/>
            <p14:sldId id="526"/>
            <p14:sldId id="528"/>
            <p14:sldId id="530"/>
            <p14:sldId id="533"/>
            <p14:sldId id="271"/>
          </p14:sldIdLst>
        </p14:section>
        <p14:section name="Brugerguide" id="{1E33FB72-A4AB-4826-82DE-C949FD83ED42}">
          <p14:sldIdLst>
            <p14:sldId id="259"/>
          </p14:sldIdLst>
        </p14:section>
        <p14:section name="Guidelines" id="{9705E40E-2DA0-4DF8-8FB3-0A4FE2257E8F}">
          <p14:sldIdLst>
            <p14:sldId id="381"/>
          </p14:sldIdLst>
        </p14:section>
        <p14:section name="Mediebibliotek" id="{E8B4E783-EE4B-43AE-9D76-62CA25AD3FDA}">
          <p14:sldIdLst>
            <p14:sldId id="504"/>
          </p14:sldIdLst>
        </p14:section>
        <p14:section name="Ikoner" id="{19F27FF0-43AC-4B12-96F9-B99C2CBF089D}">
          <p14:sldIdLst>
            <p14:sldId id="505"/>
          </p14:sldIdLst>
        </p14:section>
        <p14:section name="Slide eksempler" id="{A470FB36-1E0C-46E4-ACA4-390880B8EED5}">
          <p14:sldIdLst>
            <p14:sldId id="411"/>
            <p14:sldId id="519"/>
            <p14:sldId id="414"/>
            <p14:sldId id="415"/>
            <p14:sldId id="417"/>
            <p14:sldId id="462"/>
            <p14:sldId id="480"/>
            <p14:sldId id="419"/>
            <p14:sldId id="502"/>
            <p14:sldId id="420"/>
            <p14:sldId id="473"/>
            <p14:sldId id="474"/>
            <p14:sldId id="461"/>
            <p14:sldId id="501"/>
            <p14:sldId id="423"/>
            <p14:sldId id="424"/>
            <p14:sldId id="425"/>
            <p14:sldId id="521"/>
            <p14:sldId id="475"/>
            <p14:sldId id="466"/>
            <p14:sldId id="476"/>
            <p14:sldId id="477"/>
            <p14:sldId id="455"/>
            <p14:sldId id="436"/>
            <p14:sldId id="437"/>
            <p14:sldId id="438"/>
            <p14:sldId id="444"/>
            <p14:sldId id="445"/>
            <p14:sldId id="446"/>
            <p14:sldId id="499"/>
            <p14:sldId id="465"/>
            <p14:sldId id="472"/>
            <p14:sldId id="433"/>
            <p14:sldId id="520"/>
            <p14:sldId id="435"/>
            <p14:sldId id="443"/>
            <p14:sldId id="497"/>
            <p14:sldId id="498"/>
            <p14:sldId id="500"/>
            <p14:sldId id="450"/>
            <p14:sldId id="451"/>
            <p14:sldId id="467"/>
            <p14:sldId id="468"/>
            <p14:sldId id="469"/>
            <p14:sldId id="430"/>
            <p14:sldId id="506"/>
            <p14:sldId id="507"/>
            <p14:sldId id="481"/>
            <p14:sldId id="447"/>
            <p14:sldId id="449"/>
            <p14:sldId id="47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27102A9-8310-4765-A935-A1911B00CA55}">
  <a:tblStyle styleId="{5C22544A-7EE6-4342-B048-85BDC9FD1C3A}" styleName="Medium Style 2 - Accent 1">
    <a:wholeTbl>
      <a:tcTxStyle>
        <a:fontRef idx="minor">
          <a:prstClr val="black"/>
        </a:fontRef>
        <a:schemeClr val="accent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yst layout 1 - Markering 4">
    <a:wholeTbl>
      <a:tcTxStyle>
        <a:fontRef idx="minor">
          <a:scrgbClr r="0" g="0" b="0"/>
        </a:fontRef>
        <a:schemeClr val="accent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4367" autoAdjust="0"/>
  </p:normalViewPr>
  <p:slideViewPr>
    <p:cSldViewPr snapToGrid="0" showGuides="1">
      <p:cViewPr varScale="1">
        <p:scale>
          <a:sx n="74" d="100"/>
          <a:sy n="74" d="100"/>
        </p:scale>
        <p:origin x="1932" y="66"/>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1" d="100"/>
          <a:sy n="91" d="100"/>
        </p:scale>
        <p:origin x="90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regneark.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regneark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regneark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regneark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regneark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regneark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
          <c:y val="0"/>
          <c:w val="1"/>
          <c:h val="0.99967117666629712"/>
        </c:manualLayout>
      </c:layout>
      <c:barChart>
        <c:barDir val="col"/>
        <c:grouping val="clustered"/>
        <c:varyColors val="0"/>
        <c:ser>
          <c:idx val="0"/>
          <c:order val="0"/>
          <c:tx>
            <c:strRef>
              <c:f>Sheet1!$B$1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 5]</c:v>
                </c:pt>
                <c:pt idx="1">
                  <c:v>[5, 9]</c:v>
                </c:pt>
                <c:pt idx="2">
                  <c:v>[9, 13]</c:v>
                </c:pt>
                <c:pt idx="3">
                  <c:v>[13, 17]</c:v>
                </c:pt>
                <c:pt idx="4">
                  <c:v>[17, 21]</c:v>
                </c:pt>
                <c:pt idx="5">
                  <c:v>[21, 25]</c:v>
                </c:pt>
              </c:strCache>
            </c:strRef>
          </c:cat>
          <c:val>
            <c:numRef>
              <c:f>Sheet1!$B$2:$B$7</c:f>
              <c:numCache>
                <c:formatCode>General</c:formatCode>
                <c:ptCount val="6"/>
                <c:pt idx="0">
                  <c:v>5</c:v>
                </c:pt>
                <c:pt idx="1">
                  <c:v>11</c:v>
                </c:pt>
                <c:pt idx="2">
                  <c:v>23</c:v>
                </c:pt>
                <c:pt idx="3">
                  <c:v>24</c:v>
                </c:pt>
                <c:pt idx="4">
                  <c:v>9</c:v>
                </c:pt>
                <c:pt idx="5">
                  <c:v>4</c:v>
                </c:pt>
              </c:numCache>
            </c:numRef>
          </c:val>
          <c:extLst>
            <c:ext xmlns:c16="http://schemas.microsoft.com/office/drawing/2014/chart" uri="{C3380CC4-5D6E-409C-BE32-E72D297353CC}">
              <c16:uniqueId val="{00000000-359A-4A11-AF32-063A381721BE}"/>
            </c:ext>
          </c:extLst>
        </c:ser>
        <c:dLbls>
          <c:showLegendKey val="0"/>
          <c:showVal val="0"/>
          <c:showCatName val="0"/>
          <c:showSerName val="0"/>
          <c:showPercent val="0"/>
          <c:showBubbleSize val="0"/>
        </c:dLbls>
        <c:gapWidth val="10"/>
        <c:overlap val="-27"/>
        <c:axId val="1005129608"/>
        <c:axId val="1005124688"/>
      </c:barChart>
      <c:catAx>
        <c:axId val="1005129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da-DK"/>
          </a:p>
        </c:txPr>
        <c:crossAx val="1005124688"/>
        <c:crosses val="autoZero"/>
        <c:auto val="1"/>
        <c:lblAlgn val="ctr"/>
        <c:lblOffset val="100"/>
        <c:noMultiLvlLbl val="0"/>
      </c:catAx>
      <c:valAx>
        <c:axId val="1005124688"/>
        <c:scaling>
          <c:orientation val="minMax"/>
          <c:max val="26"/>
        </c:scaling>
        <c:delete val="1"/>
        <c:axPos val="l"/>
        <c:majorGridlines>
          <c:spPr>
            <a:ln w="9525" cap="flat" cmpd="sng" algn="ctr">
              <a:noFill/>
              <a:round/>
            </a:ln>
            <a:effectLst/>
          </c:spPr>
        </c:majorGridlines>
        <c:numFmt formatCode="General" sourceLinked="1"/>
        <c:majorTickMark val="out"/>
        <c:minorTickMark val="none"/>
        <c:tickLblPos val="nextTo"/>
        <c:crossAx val="10051296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accent1"/>
          </a:solidFill>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'Ark1'!$B$1</c:f>
              <c:strCache>
                <c:ptCount val="1"/>
                <c:pt idx="0">
                  <c:v>Kolonne1</c:v>
                </c:pt>
              </c:strCache>
            </c:strRef>
          </c:tx>
          <c:spPr>
            <a:solidFill>
              <a:schemeClr val="accent1"/>
            </a:solidFill>
            <a:ln>
              <a:noFill/>
            </a:ln>
            <a:effectLst/>
          </c:spPr>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1-290E-4450-954D-376C47DAA0B1}"/>
              </c:ext>
            </c:extLst>
          </c:dPt>
          <c:dPt>
            <c:idx val="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290E-4450-954D-376C47DAA0B1}"/>
              </c:ext>
            </c:extLst>
          </c:dPt>
          <c:cat>
            <c:numRef>
              <c:f>'Ark1'!$A$2:$A$3</c:f>
              <c:numCache>
                <c:formatCode>@</c:formatCode>
                <c:ptCount val="2"/>
                <c:pt idx="0">
                  <c:v>2014</c:v>
                </c:pt>
                <c:pt idx="1">
                  <c:v>2022</c:v>
                </c:pt>
              </c:numCache>
            </c:numRef>
          </c:cat>
          <c:val>
            <c:numRef>
              <c:f>'Ark1'!$B$2:$B$3</c:f>
              <c:numCache>
                <c:formatCode>General</c:formatCode>
                <c:ptCount val="2"/>
                <c:pt idx="0">
                  <c:v>32</c:v>
                </c:pt>
                <c:pt idx="1">
                  <c:v>37</c:v>
                </c:pt>
              </c:numCache>
            </c:numRef>
          </c:val>
          <c:extLst>
            <c:ext xmlns:c16="http://schemas.microsoft.com/office/drawing/2014/chart" uri="{C3380CC4-5D6E-409C-BE32-E72D297353CC}">
              <c16:uniqueId val="{00000004-290E-4450-954D-376C47DAA0B1}"/>
            </c:ext>
          </c:extLst>
        </c:ser>
        <c:dLbls>
          <c:showLegendKey val="0"/>
          <c:showVal val="0"/>
          <c:showCatName val="0"/>
          <c:showSerName val="0"/>
          <c:showPercent val="0"/>
          <c:showBubbleSize val="0"/>
        </c:dLbls>
        <c:gapWidth val="36"/>
        <c:overlap val="-27"/>
        <c:axId val="478640616"/>
        <c:axId val="478643568"/>
      </c:barChart>
      <c:catAx>
        <c:axId val="478640616"/>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a-DK"/>
          </a:p>
        </c:txPr>
        <c:crossAx val="478643568"/>
        <c:crosses val="autoZero"/>
        <c:auto val="1"/>
        <c:lblAlgn val="ctr"/>
        <c:lblOffset val="100"/>
        <c:noMultiLvlLbl val="0"/>
      </c:catAx>
      <c:valAx>
        <c:axId val="478643568"/>
        <c:scaling>
          <c:orientation val="minMax"/>
          <c:max val="40"/>
          <c:min val="0"/>
        </c:scaling>
        <c:delete val="0"/>
        <c:axPos val="l"/>
        <c:majorGridlines>
          <c:spPr>
            <a:ln w="9525" cap="flat" cmpd="sng" algn="ctr">
              <a:solidFill>
                <a:schemeClr val="bg2">
                  <a:lumMod val="20000"/>
                  <a:lumOff val="8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a-DK"/>
          </a:p>
        </c:txPr>
        <c:crossAx val="478640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'Ark1'!$B$1</c:f>
              <c:strCache>
                <c:ptCount val="1"/>
                <c:pt idx="0">
                  <c:v>Kolonne1</c:v>
                </c:pt>
              </c:strCache>
            </c:strRef>
          </c:tx>
          <c:spPr>
            <a:solidFill>
              <a:schemeClr val="accent1"/>
            </a:solidFill>
            <a:ln>
              <a:noFill/>
            </a:ln>
            <a:effectLst/>
          </c:spPr>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1-9860-4A35-980C-B3EC88AFFDFD}"/>
              </c:ext>
            </c:extLst>
          </c:dPt>
          <c:dPt>
            <c:idx val="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9860-4A35-980C-B3EC88AFFDFD}"/>
              </c:ext>
            </c:extLst>
          </c:dPt>
          <c:cat>
            <c:numRef>
              <c:f>'Ark1'!$A$2:$A$3</c:f>
              <c:numCache>
                <c:formatCode>@</c:formatCode>
                <c:ptCount val="2"/>
                <c:pt idx="0">
                  <c:v>2014</c:v>
                </c:pt>
                <c:pt idx="1">
                  <c:v>2022</c:v>
                </c:pt>
              </c:numCache>
            </c:numRef>
          </c:cat>
          <c:val>
            <c:numRef>
              <c:f>'Ark1'!$B$2:$B$3</c:f>
              <c:numCache>
                <c:formatCode>General</c:formatCode>
                <c:ptCount val="2"/>
                <c:pt idx="0">
                  <c:v>32</c:v>
                </c:pt>
                <c:pt idx="1">
                  <c:v>37</c:v>
                </c:pt>
              </c:numCache>
            </c:numRef>
          </c:val>
          <c:extLst>
            <c:ext xmlns:c16="http://schemas.microsoft.com/office/drawing/2014/chart" uri="{C3380CC4-5D6E-409C-BE32-E72D297353CC}">
              <c16:uniqueId val="{00000004-9860-4A35-980C-B3EC88AFFDFD}"/>
            </c:ext>
          </c:extLst>
        </c:ser>
        <c:dLbls>
          <c:showLegendKey val="0"/>
          <c:showVal val="0"/>
          <c:showCatName val="0"/>
          <c:showSerName val="0"/>
          <c:showPercent val="0"/>
          <c:showBubbleSize val="0"/>
        </c:dLbls>
        <c:gapWidth val="36"/>
        <c:overlap val="-27"/>
        <c:axId val="478640616"/>
        <c:axId val="478643568"/>
      </c:barChart>
      <c:catAx>
        <c:axId val="478640616"/>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a-DK"/>
          </a:p>
        </c:txPr>
        <c:crossAx val="478643568"/>
        <c:crosses val="autoZero"/>
        <c:auto val="1"/>
        <c:lblAlgn val="ctr"/>
        <c:lblOffset val="100"/>
        <c:noMultiLvlLbl val="0"/>
      </c:catAx>
      <c:valAx>
        <c:axId val="478643568"/>
        <c:scaling>
          <c:orientation val="minMax"/>
          <c:max val="40"/>
          <c:min val="0"/>
        </c:scaling>
        <c:delete val="0"/>
        <c:axPos val="l"/>
        <c:majorGridlines>
          <c:spPr>
            <a:ln w="9525" cap="flat" cmpd="sng" algn="ctr">
              <a:solidFill>
                <a:schemeClr val="bg2">
                  <a:lumMod val="20000"/>
                  <a:lumOff val="8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a-DK"/>
          </a:p>
        </c:txPr>
        <c:crossAx val="478640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'Ark1'!$B$1</c:f>
              <c:strCache>
                <c:ptCount val="1"/>
                <c:pt idx="0">
                  <c:v>Kolonne1</c:v>
                </c:pt>
              </c:strCache>
            </c:strRef>
          </c:tx>
          <c:spPr>
            <a:solidFill>
              <a:schemeClr val="accent4">
                <a:lumMod val="60000"/>
                <a:lumOff val="40000"/>
              </a:schemeClr>
            </a:solidFill>
            <a:ln>
              <a:noFill/>
            </a:ln>
            <a:effectLst/>
          </c:spPr>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1-0971-40FE-A021-43BAA62BFED8}"/>
              </c:ext>
            </c:extLst>
          </c:dPt>
          <c:dPt>
            <c:idx val="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0971-40FE-A021-43BAA62BFED8}"/>
              </c:ext>
            </c:extLst>
          </c:dPt>
          <c:cat>
            <c:numRef>
              <c:f>'Ark1'!$A$2:$A$3</c:f>
              <c:numCache>
                <c:formatCode>@</c:formatCode>
                <c:ptCount val="2"/>
                <c:pt idx="0">
                  <c:v>2014</c:v>
                </c:pt>
                <c:pt idx="1">
                  <c:v>2022</c:v>
                </c:pt>
              </c:numCache>
            </c:numRef>
          </c:cat>
          <c:val>
            <c:numRef>
              <c:f>'Ark1'!$B$2:$B$3</c:f>
              <c:numCache>
                <c:formatCode>General</c:formatCode>
                <c:ptCount val="2"/>
                <c:pt idx="0">
                  <c:v>32</c:v>
                </c:pt>
                <c:pt idx="1">
                  <c:v>37</c:v>
                </c:pt>
              </c:numCache>
            </c:numRef>
          </c:val>
          <c:extLst>
            <c:ext xmlns:c16="http://schemas.microsoft.com/office/drawing/2014/chart" uri="{C3380CC4-5D6E-409C-BE32-E72D297353CC}">
              <c16:uniqueId val="{00000004-0971-40FE-A021-43BAA62BFED8}"/>
            </c:ext>
          </c:extLst>
        </c:ser>
        <c:dLbls>
          <c:showLegendKey val="0"/>
          <c:showVal val="0"/>
          <c:showCatName val="0"/>
          <c:showSerName val="0"/>
          <c:showPercent val="0"/>
          <c:showBubbleSize val="0"/>
        </c:dLbls>
        <c:gapWidth val="36"/>
        <c:overlap val="-27"/>
        <c:axId val="478640616"/>
        <c:axId val="478643568"/>
      </c:barChart>
      <c:catAx>
        <c:axId val="478640616"/>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a-DK"/>
          </a:p>
        </c:txPr>
        <c:crossAx val="478643568"/>
        <c:crosses val="autoZero"/>
        <c:auto val="1"/>
        <c:lblAlgn val="ctr"/>
        <c:lblOffset val="100"/>
        <c:noMultiLvlLbl val="0"/>
      </c:catAx>
      <c:valAx>
        <c:axId val="478643568"/>
        <c:scaling>
          <c:orientation val="minMax"/>
          <c:max val="40"/>
          <c:min val="0"/>
        </c:scaling>
        <c:delete val="0"/>
        <c:axPos val="l"/>
        <c:majorGridlines>
          <c:spPr>
            <a:ln w="9525" cap="flat" cmpd="sng" algn="ctr">
              <a:solidFill>
                <a:schemeClr val="bg2">
                  <a:lumMod val="20000"/>
                  <a:lumOff val="8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a-DK"/>
          </a:p>
        </c:txPr>
        <c:crossAx val="478640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'Ark1'!$B$1</c:f>
              <c:strCache>
                <c:ptCount val="1"/>
                <c:pt idx="0">
                  <c:v>Serie 1</c:v>
                </c:pt>
              </c:strCache>
            </c:strRef>
          </c:tx>
          <c:spPr>
            <a:ln w="28575" cap="rnd">
              <a:solidFill>
                <a:schemeClr val="tx2">
                  <a:lumMod val="50000"/>
                </a:schemeClr>
              </a:solidFill>
              <a:round/>
            </a:ln>
            <a:effectLst/>
          </c:spPr>
          <c:marker>
            <c:symbol val="none"/>
          </c:marker>
          <c:cat>
            <c:numRef>
              <c:f>'Ark1'!$A$2:$A$14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'Ark1'!$B$2:$B$14</c:f>
              <c:numCache>
                <c:formatCode>#,##0</c:formatCode>
                <c:ptCount val="13"/>
                <c:pt idx="0">
                  <c:v>99000</c:v>
                </c:pt>
                <c:pt idx="1">
                  <c:v>92000</c:v>
                </c:pt>
                <c:pt idx="2">
                  <c:v>86000</c:v>
                </c:pt>
                <c:pt idx="3">
                  <c:v>80000</c:v>
                </c:pt>
                <c:pt idx="4">
                  <c:v>75000</c:v>
                </c:pt>
                <c:pt idx="5">
                  <c:v>78000</c:v>
                </c:pt>
                <c:pt idx="6">
                  <c:v>83000</c:v>
                </c:pt>
                <c:pt idx="7">
                  <c:v>88000</c:v>
                </c:pt>
                <c:pt idx="8">
                  <c:v>95000</c:v>
                </c:pt>
                <c:pt idx="9">
                  <c:v>98000</c:v>
                </c:pt>
                <c:pt idx="10">
                  <c:v>110000</c:v>
                </c:pt>
                <c:pt idx="11">
                  <c:v>112000</c:v>
                </c:pt>
                <c:pt idx="12">
                  <c:v>160000</c:v>
                </c:pt>
              </c:numCache>
            </c:numRef>
          </c:val>
          <c:smooth val="0"/>
          <c:extLst>
            <c:ext xmlns:c16="http://schemas.microsoft.com/office/drawing/2014/chart" uri="{C3380CC4-5D6E-409C-BE32-E72D297353CC}">
              <c16:uniqueId val="{00000000-3B28-40AB-ADCE-013E98D0ED78}"/>
            </c:ext>
          </c:extLst>
        </c:ser>
        <c:dLbls>
          <c:showLegendKey val="0"/>
          <c:showVal val="0"/>
          <c:showCatName val="0"/>
          <c:showSerName val="0"/>
          <c:showPercent val="0"/>
          <c:showBubbleSize val="0"/>
        </c:dLbls>
        <c:smooth val="0"/>
        <c:axId val="631004304"/>
        <c:axId val="631006272"/>
      </c:lineChart>
      <c:catAx>
        <c:axId val="631004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a-DK"/>
          </a:p>
        </c:txPr>
        <c:crossAx val="631006272"/>
        <c:crosses val="autoZero"/>
        <c:auto val="1"/>
        <c:lblAlgn val="ctr"/>
        <c:lblOffset val="100"/>
        <c:noMultiLvlLbl val="0"/>
      </c:catAx>
      <c:valAx>
        <c:axId val="631006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a-DK"/>
          </a:p>
        </c:txPr>
        <c:crossAx val="631004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da-DK" sz="1862" b="0" i="0" u="none" strike="noStrike" kern="1200" spc="0" baseline="0">
                <a:solidFill>
                  <a:schemeClr val="tx2"/>
                </a:solidFill>
                <a:latin typeface="+mn-lt"/>
                <a:ea typeface="+mn-ea"/>
                <a:cs typeface="+mn-cs"/>
              </a:defRPr>
            </a:pPr>
            <a:r>
              <a:rPr lang="da-DK" dirty="0">
                <a:solidFill>
                  <a:schemeClr val="accent1"/>
                </a:solidFill>
              </a:rPr>
              <a:t>Diagramtitel</a:t>
            </a:r>
          </a:p>
        </c:rich>
      </c:tx>
      <c:overlay val="0"/>
      <c:spPr>
        <a:noFill/>
        <a:ln>
          <a:noFill/>
        </a:ln>
        <a:effectLst/>
      </c:spPr>
      <c:txPr>
        <a:bodyPr rot="0" spcFirstLastPara="1" vertOverflow="ellipsis" vert="horz" wrap="square" anchor="ctr" anchorCtr="1"/>
        <a:lstStyle/>
        <a:p>
          <a:pPr>
            <a:defRPr lang="da-DK" sz="1862" b="0" i="0" u="none" strike="noStrike" kern="1200" spc="0" baseline="0">
              <a:solidFill>
                <a:schemeClr val="tx2"/>
              </a:solidFill>
              <a:latin typeface="+mn-lt"/>
              <a:ea typeface="+mn-ea"/>
              <a:cs typeface="+mn-cs"/>
            </a:defRPr>
          </a:pPr>
          <a:endParaRPr lang="da-DK"/>
        </a:p>
      </c:txPr>
    </c:title>
    <c:autoTitleDeleted val="0"/>
    <c:plotArea>
      <c:layout/>
      <c:barChart>
        <c:barDir val="col"/>
        <c:grouping val="stacked"/>
        <c:varyColors val="0"/>
        <c:ser>
          <c:idx val="0"/>
          <c:order val="0"/>
          <c:tx>
            <c:strRef>
              <c:f>Sheet1!$B$1</c:f>
              <c:strCache>
                <c:ptCount val="1"/>
                <c:pt idx="0">
                  <c:v>Series 1</c:v>
                </c:pt>
              </c:strCache>
            </c:strRef>
          </c:tx>
          <c:spPr>
            <a:solidFill>
              <a:schemeClr val="tx2">
                <a:lumMod val="60000"/>
                <a:lumOff val="4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F46-4D4C-99EA-A4582F723A6E}"/>
            </c:ext>
          </c:extLst>
        </c:ser>
        <c:ser>
          <c:idx val="1"/>
          <c:order val="1"/>
          <c:tx>
            <c:strRef>
              <c:f>Sheet1!$C$1</c:f>
              <c:strCache>
                <c:ptCount val="1"/>
                <c:pt idx="0">
                  <c:v>Series 2</c:v>
                </c:pt>
              </c:strCache>
            </c:strRef>
          </c:tx>
          <c:spPr>
            <a:solidFill>
              <a:schemeClr val="accent5"/>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F46-4D4C-99EA-A4582F723A6E}"/>
            </c:ext>
          </c:extLst>
        </c:ser>
        <c:ser>
          <c:idx val="2"/>
          <c:order val="2"/>
          <c:tx>
            <c:strRef>
              <c:f>Sheet1!$D$1</c:f>
              <c:strCache>
                <c:ptCount val="1"/>
                <c:pt idx="0">
                  <c:v>Series 3</c:v>
                </c:pt>
              </c:strCache>
            </c:strRef>
          </c:tx>
          <c:spPr>
            <a:solidFill>
              <a:schemeClr val="accent4"/>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F46-4D4C-99EA-A4582F723A6E}"/>
            </c:ext>
          </c:extLst>
        </c:ser>
        <c:dLbls>
          <c:showLegendKey val="0"/>
          <c:showVal val="0"/>
          <c:showCatName val="0"/>
          <c:showSerName val="0"/>
          <c:showPercent val="0"/>
          <c:showBubbleSize val="0"/>
        </c:dLbls>
        <c:gapWidth val="150"/>
        <c:overlap val="100"/>
        <c:axId val="1028160576"/>
        <c:axId val="1028155176"/>
      </c:barChart>
      <c:catAx>
        <c:axId val="1028160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1028155176"/>
        <c:crosses val="autoZero"/>
        <c:auto val="1"/>
        <c:lblAlgn val="ctr"/>
        <c:lblOffset val="100"/>
        <c:noMultiLvlLbl val="0"/>
      </c:catAx>
      <c:valAx>
        <c:axId val="1028155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1028160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B3FFB1A-3D03-4CAF-BD83-94BC0DD1D11E}"/>
              </a:ext>
            </a:extLst>
          </p:cNvPr>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sz="1000"/>
          </a:p>
        </p:txBody>
      </p:sp>
      <p:sp>
        <p:nvSpPr>
          <p:cNvPr id="3" name="Header Placeholder 2">
            <a:extLst>
              <a:ext uri="{FF2B5EF4-FFF2-40B4-BE49-F238E27FC236}">
                <a16:creationId xmlns:a16="http://schemas.microsoft.com/office/drawing/2014/main" id="{F78585ED-E09F-4544-9D28-61960CDC78A7}"/>
              </a:ext>
            </a:extLst>
          </p:cNvPr>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sz="1000"/>
          </a:p>
        </p:txBody>
      </p:sp>
      <p:sp>
        <p:nvSpPr>
          <p:cNvPr id="4" name="Date Placeholder 3">
            <a:extLst>
              <a:ext uri="{FF2B5EF4-FFF2-40B4-BE49-F238E27FC236}">
                <a16:creationId xmlns:a16="http://schemas.microsoft.com/office/drawing/2014/main" id="{3D73BD75-AA93-4F77-AAFD-71EBF7C56239}"/>
              </a:ext>
            </a:extLst>
          </p:cNvPr>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D410B1E8-F03F-4C86-87B6-E60CA7E1B3B0}" type="datetime1">
              <a:rPr lang="en-GB" sz="1000" smtClean="0"/>
              <a:t>13/09/2024</a:t>
            </a:fld>
            <a:endParaRPr lang="en-GB" sz="1000"/>
          </a:p>
        </p:txBody>
      </p:sp>
      <p:sp>
        <p:nvSpPr>
          <p:cNvPr id="5" name="Slide Number Placeholder 4">
            <a:extLst>
              <a:ext uri="{FF2B5EF4-FFF2-40B4-BE49-F238E27FC236}">
                <a16:creationId xmlns:a16="http://schemas.microsoft.com/office/drawing/2014/main" id="{741FA956-9989-4246-8A28-4D201CBFBA65}"/>
              </a:ext>
            </a:extLst>
          </p:cNvPr>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C871E504-7D2F-4226-9493-8292EE5D077C}" type="slidenum">
              <a:rPr lang="en-GB" sz="1000" smtClean="0"/>
              <a:t>‹nr.›</a:t>
            </a:fld>
            <a:endParaRPr lang="en-GB" sz="1000"/>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p:extLst mod="1">
    <p:ext uri="{56416CCD-93CA-4268-BC5B-53C4BB910035}">
      <p15:sldGuideLst xmlns:p15="http://schemas.microsoft.com/office/powerpoint/2012/main">
        <p15:guide id="1" orient="horz" pos="3132" userDrawn="1">
          <p15:clr>
            <a:srgbClr val="F26B43"/>
          </p15:clr>
        </p15:guide>
        <p15:guide id="2" pos="2144"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F185A3-66D2-4D10-89A9-2033FCB223F8}"/>
              </a:ext>
            </a:extLst>
          </p:cNvPr>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000"/>
            </a:lvl1pPr>
          </a:lstStyle>
          <a:p>
            <a:endParaRPr lang="en-GB"/>
          </a:p>
        </p:txBody>
      </p:sp>
      <p:sp>
        <p:nvSpPr>
          <p:cNvPr id="3" name="Slide Image Placeholder 2">
            <a:extLst>
              <a:ext uri="{FF2B5EF4-FFF2-40B4-BE49-F238E27FC236}">
                <a16:creationId xmlns:a16="http://schemas.microsoft.com/office/drawing/2014/main" id="{C7B05EB1-0120-43C4-9E3F-C19C6476CD70}"/>
              </a:ext>
            </a:extLst>
          </p:cNvPr>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GB"/>
          </a:p>
        </p:txBody>
      </p:sp>
      <p:sp>
        <p:nvSpPr>
          <p:cNvPr id="4" name="Header Placeholder 3">
            <a:extLst>
              <a:ext uri="{FF2B5EF4-FFF2-40B4-BE49-F238E27FC236}">
                <a16:creationId xmlns:a16="http://schemas.microsoft.com/office/drawing/2014/main" id="{45E5836E-8170-4804-9800-6AE5EBBE422E}"/>
              </a:ext>
            </a:extLst>
          </p:cNvPr>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000"/>
            </a:lvl1pPr>
          </a:lstStyle>
          <a:p>
            <a:endParaRPr lang="en-GB"/>
          </a:p>
        </p:txBody>
      </p:sp>
      <p:sp>
        <p:nvSpPr>
          <p:cNvPr id="5" name="Date Placeholder 4">
            <a:extLst>
              <a:ext uri="{FF2B5EF4-FFF2-40B4-BE49-F238E27FC236}">
                <a16:creationId xmlns:a16="http://schemas.microsoft.com/office/drawing/2014/main" id="{D65AB016-25EA-425F-9A59-14BC385A1D1B}"/>
              </a:ext>
            </a:extLst>
          </p:cNvPr>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000"/>
            </a:lvl1pPr>
          </a:lstStyle>
          <a:p>
            <a:fld id="{57F3F9BA-6950-45E6-9538-66D0C5B7F4B1}" type="datetime1">
              <a:rPr lang="en-GB" smtClean="0"/>
              <a:t>13/09/2024</a:t>
            </a:fld>
            <a:endParaRPr lang="en-GB"/>
          </a:p>
        </p:txBody>
      </p:sp>
      <p:sp>
        <p:nvSpPr>
          <p:cNvPr id="6" name="Notes Placeholder 5">
            <a:extLst>
              <a:ext uri="{FF2B5EF4-FFF2-40B4-BE49-F238E27FC236}">
                <a16:creationId xmlns:a16="http://schemas.microsoft.com/office/drawing/2014/main" id="{B41D9AB7-224F-42A1-8469-C71F2146F39F}"/>
              </a:ext>
            </a:extLst>
          </p:cNvPr>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BDC28F7B-22D6-4FFA-899B-97B397D45F8B}"/>
              </a:ext>
            </a:extLst>
          </p:cNvPr>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000"/>
            </a:lvl1pPr>
          </a:lstStyle>
          <a:p>
            <a:fld id="{A74A5A2F-ECD0-4A51-A9E7-D8DA645BD5CD}" type="slidenum">
              <a:rPr lang="en-GB" smtClean="0"/>
              <a:pPr/>
              <a:t>‹nr.›</a:t>
            </a:fld>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orient="horz" pos="3132" userDrawn="1">
          <p15:clr>
            <a:srgbClr val="F26B43"/>
          </p15:clr>
        </p15:guide>
        <p15:guide id="2" pos="2144"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Footer Placeholder 3"/>
          <p:cNvSpPr>
            <a:spLocks noGrp="1"/>
          </p:cNvSpPr>
          <p:nvPr>
            <p:ph type="ftr" sz="quarter" idx="4"/>
          </p:nvPr>
        </p:nvSpPr>
        <p:spPr/>
        <p:txBody>
          <a:bodyPr/>
          <a:lstStyle/>
          <a:p>
            <a:endParaRPr lang="da-DK" dirty="0"/>
          </a:p>
        </p:txBody>
      </p:sp>
      <p:sp>
        <p:nvSpPr>
          <p:cNvPr id="5" name="Header Placeholder 4"/>
          <p:cNvSpPr>
            <a:spLocks noGrp="1"/>
          </p:cNvSpPr>
          <p:nvPr>
            <p:ph type="hdr" sz="quarter"/>
          </p:nvPr>
        </p:nvSpPr>
        <p:spPr/>
        <p:txBody>
          <a:bodyPr/>
          <a:lstStyle/>
          <a:p>
            <a:endParaRPr lang="da-DK" dirty="0"/>
          </a:p>
        </p:txBody>
      </p:sp>
      <p:sp>
        <p:nvSpPr>
          <p:cNvPr id="6" name="Date Placeholder 5"/>
          <p:cNvSpPr>
            <a:spLocks noGrp="1"/>
          </p:cNvSpPr>
          <p:nvPr>
            <p:ph type="dt" idx="1"/>
          </p:nvPr>
        </p:nvSpPr>
        <p:spPr/>
        <p:txBody>
          <a:bodyPr/>
          <a:lstStyle/>
          <a:p>
            <a:fld id="{5B8C4325-BD40-4B32-970D-6902B1EE7B09}" type="datetime1">
              <a:rPr lang="da-DK" smtClean="0"/>
              <a:t>13-09-2024</a:t>
            </a:fld>
            <a:endParaRPr lang="da-DK" dirty="0"/>
          </a:p>
        </p:txBody>
      </p:sp>
      <p:sp>
        <p:nvSpPr>
          <p:cNvPr id="7" name="Slide Number Placeholder 6"/>
          <p:cNvSpPr>
            <a:spLocks noGrp="1"/>
          </p:cNvSpPr>
          <p:nvPr>
            <p:ph type="sldNum" sz="quarter" idx="5"/>
          </p:nvPr>
        </p:nvSpPr>
        <p:spPr/>
        <p:txBody>
          <a:bodyPr/>
          <a:lstStyle/>
          <a:p>
            <a:fld id="{A74A5A2F-ECD0-4A51-A9E7-D8DA645BD5CD}" type="slidenum">
              <a:rPr lang="da-DK" smtClean="0"/>
              <a:pPr/>
              <a:t>1</a:t>
            </a:fld>
            <a:endParaRPr lang="da-DK" dirty="0"/>
          </a:p>
        </p:txBody>
      </p:sp>
    </p:spTree>
    <p:extLst>
      <p:ext uri="{BB962C8B-B14F-4D97-AF65-F5344CB8AC3E}">
        <p14:creationId xmlns:p14="http://schemas.microsoft.com/office/powerpoint/2010/main" val="3441074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idefod 3"/>
          <p:cNvSpPr>
            <a:spLocks noGrp="1"/>
          </p:cNvSpPr>
          <p:nvPr>
            <p:ph type="ftr" sz="quarter" idx="10"/>
          </p:nvPr>
        </p:nvSpPr>
        <p:spPr/>
        <p:txBody>
          <a:bodyPr/>
          <a:lstStyle/>
          <a:p>
            <a:endParaRPr lang="en-GB"/>
          </a:p>
        </p:txBody>
      </p:sp>
      <p:sp>
        <p:nvSpPr>
          <p:cNvPr id="5" name="Pladsholder til sidehoved 4"/>
          <p:cNvSpPr>
            <a:spLocks noGrp="1"/>
          </p:cNvSpPr>
          <p:nvPr>
            <p:ph type="hdr" sz="quarter" idx="11"/>
          </p:nvPr>
        </p:nvSpPr>
        <p:spPr/>
        <p:txBody>
          <a:bodyPr/>
          <a:lstStyle/>
          <a:p>
            <a:endParaRPr lang="en-GB"/>
          </a:p>
        </p:txBody>
      </p:sp>
      <p:sp>
        <p:nvSpPr>
          <p:cNvPr id="6" name="Pladsholder til dato 5"/>
          <p:cNvSpPr>
            <a:spLocks noGrp="1"/>
          </p:cNvSpPr>
          <p:nvPr>
            <p:ph type="dt" idx="12"/>
          </p:nvPr>
        </p:nvSpPr>
        <p:spPr/>
        <p:txBody>
          <a:bodyPr/>
          <a:lstStyle/>
          <a:p>
            <a:fld id="{57F3F9BA-6950-45E6-9538-66D0C5B7F4B1}" type="datetime1">
              <a:rPr lang="en-GB" smtClean="0"/>
              <a:t>13/09/2024</a:t>
            </a:fld>
            <a:endParaRPr lang="en-GB"/>
          </a:p>
        </p:txBody>
      </p:sp>
      <p:sp>
        <p:nvSpPr>
          <p:cNvPr id="7" name="Pladsholder til slidenummer 6"/>
          <p:cNvSpPr>
            <a:spLocks noGrp="1"/>
          </p:cNvSpPr>
          <p:nvPr>
            <p:ph type="sldNum" sz="quarter" idx="13"/>
          </p:nvPr>
        </p:nvSpPr>
        <p:spPr/>
        <p:txBody>
          <a:bodyPr/>
          <a:lstStyle/>
          <a:p>
            <a:fld id="{A74A5A2F-ECD0-4A51-A9E7-D8DA645BD5CD}" type="slidenum">
              <a:rPr lang="en-GB" smtClean="0"/>
              <a:pPr/>
              <a:t>11</a:t>
            </a:fld>
            <a:endParaRPr lang="en-GB"/>
          </a:p>
        </p:txBody>
      </p:sp>
    </p:spTree>
    <p:extLst>
      <p:ext uri="{BB962C8B-B14F-4D97-AF65-F5344CB8AC3E}">
        <p14:creationId xmlns:p14="http://schemas.microsoft.com/office/powerpoint/2010/main" val="1709930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72E6BD6-0D5F-4849-8763-2356DAFDDE69}" type="slidenum">
              <a:rPr lang="da-DK" smtClean="0"/>
              <a:t>15</a:t>
            </a:fld>
            <a:endParaRPr lang="da-DK" dirty="0"/>
          </a:p>
        </p:txBody>
      </p:sp>
    </p:spTree>
    <p:extLst>
      <p:ext uri="{BB962C8B-B14F-4D97-AF65-F5344CB8AC3E}">
        <p14:creationId xmlns:p14="http://schemas.microsoft.com/office/powerpoint/2010/main" val="1364271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72E6BD6-0D5F-4849-8763-2356DAFDDE69}" type="slidenum">
              <a:rPr lang="da-DK" smtClean="0"/>
              <a:t>30</a:t>
            </a:fld>
            <a:endParaRPr lang="da-DK" dirty="0"/>
          </a:p>
        </p:txBody>
      </p:sp>
    </p:spTree>
    <p:extLst>
      <p:ext uri="{BB962C8B-B14F-4D97-AF65-F5344CB8AC3E}">
        <p14:creationId xmlns:p14="http://schemas.microsoft.com/office/powerpoint/2010/main" val="79902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72E6BD6-0D5F-4849-8763-2356DAFDDE69}" type="slidenum">
              <a:rPr lang="da-DK" smtClean="0"/>
              <a:t>51</a:t>
            </a:fld>
            <a:endParaRPr lang="da-DK" dirty="0"/>
          </a:p>
        </p:txBody>
      </p:sp>
    </p:spTree>
    <p:extLst>
      <p:ext uri="{BB962C8B-B14F-4D97-AF65-F5344CB8AC3E}">
        <p14:creationId xmlns:p14="http://schemas.microsoft.com/office/powerpoint/2010/main" val="3273083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72E6BD6-0D5F-4849-8763-2356DAFDDE69}" type="slidenum">
              <a:rPr lang="da-DK" smtClean="0"/>
              <a:t>52</a:t>
            </a:fld>
            <a:endParaRPr lang="da-DK" dirty="0"/>
          </a:p>
        </p:txBody>
      </p:sp>
    </p:spTree>
    <p:extLst>
      <p:ext uri="{BB962C8B-B14F-4D97-AF65-F5344CB8AC3E}">
        <p14:creationId xmlns:p14="http://schemas.microsoft.com/office/powerpoint/2010/main" val="3473861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72E6BD6-0D5F-4849-8763-2356DAFDDE69}" type="slidenum">
              <a:rPr lang="da-DK" smtClean="0"/>
              <a:t>53</a:t>
            </a:fld>
            <a:endParaRPr lang="da-DK" dirty="0"/>
          </a:p>
        </p:txBody>
      </p:sp>
    </p:spTree>
    <p:extLst>
      <p:ext uri="{BB962C8B-B14F-4D97-AF65-F5344CB8AC3E}">
        <p14:creationId xmlns:p14="http://schemas.microsoft.com/office/powerpoint/2010/main" val="834671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smtClean="0"/>
          </a:p>
        </p:txBody>
      </p:sp>
      <p:sp>
        <p:nvSpPr>
          <p:cNvPr id="4" name="Pladsholder til sidefod 3"/>
          <p:cNvSpPr>
            <a:spLocks noGrp="1"/>
          </p:cNvSpPr>
          <p:nvPr>
            <p:ph type="ftr" sz="quarter" idx="10"/>
          </p:nvPr>
        </p:nvSpPr>
        <p:spPr/>
        <p:txBody>
          <a:bodyPr/>
          <a:lstStyle/>
          <a:p>
            <a:endParaRPr lang="en-GB"/>
          </a:p>
        </p:txBody>
      </p:sp>
      <p:sp>
        <p:nvSpPr>
          <p:cNvPr id="5" name="Pladsholder til sidehoved 4"/>
          <p:cNvSpPr>
            <a:spLocks noGrp="1"/>
          </p:cNvSpPr>
          <p:nvPr>
            <p:ph type="hdr" sz="quarter" idx="11"/>
          </p:nvPr>
        </p:nvSpPr>
        <p:spPr/>
        <p:txBody>
          <a:bodyPr/>
          <a:lstStyle/>
          <a:p>
            <a:endParaRPr lang="en-GB"/>
          </a:p>
        </p:txBody>
      </p:sp>
      <p:sp>
        <p:nvSpPr>
          <p:cNvPr id="6" name="Pladsholder til dato 5"/>
          <p:cNvSpPr>
            <a:spLocks noGrp="1"/>
          </p:cNvSpPr>
          <p:nvPr>
            <p:ph type="dt" idx="12"/>
          </p:nvPr>
        </p:nvSpPr>
        <p:spPr/>
        <p:txBody>
          <a:bodyPr/>
          <a:lstStyle/>
          <a:p>
            <a:fld id="{57F3F9BA-6950-45E6-9538-66D0C5B7F4B1}" type="datetime1">
              <a:rPr lang="en-GB" smtClean="0"/>
              <a:t>13/09/2024</a:t>
            </a:fld>
            <a:endParaRPr lang="en-GB"/>
          </a:p>
        </p:txBody>
      </p:sp>
      <p:sp>
        <p:nvSpPr>
          <p:cNvPr id="7" name="Pladsholder til slidenummer 6"/>
          <p:cNvSpPr>
            <a:spLocks noGrp="1"/>
          </p:cNvSpPr>
          <p:nvPr>
            <p:ph type="sldNum" sz="quarter" idx="13"/>
          </p:nvPr>
        </p:nvSpPr>
        <p:spPr/>
        <p:txBody>
          <a:bodyPr/>
          <a:lstStyle/>
          <a:p>
            <a:fld id="{A74A5A2F-ECD0-4A51-A9E7-D8DA645BD5CD}" type="slidenum">
              <a:rPr lang="en-GB" smtClean="0"/>
              <a:pPr/>
              <a:t>2</a:t>
            </a:fld>
            <a:endParaRPr lang="en-GB"/>
          </a:p>
        </p:txBody>
      </p:sp>
    </p:spTree>
    <p:extLst>
      <p:ext uri="{BB962C8B-B14F-4D97-AF65-F5344CB8AC3E}">
        <p14:creationId xmlns:p14="http://schemas.microsoft.com/office/powerpoint/2010/main" val="1928455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fod 3"/>
          <p:cNvSpPr>
            <a:spLocks noGrp="1"/>
          </p:cNvSpPr>
          <p:nvPr>
            <p:ph type="ftr" sz="quarter" idx="10"/>
          </p:nvPr>
        </p:nvSpPr>
        <p:spPr/>
        <p:txBody>
          <a:bodyPr/>
          <a:lstStyle/>
          <a:p>
            <a:endParaRPr lang="en-GB"/>
          </a:p>
        </p:txBody>
      </p:sp>
      <p:sp>
        <p:nvSpPr>
          <p:cNvPr id="5" name="Pladsholder til sidehoved 4"/>
          <p:cNvSpPr>
            <a:spLocks noGrp="1"/>
          </p:cNvSpPr>
          <p:nvPr>
            <p:ph type="hdr" sz="quarter" idx="11"/>
          </p:nvPr>
        </p:nvSpPr>
        <p:spPr/>
        <p:txBody>
          <a:bodyPr/>
          <a:lstStyle/>
          <a:p>
            <a:endParaRPr lang="en-GB"/>
          </a:p>
        </p:txBody>
      </p:sp>
      <p:sp>
        <p:nvSpPr>
          <p:cNvPr id="6" name="Pladsholder til dato 5"/>
          <p:cNvSpPr>
            <a:spLocks noGrp="1"/>
          </p:cNvSpPr>
          <p:nvPr>
            <p:ph type="dt" idx="12"/>
          </p:nvPr>
        </p:nvSpPr>
        <p:spPr/>
        <p:txBody>
          <a:bodyPr/>
          <a:lstStyle/>
          <a:p>
            <a:fld id="{57F3F9BA-6950-45E6-9538-66D0C5B7F4B1}" type="datetime1">
              <a:rPr lang="en-GB" smtClean="0"/>
              <a:t>13/09/2024</a:t>
            </a:fld>
            <a:endParaRPr lang="en-GB"/>
          </a:p>
        </p:txBody>
      </p:sp>
      <p:sp>
        <p:nvSpPr>
          <p:cNvPr id="7" name="Pladsholder til slidenummer 6"/>
          <p:cNvSpPr>
            <a:spLocks noGrp="1"/>
          </p:cNvSpPr>
          <p:nvPr>
            <p:ph type="sldNum" sz="quarter" idx="13"/>
          </p:nvPr>
        </p:nvSpPr>
        <p:spPr/>
        <p:txBody>
          <a:bodyPr/>
          <a:lstStyle/>
          <a:p>
            <a:fld id="{A74A5A2F-ECD0-4A51-A9E7-D8DA645BD5CD}" type="slidenum">
              <a:rPr lang="en-GB" smtClean="0"/>
              <a:pPr/>
              <a:t>3</a:t>
            </a:fld>
            <a:endParaRPr lang="en-GB"/>
          </a:p>
        </p:txBody>
      </p:sp>
    </p:spTree>
    <p:extLst>
      <p:ext uri="{BB962C8B-B14F-4D97-AF65-F5344CB8AC3E}">
        <p14:creationId xmlns:p14="http://schemas.microsoft.com/office/powerpoint/2010/main" val="3753415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smtClean="0"/>
          </a:p>
        </p:txBody>
      </p:sp>
      <p:sp>
        <p:nvSpPr>
          <p:cNvPr id="4" name="Pladsholder til sidefod 3"/>
          <p:cNvSpPr>
            <a:spLocks noGrp="1"/>
          </p:cNvSpPr>
          <p:nvPr>
            <p:ph type="ftr" sz="quarter" idx="10"/>
          </p:nvPr>
        </p:nvSpPr>
        <p:spPr/>
        <p:txBody>
          <a:bodyPr/>
          <a:lstStyle/>
          <a:p>
            <a:endParaRPr lang="en-GB"/>
          </a:p>
        </p:txBody>
      </p:sp>
      <p:sp>
        <p:nvSpPr>
          <p:cNvPr id="5" name="Pladsholder til sidehoved 4"/>
          <p:cNvSpPr>
            <a:spLocks noGrp="1"/>
          </p:cNvSpPr>
          <p:nvPr>
            <p:ph type="hdr" sz="quarter" idx="11"/>
          </p:nvPr>
        </p:nvSpPr>
        <p:spPr/>
        <p:txBody>
          <a:bodyPr/>
          <a:lstStyle/>
          <a:p>
            <a:endParaRPr lang="en-GB"/>
          </a:p>
        </p:txBody>
      </p:sp>
      <p:sp>
        <p:nvSpPr>
          <p:cNvPr id="6" name="Pladsholder til dato 5"/>
          <p:cNvSpPr>
            <a:spLocks noGrp="1"/>
          </p:cNvSpPr>
          <p:nvPr>
            <p:ph type="dt" idx="12"/>
          </p:nvPr>
        </p:nvSpPr>
        <p:spPr/>
        <p:txBody>
          <a:bodyPr/>
          <a:lstStyle/>
          <a:p>
            <a:fld id="{57F3F9BA-6950-45E6-9538-66D0C5B7F4B1}" type="datetime1">
              <a:rPr lang="en-GB" smtClean="0"/>
              <a:t>13/09/2024</a:t>
            </a:fld>
            <a:endParaRPr lang="en-GB"/>
          </a:p>
        </p:txBody>
      </p:sp>
      <p:sp>
        <p:nvSpPr>
          <p:cNvPr id="7" name="Pladsholder til slidenummer 6"/>
          <p:cNvSpPr>
            <a:spLocks noGrp="1"/>
          </p:cNvSpPr>
          <p:nvPr>
            <p:ph type="sldNum" sz="quarter" idx="13"/>
          </p:nvPr>
        </p:nvSpPr>
        <p:spPr/>
        <p:txBody>
          <a:bodyPr/>
          <a:lstStyle/>
          <a:p>
            <a:fld id="{A74A5A2F-ECD0-4A51-A9E7-D8DA645BD5CD}" type="slidenum">
              <a:rPr lang="en-GB" smtClean="0"/>
              <a:pPr/>
              <a:t>4</a:t>
            </a:fld>
            <a:endParaRPr lang="en-GB"/>
          </a:p>
        </p:txBody>
      </p:sp>
    </p:spTree>
    <p:extLst>
      <p:ext uri="{BB962C8B-B14F-4D97-AF65-F5344CB8AC3E}">
        <p14:creationId xmlns:p14="http://schemas.microsoft.com/office/powerpoint/2010/main" val="2546787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smtClean="0"/>
          </a:p>
        </p:txBody>
      </p:sp>
      <p:sp>
        <p:nvSpPr>
          <p:cNvPr id="4" name="Pladsholder til sidefod 3"/>
          <p:cNvSpPr>
            <a:spLocks noGrp="1"/>
          </p:cNvSpPr>
          <p:nvPr>
            <p:ph type="ftr" sz="quarter" idx="10"/>
          </p:nvPr>
        </p:nvSpPr>
        <p:spPr/>
        <p:txBody>
          <a:bodyPr/>
          <a:lstStyle/>
          <a:p>
            <a:endParaRPr lang="en-GB"/>
          </a:p>
        </p:txBody>
      </p:sp>
      <p:sp>
        <p:nvSpPr>
          <p:cNvPr id="5" name="Pladsholder til sidehoved 4"/>
          <p:cNvSpPr>
            <a:spLocks noGrp="1"/>
          </p:cNvSpPr>
          <p:nvPr>
            <p:ph type="hdr" sz="quarter" idx="11"/>
          </p:nvPr>
        </p:nvSpPr>
        <p:spPr/>
        <p:txBody>
          <a:bodyPr/>
          <a:lstStyle/>
          <a:p>
            <a:endParaRPr lang="en-GB"/>
          </a:p>
        </p:txBody>
      </p:sp>
      <p:sp>
        <p:nvSpPr>
          <p:cNvPr id="6" name="Pladsholder til dato 5"/>
          <p:cNvSpPr>
            <a:spLocks noGrp="1"/>
          </p:cNvSpPr>
          <p:nvPr>
            <p:ph type="dt" idx="12"/>
          </p:nvPr>
        </p:nvSpPr>
        <p:spPr/>
        <p:txBody>
          <a:bodyPr/>
          <a:lstStyle/>
          <a:p>
            <a:fld id="{57F3F9BA-6950-45E6-9538-66D0C5B7F4B1}" type="datetime1">
              <a:rPr lang="en-GB" smtClean="0"/>
              <a:t>13/09/2024</a:t>
            </a:fld>
            <a:endParaRPr lang="en-GB"/>
          </a:p>
        </p:txBody>
      </p:sp>
      <p:sp>
        <p:nvSpPr>
          <p:cNvPr id="7" name="Pladsholder til slidenummer 6"/>
          <p:cNvSpPr>
            <a:spLocks noGrp="1"/>
          </p:cNvSpPr>
          <p:nvPr>
            <p:ph type="sldNum" sz="quarter" idx="13"/>
          </p:nvPr>
        </p:nvSpPr>
        <p:spPr/>
        <p:txBody>
          <a:bodyPr/>
          <a:lstStyle/>
          <a:p>
            <a:fld id="{A74A5A2F-ECD0-4A51-A9E7-D8DA645BD5CD}" type="slidenum">
              <a:rPr lang="en-GB" smtClean="0"/>
              <a:pPr/>
              <a:t>5</a:t>
            </a:fld>
            <a:endParaRPr lang="en-GB"/>
          </a:p>
        </p:txBody>
      </p:sp>
    </p:spTree>
    <p:extLst>
      <p:ext uri="{BB962C8B-B14F-4D97-AF65-F5344CB8AC3E}">
        <p14:creationId xmlns:p14="http://schemas.microsoft.com/office/powerpoint/2010/main" val="4229005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endParaRPr lang="da-DK" u="none" dirty="0"/>
          </a:p>
        </p:txBody>
      </p:sp>
      <p:sp>
        <p:nvSpPr>
          <p:cNvPr id="4" name="Pladsholder til sidefod 3"/>
          <p:cNvSpPr>
            <a:spLocks noGrp="1"/>
          </p:cNvSpPr>
          <p:nvPr>
            <p:ph type="ftr" sz="quarter" idx="10"/>
          </p:nvPr>
        </p:nvSpPr>
        <p:spPr/>
        <p:txBody>
          <a:bodyPr/>
          <a:lstStyle/>
          <a:p>
            <a:endParaRPr lang="en-GB"/>
          </a:p>
        </p:txBody>
      </p:sp>
      <p:sp>
        <p:nvSpPr>
          <p:cNvPr id="5" name="Pladsholder til sidehoved 4"/>
          <p:cNvSpPr>
            <a:spLocks noGrp="1"/>
          </p:cNvSpPr>
          <p:nvPr>
            <p:ph type="hdr" sz="quarter" idx="11"/>
          </p:nvPr>
        </p:nvSpPr>
        <p:spPr/>
        <p:txBody>
          <a:bodyPr/>
          <a:lstStyle/>
          <a:p>
            <a:endParaRPr lang="en-GB"/>
          </a:p>
        </p:txBody>
      </p:sp>
      <p:sp>
        <p:nvSpPr>
          <p:cNvPr id="6" name="Pladsholder til dato 5"/>
          <p:cNvSpPr>
            <a:spLocks noGrp="1"/>
          </p:cNvSpPr>
          <p:nvPr>
            <p:ph type="dt" idx="12"/>
          </p:nvPr>
        </p:nvSpPr>
        <p:spPr/>
        <p:txBody>
          <a:bodyPr/>
          <a:lstStyle/>
          <a:p>
            <a:fld id="{57F3F9BA-6950-45E6-9538-66D0C5B7F4B1}" type="datetime1">
              <a:rPr lang="en-GB" smtClean="0"/>
              <a:t>13/09/2024</a:t>
            </a:fld>
            <a:endParaRPr lang="en-GB"/>
          </a:p>
        </p:txBody>
      </p:sp>
      <p:sp>
        <p:nvSpPr>
          <p:cNvPr id="7" name="Pladsholder til slidenummer 6"/>
          <p:cNvSpPr>
            <a:spLocks noGrp="1"/>
          </p:cNvSpPr>
          <p:nvPr>
            <p:ph type="sldNum" sz="quarter" idx="13"/>
          </p:nvPr>
        </p:nvSpPr>
        <p:spPr/>
        <p:txBody>
          <a:bodyPr/>
          <a:lstStyle/>
          <a:p>
            <a:fld id="{A74A5A2F-ECD0-4A51-A9E7-D8DA645BD5CD}" type="slidenum">
              <a:rPr lang="en-GB" smtClean="0"/>
              <a:pPr/>
              <a:t>6</a:t>
            </a:fld>
            <a:endParaRPr lang="en-GB"/>
          </a:p>
        </p:txBody>
      </p:sp>
    </p:spTree>
    <p:extLst>
      <p:ext uri="{BB962C8B-B14F-4D97-AF65-F5344CB8AC3E}">
        <p14:creationId xmlns:p14="http://schemas.microsoft.com/office/powerpoint/2010/main" val="3485593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fod 3"/>
          <p:cNvSpPr>
            <a:spLocks noGrp="1"/>
          </p:cNvSpPr>
          <p:nvPr>
            <p:ph type="ftr" sz="quarter" idx="10"/>
          </p:nvPr>
        </p:nvSpPr>
        <p:spPr/>
        <p:txBody>
          <a:bodyPr/>
          <a:lstStyle/>
          <a:p>
            <a:endParaRPr lang="en-GB"/>
          </a:p>
        </p:txBody>
      </p:sp>
      <p:sp>
        <p:nvSpPr>
          <p:cNvPr id="5" name="Pladsholder til sidehoved 4"/>
          <p:cNvSpPr>
            <a:spLocks noGrp="1"/>
          </p:cNvSpPr>
          <p:nvPr>
            <p:ph type="hdr" sz="quarter" idx="11"/>
          </p:nvPr>
        </p:nvSpPr>
        <p:spPr/>
        <p:txBody>
          <a:bodyPr/>
          <a:lstStyle/>
          <a:p>
            <a:endParaRPr lang="en-GB"/>
          </a:p>
        </p:txBody>
      </p:sp>
      <p:sp>
        <p:nvSpPr>
          <p:cNvPr id="6" name="Pladsholder til dato 5"/>
          <p:cNvSpPr>
            <a:spLocks noGrp="1"/>
          </p:cNvSpPr>
          <p:nvPr>
            <p:ph type="dt" idx="12"/>
          </p:nvPr>
        </p:nvSpPr>
        <p:spPr/>
        <p:txBody>
          <a:bodyPr/>
          <a:lstStyle/>
          <a:p>
            <a:fld id="{57F3F9BA-6950-45E6-9538-66D0C5B7F4B1}" type="datetime1">
              <a:rPr lang="en-GB" smtClean="0"/>
              <a:t>13/09/2024</a:t>
            </a:fld>
            <a:endParaRPr lang="en-GB"/>
          </a:p>
        </p:txBody>
      </p:sp>
      <p:sp>
        <p:nvSpPr>
          <p:cNvPr id="7" name="Pladsholder til slidenummer 6"/>
          <p:cNvSpPr>
            <a:spLocks noGrp="1"/>
          </p:cNvSpPr>
          <p:nvPr>
            <p:ph type="sldNum" sz="quarter" idx="13"/>
          </p:nvPr>
        </p:nvSpPr>
        <p:spPr/>
        <p:txBody>
          <a:bodyPr/>
          <a:lstStyle/>
          <a:p>
            <a:fld id="{A74A5A2F-ECD0-4A51-A9E7-D8DA645BD5CD}" type="slidenum">
              <a:rPr lang="en-GB" smtClean="0"/>
              <a:pPr/>
              <a:t>7</a:t>
            </a:fld>
            <a:endParaRPr lang="en-GB"/>
          </a:p>
        </p:txBody>
      </p:sp>
    </p:spTree>
    <p:extLst>
      <p:ext uri="{BB962C8B-B14F-4D97-AF65-F5344CB8AC3E}">
        <p14:creationId xmlns:p14="http://schemas.microsoft.com/office/powerpoint/2010/main" val="1802684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fod 3"/>
          <p:cNvSpPr>
            <a:spLocks noGrp="1"/>
          </p:cNvSpPr>
          <p:nvPr>
            <p:ph type="ftr" sz="quarter" idx="10"/>
          </p:nvPr>
        </p:nvSpPr>
        <p:spPr/>
        <p:txBody>
          <a:bodyPr/>
          <a:lstStyle/>
          <a:p>
            <a:endParaRPr lang="en-GB"/>
          </a:p>
        </p:txBody>
      </p:sp>
      <p:sp>
        <p:nvSpPr>
          <p:cNvPr id="5" name="Pladsholder til sidehoved 4"/>
          <p:cNvSpPr>
            <a:spLocks noGrp="1"/>
          </p:cNvSpPr>
          <p:nvPr>
            <p:ph type="hdr" sz="quarter" idx="11"/>
          </p:nvPr>
        </p:nvSpPr>
        <p:spPr/>
        <p:txBody>
          <a:bodyPr/>
          <a:lstStyle/>
          <a:p>
            <a:endParaRPr lang="en-GB"/>
          </a:p>
        </p:txBody>
      </p:sp>
      <p:sp>
        <p:nvSpPr>
          <p:cNvPr id="6" name="Pladsholder til dato 5"/>
          <p:cNvSpPr>
            <a:spLocks noGrp="1"/>
          </p:cNvSpPr>
          <p:nvPr>
            <p:ph type="dt" idx="12"/>
          </p:nvPr>
        </p:nvSpPr>
        <p:spPr/>
        <p:txBody>
          <a:bodyPr/>
          <a:lstStyle/>
          <a:p>
            <a:fld id="{57F3F9BA-6950-45E6-9538-66D0C5B7F4B1}" type="datetime1">
              <a:rPr lang="en-GB" smtClean="0"/>
              <a:t>13/09/2024</a:t>
            </a:fld>
            <a:endParaRPr lang="en-GB"/>
          </a:p>
        </p:txBody>
      </p:sp>
      <p:sp>
        <p:nvSpPr>
          <p:cNvPr id="7" name="Pladsholder til slidenummer 6"/>
          <p:cNvSpPr>
            <a:spLocks noGrp="1"/>
          </p:cNvSpPr>
          <p:nvPr>
            <p:ph type="sldNum" sz="quarter" idx="13"/>
          </p:nvPr>
        </p:nvSpPr>
        <p:spPr/>
        <p:txBody>
          <a:bodyPr/>
          <a:lstStyle/>
          <a:p>
            <a:fld id="{A74A5A2F-ECD0-4A51-A9E7-D8DA645BD5CD}" type="slidenum">
              <a:rPr lang="en-GB" smtClean="0"/>
              <a:pPr/>
              <a:t>8</a:t>
            </a:fld>
            <a:endParaRPr lang="en-GB"/>
          </a:p>
        </p:txBody>
      </p:sp>
    </p:spTree>
    <p:extLst>
      <p:ext uri="{BB962C8B-B14F-4D97-AF65-F5344CB8AC3E}">
        <p14:creationId xmlns:p14="http://schemas.microsoft.com/office/powerpoint/2010/main" val="4042161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idefod 3"/>
          <p:cNvSpPr>
            <a:spLocks noGrp="1"/>
          </p:cNvSpPr>
          <p:nvPr>
            <p:ph type="ftr" sz="quarter" idx="10"/>
          </p:nvPr>
        </p:nvSpPr>
        <p:spPr/>
        <p:txBody>
          <a:bodyPr/>
          <a:lstStyle/>
          <a:p>
            <a:endParaRPr lang="en-GB"/>
          </a:p>
        </p:txBody>
      </p:sp>
      <p:sp>
        <p:nvSpPr>
          <p:cNvPr id="5" name="Pladsholder til sidehoved 4"/>
          <p:cNvSpPr>
            <a:spLocks noGrp="1"/>
          </p:cNvSpPr>
          <p:nvPr>
            <p:ph type="hdr" sz="quarter" idx="11"/>
          </p:nvPr>
        </p:nvSpPr>
        <p:spPr/>
        <p:txBody>
          <a:bodyPr/>
          <a:lstStyle/>
          <a:p>
            <a:endParaRPr lang="en-GB"/>
          </a:p>
        </p:txBody>
      </p:sp>
      <p:sp>
        <p:nvSpPr>
          <p:cNvPr id="6" name="Pladsholder til dato 5"/>
          <p:cNvSpPr>
            <a:spLocks noGrp="1"/>
          </p:cNvSpPr>
          <p:nvPr>
            <p:ph type="dt" idx="12"/>
          </p:nvPr>
        </p:nvSpPr>
        <p:spPr/>
        <p:txBody>
          <a:bodyPr/>
          <a:lstStyle/>
          <a:p>
            <a:fld id="{57F3F9BA-6950-45E6-9538-66D0C5B7F4B1}" type="datetime1">
              <a:rPr lang="en-GB" smtClean="0"/>
              <a:t>13/09/2024</a:t>
            </a:fld>
            <a:endParaRPr lang="en-GB"/>
          </a:p>
        </p:txBody>
      </p:sp>
      <p:sp>
        <p:nvSpPr>
          <p:cNvPr id="7" name="Pladsholder til slidenummer 6"/>
          <p:cNvSpPr>
            <a:spLocks noGrp="1"/>
          </p:cNvSpPr>
          <p:nvPr>
            <p:ph type="sldNum" sz="quarter" idx="13"/>
          </p:nvPr>
        </p:nvSpPr>
        <p:spPr/>
        <p:txBody>
          <a:bodyPr/>
          <a:lstStyle/>
          <a:p>
            <a:fld id="{A74A5A2F-ECD0-4A51-A9E7-D8DA645BD5CD}" type="slidenum">
              <a:rPr lang="en-GB" smtClean="0"/>
              <a:pPr/>
              <a:t>9</a:t>
            </a:fld>
            <a:endParaRPr lang="en-GB"/>
          </a:p>
        </p:txBody>
      </p:sp>
    </p:spTree>
    <p:extLst>
      <p:ext uri="{BB962C8B-B14F-4D97-AF65-F5344CB8AC3E}">
        <p14:creationId xmlns:p14="http://schemas.microsoft.com/office/powerpoint/2010/main" val="10065404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8.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FAC78685-2AE8-4790-9E15-2028753F5FF4}"/>
              </a:ext>
            </a:extLst>
          </p:cNvPr>
          <p:cNvSpPr>
            <a:spLocks noGrp="1"/>
          </p:cNvSpPr>
          <p:nvPr>
            <p:ph type="dt" sz="half" idx="15"/>
          </p:nvPr>
        </p:nvSpPr>
        <p:spPr>
          <a:xfrm>
            <a:off x="0" y="6858000"/>
            <a:ext cx="0" cy="0"/>
          </a:xfrm>
        </p:spPr>
        <p:txBody>
          <a:bodyPr/>
          <a:lstStyle>
            <a:lvl1pPr>
              <a:defRPr sz="100">
                <a:noFill/>
              </a:defRPr>
            </a:lvl1pPr>
          </a:lstStyle>
          <a:p>
            <a:fld id="{5BA91CFC-511F-4994-A5F6-33D9C764742D}" type="datetime2">
              <a:rPr lang="da-DK" smtClean="0"/>
              <a:t>13. september 2024</a:t>
            </a:fld>
            <a:endParaRPr lang="da-DK" dirty="0"/>
          </a:p>
        </p:txBody>
      </p:sp>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2" name="Title 1"/>
          <p:cNvSpPr>
            <a:spLocks noGrp="1"/>
          </p:cNvSpPr>
          <p:nvPr>
            <p:ph type="ctrTitle" hasCustomPrompt="1"/>
          </p:nvPr>
        </p:nvSpPr>
        <p:spPr>
          <a:xfrm>
            <a:off x="812799" y="2031999"/>
            <a:ext cx="7315201" cy="1886400"/>
          </a:xfrm>
        </p:spPr>
        <p:txBody>
          <a:bodyPr anchor="t" anchorCtr="0"/>
          <a:lstStyle>
            <a:lvl1pPr algn="l">
              <a:defRPr sz="4200"/>
            </a:lvl1pPr>
          </a:lstStyle>
          <a:p>
            <a:r>
              <a:rPr lang="da-DK" dirty="0"/>
              <a:t>Klik for at tilføje titel.</a:t>
            </a:r>
            <a:br>
              <a:rPr lang="da-DK" dirty="0"/>
            </a:br>
            <a:r>
              <a:rPr lang="da-DK" dirty="0"/>
              <a:t>OBS: Teksten må IKKE gå ind over kronen</a:t>
            </a:r>
          </a:p>
        </p:txBody>
      </p:sp>
      <p:sp>
        <p:nvSpPr>
          <p:cNvPr id="3" name="Subtitle 2"/>
          <p:cNvSpPr>
            <a:spLocks noGrp="1"/>
          </p:cNvSpPr>
          <p:nvPr>
            <p:ph type="subTitle" idx="1" hasCustomPrompt="1"/>
          </p:nvPr>
        </p:nvSpPr>
        <p:spPr>
          <a:xfrm>
            <a:off x="812799" y="3918399"/>
            <a:ext cx="7315201" cy="552001"/>
          </a:xfrm>
        </p:spPr>
        <p:txBody>
          <a:bodyPr/>
          <a:lstStyle>
            <a:lvl1pPr marL="0" indent="0" algn="l">
              <a:lnSpc>
                <a:spcPct val="80000"/>
              </a:lnSpc>
              <a:spcBef>
                <a:spcPts val="600"/>
              </a:spcBef>
              <a:spcAft>
                <a:spcPts val="600"/>
              </a:spcAft>
              <a:buFont typeface="Arial" panose="020B0604020202020204" pitchFamily="34" charset="0"/>
              <a:buChar char="​"/>
              <a:defRPr sz="1600" b="0"/>
            </a:lvl1pPr>
            <a:lvl2pPr marL="0" indent="0" algn="l">
              <a:lnSpc>
                <a:spcPct val="80000"/>
              </a:lnSpc>
              <a:spcBef>
                <a:spcPts val="600"/>
              </a:spcBef>
              <a:spcAft>
                <a:spcPts val="600"/>
              </a:spcAft>
              <a:buFont typeface="Arial" panose="020B0604020202020204" pitchFamily="34" charset="0"/>
              <a:buChar char="​"/>
              <a:defRPr sz="1200" b="0"/>
            </a:lvl2pPr>
            <a:lvl3pPr marL="0" indent="0" algn="l">
              <a:lnSpc>
                <a:spcPct val="80000"/>
              </a:lnSpc>
              <a:spcBef>
                <a:spcPts val="600"/>
              </a:spcBef>
              <a:spcAft>
                <a:spcPts val="600"/>
              </a:spcAft>
              <a:buFont typeface="Arial" panose="020B0604020202020204" pitchFamily="34" charset="0"/>
              <a:buChar char="​"/>
              <a:defRPr sz="1200" b="0"/>
            </a:lvl3pPr>
            <a:lvl4pPr marL="0" indent="0" algn="l">
              <a:lnSpc>
                <a:spcPct val="80000"/>
              </a:lnSpc>
              <a:spcBef>
                <a:spcPts val="600"/>
              </a:spcBef>
              <a:spcAft>
                <a:spcPts val="600"/>
              </a:spcAft>
              <a:buFont typeface="Arial" panose="020B0604020202020204" pitchFamily="34" charset="0"/>
              <a:buChar char="​"/>
              <a:defRPr sz="1200" b="0"/>
            </a:lvl4pPr>
            <a:lvl5pPr marL="0" indent="0" algn="l">
              <a:lnSpc>
                <a:spcPct val="80000"/>
              </a:lnSpc>
              <a:spcBef>
                <a:spcPts val="600"/>
              </a:spcBef>
              <a:spcAft>
                <a:spcPts val="600"/>
              </a:spcAft>
              <a:buFont typeface="Arial" panose="020B0604020202020204" pitchFamily="34" charset="0"/>
              <a:buChar char="​"/>
              <a:defRPr sz="1200" b="0"/>
            </a:lvl5pPr>
            <a:lvl6pPr marL="0" indent="0" algn="l">
              <a:lnSpc>
                <a:spcPct val="80000"/>
              </a:lnSpc>
              <a:spcBef>
                <a:spcPts val="600"/>
              </a:spcBef>
              <a:spcAft>
                <a:spcPts val="600"/>
              </a:spcAft>
              <a:buFont typeface="Arial" panose="020B0604020202020204" pitchFamily="34" charset="0"/>
              <a:buChar char="​"/>
              <a:defRPr sz="1200" b="0"/>
            </a:lvl6pPr>
            <a:lvl7pPr marL="0" indent="0" algn="l">
              <a:lnSpc>
                <a:spcPct val="80000"/>
              </a:lnSpc>
              <a:spcBef>
                <a:spcPts val="600"/>
              </a:spcBef>
              <a:spcAft>
                <a:spcPts val="600"/>
              </a:spcAft>
              <a:buFont typeface="Arial" panose="020B0604020202020204" pitchFamily="34" charset="0"/>
              <a:buChar char="​"/>
              <a:defRPr sz="1200" b="0"/>
            </a:lvl7pPr>
            <a:lvl8pPr marL="0" indent="0" algn="l">
              <a:lnSpc>
                <a:spcPct val="80000"/>
              </a:lnSpc>
              <a:spcBef>
                <a:spcPts val="600"/>
              </a:spcBef>
              <a:spcAft>
                <a:spcPts val="600"/>
              </a:spcAft>
              <a:buFont typeface="Arial" panose="020B0604020202020204" pitchFamily="34" charset="0"/>
              <a:buChar char="​"/>
              <a:defRPr sz="1200" b="0"/>
            </a:lvl8pPr>
            <a:lvl9pPr marL="0" indent="0" algn="l">
              <a:lnSpc>
                <a:spcPct val="80000"/>
              </a:lnSpc>
              <a:spcBef>
                <a:spcPts val="600"/>
              </a:spcBef>
              <a:spcAft>
                <a:spcPts val="600"/>
              </a:spcAft>
              <a:buFont typeface="Arial" panose="020B0604020202020204" pitchFamily="34" charset="0"/>
              <a:buChar char="​"/>
              <a:defRPr sz="1200" b="0"/>
            </a:lvl9pPr>
          </a:lstStyle>
          <a:p>
            <a:r>
              <a:rPr lang="da-DK" dirty="0"/>
              <a:t>Klik for at tilføje supplerende tekst</a:t>
            </a:r>
          </a:p>
        </p:txBody>
      </p:sp>
      <p:sp>
        <p:nvSpPr>
          <p:cNvPr id="6" name="Pladsholder til tekst 5">
            <a:extLst>
              <a:ext uri="{FF2B5EF4-FFF2-40B4-BE49-F238E27FC236}">
                <a16:creationId xmlns:a16="http://schemas.microsoft.com/office/drawing/2014/main" id="{ACBDA23F-4B36-BC18-26C9-786CB99B1E0C}"/>
              </a:ext>
            </a:extLst>
          </p:cNvPr>
          <p:cNvSpPr>
            <a:spLocks noGrp="1"/>
          </p:cNvSpPr>
          <p:nvPr>
            <p:ph type="body" sz="quarter" idx="18" hasCustomPrompt="1"/>
          </p:nvPr>
        </p:nvSpPr>
        <p:spPr>
          <a:xfrm>
            <a:off x="812800" y="5638800"/>
            <a:ext cx="4064000" cy="406400"/>
          </a:xfrm>
        </p:spPr>
        <p:txBody>
          <a:bodyPr rIns="194400" anchor="b" anchorCtr="0"/>
          <a:lstStyle>
            <a:lvl1pPr marL="0" indent="0">
              <a:lnSpc>
                <a:spcPct val="110000"/>
              </a:lnSpc>
              <a:spcBef>
                <a:spcPts val="600"/>
              </a:spcBef>
              <a:spcAft>
                <a:spcPts val="600"/>
              </a:spcAft>
              <a:buFontTx/>
              <a:buNone/>
              <a:defRPr sz="1200">
                <a:solidFill>
                  <a:schemeClr val="tx1">
                    <a:lumMod val="50000"/>
                    <a:lumOff val="50000"/>
                  </a:schemeClr>
                </a:solidFill>
              </a:defRPr>
            </a:lvl1pPr>
            <a:lvl2pPr marL="0" indent="0">
              <a:lnSpc>
                <a:spcPct val="110000"/>
              </a:lnSpc>
              <a:spcBef>
                <a:spcPts val="600"/>
              </a:spcBef>
              <a:spcAft>
                <a:spcPts val="600"/>
              </a:spcAft>
              <a:buFontTx/>
              <a:buNone/>
              <a:defRPr sz="1200">
                <a:solidFill>
                  <a:schemeClr val="tx1">
                    <a:lumMod val="50000"/>
                    <a:lumOff val="50000"/>
                  </a:schemeClr>
                </a:solidFill>
              </a:defRPr>
            </a:lvl2pPr>
            <a:lvl3pPr marL="0" indent="0">
              <a:lnSpc>
                <a:spcPct val="110000"/>
              </a:lnSpc>
              <a:spcBef>
                <a:spcPts val="600"/>
              </a:spcBef>
              <a:spcAft>
                <a:spcPts val="600"/>
              </a:spcAft>
              <a:buFontTx/>
              <a:buNone/>
              <a:defRPr sz="1200">
                <a:solidFill>
                  <a:schemeClr val="tx1">
                    <a:lumMod val="50000"/>
                    <a:lumOff val="50000"/>
                  </a:schemeClr>
                </a:solidFill>
              </a:defRPr>
            </a:lvl3pPr>
            <a:lvl4pPr marL="0" indent="0">
              <a:lnSpc>
                <a:spcPct val="110000"/>
              </a:lnSpc>
              <a:spcBef>
                <a:spcPts val="600"/>
              </a:spcBef>
              <a:spcAft>
                <a:spcPts val="600"/>
              </a:spcAft>
              <a:buFontTx/>
              <a:buNone/>
              <a:defRPr sz="1200">
                <a:solidFill>
                  <a:schemeClr val="tx1">
                    <a:lumMod val="50000"/>
                    <a:lumOff val="50000"/>
                  </a:schemeClr>
                </a:solidFill>
              </a:defRPr>
            </a:lvl4pPr>
            <a:lvl5pPr marL="0" indent="0">
              <a:lnSpc>
                <a:spcPct val="110000"/>
              </a:lnSpc>
              <a:spcBef>
                <a:spcPts val="600"/>
              </a:spcBef>
              <a:spcAft>
                <a:spcPts val="600"/>
              </a:spcAft>
              <a:buFontTx/>
              <a:buNone/>
              <a:defRPr sz="1200">
                <a:solidFill>
                  <a:schemeClr val="tx1">
                    <a:lumMod val="50000"/>
                    <a:lumOff val="50000"/>
                  </a:schemeClr>
                </a:solidFill>
              </a:defRPr>
            </a:lvl5pPr>
            <a:lvl6pPr marL="0" indent="0">
              <a:lnSpc>
                <a:spcPct val="110000"/>
              </a:lnSpc>
              <a:spcBef>
                <a:spcPts val="600"/>
              </a:spcBef>
              <a:spcAft>
                <a:spcPts val="600"/>
              </a:spcAft>
              <a:buFontTx/>
              <a:buNone/>
              <a:defRPr sz="1200">
                <a:solidFill>
                  <a:schemeClr val="tx1">
                    <a:lumMod val="50000"/>
                    <a:lumOff val="50000"/>
                  </a:schemeClr>
                </a:solidFill>
              </a:defRPr>
            </a:lvl6pPr>
            <a:lvl7pPr marL="0" indent="0">
              <a:lnSpc>
                <a:spcPct val="110000"/>
              </a:lnSpc>
              <a:spcBef>
                <a:spcPts val="600"/>
              </a:spcBef>
              <a:spcAft>
                <a:spcPts val="600"/>
              </a:spcAft>
              <a:buFontTx/>
              <a:buNone/>
              <a:defRPr sz="1200">
                <a:solidFill>
                  <a:schemeClr val="tx1">
                    <a:lumMod val="50000"/>
                    <a:lumOff val="50000"/>
                  </a:schemeClr>
                </a:solidFill>
              </a:defRPr>
            </a:lvl7pPr>
            <a:lvl8pPr marL="0" indent="0">
              <a:lnSpc>
                <a:spcPct val="110000"/>
              </a:lnSpc>
              <a:spcBef>
                <a:spcPts val="600"/>
              </a:spcBef>
              <a:spcAft>
                <a:spcPts val="600"/>
              </a:spcAft>
              <a:buFontTx/>
              <a:buNone/>
              <a:defRPr sz="1200">
                <a:solidFill>
                  <a:schemeClr val="tx1">
                    <a:lumMod val="50000"/>
                    <a:lumOff val="50000"/>
                  </a:schemeClr>
                </a:solidFill>
              </a:defRPr>
            </a:lvl8pPr>
            <a:lvl9pPr marL="0" indent="0">
              <a:lnSpc>
                <a:spcPct val="110000"/>
              </a:lnSpc>
              <a:spcBef>
                <a:spcPts val="600"/>
              </a:spcBef>
              <a:spcAft>
                <a:spcPts val="600"/>
              </a:spcAft>
              <a:buFontTx/>
              <a:buNone/>
              <a:defRPr sz="1200">
                <a:solidFill>
                  <a:schemeClr val="tx1">
                    <a:lumMod val="50000"/>
                    <a:lumOff val="50000"/>
                  </a:schemeClr>
                </a:solidFill>
              </a:defRPr>
            </a:lvl9pPr>
          </a:lstStyle>
          <a:p>
            <a:pPr lvl="0"/>
            <a:r>
              <a:rPr lang="da-DK" dirty="0"/>
              <a:t>Klik for at tilføje fornavn, efternavn, stilling</a:t>
            </a:r>
          </a:p>
        </p:txBody>
      </p:sp>
      <p:sp>
        <p:nvSpPr>
          <p:cNvPr id="10" name="Pladsholder til tekst 7">
            <a:extLst>
              <a:ext uri="{FF2B5EF4-FFF2-40B4-BE49-F238E27FC236}">
                <a16:creationId xmlns:a16="http://schemas.microsoft.com/office/drawing/2014/main" id="{631A29F9-3B42-E161-1FDE-AD4C02667F9A}"/>
              </a:ext>
            </a:extLst>
          </p:cNvPr>
          <p:cNvSpPr>
            <a:spLocks noGrp="1"/>
          </p:cNvSpPr>
          <p:nvPr>
            <p:ph type="body" sz="quarter" idx="19" hasCustomPrompt="1"/>
          </p:nvPr>
        </p:nvSpPr>
        <p:spPr>
          <a:xfrm>
            <a:off x="4876800" y="5638800"/>
            <a:ext cx="3251200" cy="406400"/>
          </a:xfrm>
        </p:spPr>
        <p:txBody>
          <a:bodyPr anchor="b" anchorCtr="0"/>
          <a:lstStyle>
            <a:lvl1pPr marL="0" indent="0">
              <a:lnSpc>
                <a:spcPct val="110000"/>
              </a:lnSpc>
              <a:spcBef>
                <a:spcPts val="600"/>
              </a:spcBef>
              <a:spcAft>
                <a:spcPts val="600"/>
              </a:spcAft>
              <a:buFontTx/>
              <a:buNone/>
              <a:defRPr sz="1200">
                <a:solidFill>
                  <a:schemeClr val="tx1">
                    <a:lumMod val="50000"/>
                    <a:lumOff val="50000"/>
                  </a:schemeClr>
                </a:solidFill>
              </a:defRPr>
            </a:lvl1pPr>
            <a:lvl2pPr marL="0" indent="0">
              <a:lnSpc>
                <a:spcPct val="110000"/>
              </a:lnSpc>
              <a:spcBef>
                <a:spcPts val="600"/>
              </a:spcBef>
              <a:spcAft>
                <a:spcPts val="600"/>
              </a:spcAft>
              <a:buFontTx/>
              <a:buNone/>
              <a:defRPr sz="1200">
                <a:solidFill>
                  <a:schemeClr val="tx1">
                    <a:lumMod val="50000"/>
                    <a:lumOff val="50000"/>
                  </a:schemeClr>
                </a:solidFill>
              </a:defRPr>
            </a:lvl2pPr>
            <a:lvl3pPr marL="0" indent="0">
              <a:lnSpc>
                <a:spcPct val="110000"/>
              </a:lnSpc>
              <a:spcBef>
                <a:spcPts val="600"/>
              </a:spcBef>
              <a:spcAft>
                <a:spcPts val="600"/>
              </a:spcAft>
              <a:buFontTx/>
              <a:buNone/>
              <a:defRPr sz="1200">
                <a:solidFill>
                  <a:schemeClr val="tx1">
                    <a:lumMod val="50000"/>
                    <a:lumOff val="50000"/>
                  </a:schemeClr>
                </a:solidFill>
              </a:defRPr>
            </a:lvl3pPr>
            <a:lvl4pPr marL="0" indent="0">
              <a:lnSpc>
                <a:spcPct val="110000"/>
              </a:lnSpc>
              <a:spcBef>
                <a:spcPts val="600"/>
              </a:spcBef>
              <a:spcAft>
                <a:spcPts val="600"/>
              </a:spcAft>
              <a:buFontTx/>
              <a:buNone/>
              <a:defRPr sz="1200">
                <a:solidFill>
                  <a:schemeClr val="tx1">
                    <a:lumMod val="50000"/>
                    <a:lumOff val="50000"/>
                  </a:schemeClr>
                </a:solidFill>
              </a:defRPr>
            </a:lvl4pPr>
            <a:lvl5pPr marL="0" indent="0">
              <a:lnSpc>
                <a:spcPct val="110000"/>
              </a:lnSpc>
              <a:spcBef>
                <a:spcPts val="600"/>
              </a:spcBef>
              <a:spcAft>
                <a:spcPts val="600"/>
              </a:spcAft>
              <a:buFontTx/>
              <a:buNone/>
              <a:defRPr sz="1200">
                <a:solidFill>
                  <a:schemeClr val="tx1">
                    <a:lumMod val="50000"/>
                    <a:lumOff val="50000"/>
                  </a:schemeClr>
                </a:solidFill>
              </a:defRPr>
            </a:lvl5pPr>
            <a:lvl6pPr marL="0" indent="0">
              <a:lnSpc>
                <a:spcPct val="110000"/>
              </a:lnSpc>
              <a:spcBef>
                <a:spcPts val="600"/>
              </a:spcBef>
              <a:spcAft>
                <a:spcPts val="600"/>
              </a:spcAft>
              <a:buFontTx/>
              <a:buNone/>
              <a:defRPr sz="1200">
                <a:solidFill>
                  <a:schemeClr val="tx1">
                    <a:lumMod val="50000"/>
                    <a:lumOff val="50000"/>
                  </a:schemeClr>
                </a:solidFill>
              </a:defRPr>
            </a:lvl6pPr>
            <a:lvl7pPr marL="0" indent="0">
              <a:lnSpc>
                <a:spcPct val="110000"/>
              </a:lnSpc>
              <a:spcBef>
                <a:spcPts val="600"/>
              </a:spcBef>
              <a:spcAft>
                <a:spcPts val="600"/>
              </a:spcAft>
              <a:buFontTx/>
              <a:buNone/>
              <a:defRPr sz="1200">
                <a:solidFill>
                  <a:schemeClr val="tx1">
                    <a:lumMod val="50000"/>
                    <a:lumOff val="50000"/>
                  </a:schemeClr>
                </a:solidFill>
              </a:defRPr>
            </a:lvl7pPr>
            <a:lvl8pPr marL="0" indent="0">
              <a:lnSpc>
                <a:spcPct val="110000"/>
              </a:lnSpc>
              <a:spcBef>
                <a:spcPts val="600"/>
              </a:spcBef>
              <a:spcAft>
                <a:spcPts val="600"/>
              </a:spcAft>
              <a:buFontTx/>
              <a:buNone/>
              <a:defRPr sz="1200">
                <a:solidFill>
                  <a:schemeClr val="tx1">
                    <a:lumMod val="50000"/>
                    <a:lumOff val="50000"/>
                  </a:schemeClr>
                </a:solidFill>
              </a:defRPr>
            </a:lvl8pPr>
            <a:lvl9pPr marL="0" indent="0">
              <a:lnSpc>
                <a:spcPct val="110000"/>
              </a:lnSpc>
              <a:spcBef>
                <a:spcPts val="600"/>
              </a:spcBef>
              <a:spcAft>
                <a:spcPts val="600"/>
              </a:spcAft>
              <a:buFontTx/>
              <a:buNone/>
              <a:defRPr sz="1200">
                <a:solidFill>
                  <a:schemeClr val="tx1">
                    <a:lumMod val="50000"/>
                    <a:lumOff val="50000"/>
                  </a:schemeClr>
                </a:solidFill>
              </a:defRPr>
            </a:lvl9pPr>
          </a:lstStyle>
          <a:p>
            <a:pPr lvl="0"/>
            <a:r>
              <a:rPr lang="da-DK" dirty="0"/>
              <a:t>Klik for at tilføje dato, fx: ”1. januar 2023”</a:t>
            </a:r>
          </a:p>
        </p:txBody>
      </p:sp>
      <p:pic>
        <p:nvPicPr>
          <p:cNvPr id="5" name="Graphic 13">
            <a:extLst>
              <a:ext uri="{FF2B5EF4-FFF2-40B4-BE49-F238E27FC236}">
                <a16:creationId xmlns:a16="http://schemas.microsoft.com/office/drawing/2014/main" id="{957CC80D-E46F-0D46-5C71-201D8FAA24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28000" y="2740444"/>
            <a:ext cx="3251200" cy="2898356"/>
          </a:xfrm>
          <a:prstGeom prst="rect">
            <a:avLst/>
          </a:prstGeom>
        </p:spPr>
      </p:pic>
      <p:pic>
        <p:nvPicPr>
          <p:cNvPr id="11" name="Logo RGB">
            <a:extLst>
              <a:ext uri="{FF2B5EF4-FFF2-40B4-BE49-F238E27FC236}">
                <a16:creationId xmlns:a16="http://schemas.microsoft.com/office/drawing/2014/main" id="{287E8F7C-4795-40D6-B3CC-40BDD6BCB72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0572" y="406400"/>
            <a:ext cx="1530745" cy="806400"/>
          </a:xfrm>
          <a:prstGeom prst="rect">
            <a:avLst/>
          </a:prstGeom>
        </p:spPr>
      </p:pic>
    </p:spTree>
    <p:extLst>
      <p:ext uri="{BB962C8B-B14F-4D97-AF65-F5344CB8AC3E}">
        <p14:creationId xmlns:p14="http://schemas.microsoft.com/office/powerpoint/2010/main" val="27069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 indhold 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5A1F2D-F0D9-D704-6D47-D5BA413A712B}"/>
              </a:ext>
            </a:extLst>
          </p:cNvPr>
          <p:cNvSpPr/>
          <p:nvPr userDrawn="1"/>
        </p:nvSpPr>
        <p:spPr>
          <a:xfrm>
            <a:off x="406400" y="0"/>
            <a:ext cx="11379200" cy="6045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p:txBody>
          <a:bodyPr/>
          <a:lstStyle/>
          <a:p>
            <a:r>
              <a:rPr lang="da-DK" dirty="0"/>
              <a:t>Klik for at tilføje titel</a:t>
            </a:r>
          </a:p>
        </p:txBody>
      </p:sp>
      <p:sp>
        <p:nvSpPr>
          <p:cNvPr id="3" name="Content Placeholder 2"/>
          <p:cNvSpPr>
            <a:spLocks noGrp="1"/>
          </p:cNvSpPr>
          <p:nvPr>
            <p:ph idx="1" hasCustomPrompt="1"/>
          </p:nvPr>
        </p:nvSpPr>
        <p:spPr>
          <a:xfrm>
            <a:off x="812799" y="2032000"/>
            <a:ext cx="4876801" cy="360680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Teksten skal være blå, når der er en baggrundsfarve.</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502400" y="2032000"/>
            <a:ext cx="4876800" cy="360680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Teksten skal være blå, når der er en baggrundsfarve.</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hidden="1">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AC6760AB-EE36-4734-9582-F16B96D5B50D}" type="datetime2">
              <a:rPr lang="da-DK" smtClean="0"/>
              <a:t>13. september 2024</a:t>
            </a:fld>
            <a:endParaRPr lang="da-DK" dirty="0"/>
          </a:p>
        </p:txBody>
      </p:sp>
      <p:sp>
        <p:nvSpPr>
          <p:cNvPr id="5" name="Footer Placeholder 4" hidden="1">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41642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billede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5C4F-775E-45A2-B63C-ADF11C1579F9}"/>
              </a:ext>
            </a:extLst>
          </p:cNvPr>
          <p:cNvSpPr>
            <a:spLocks noGrp="1"/>
          </p:cNvSpPr>
          <p:nvPr>
            <p:ph type="title" hasCustomPrompt="1"/>
          </p:nvPr>
        </p:nvSpPr>
        <p:spPr>
          <a:xfrm>
            <a:off x="812800" y="812800"/>
            <a:ext cx="4876800" cy="1219200"/>
          </a:xfrm>
        </p:spPr>
        <p:txBody>
          <a:bodyPr/>
          <a:lstStyle/>
          <a:p>
            <a:r>
              <a:rPr lang="da-DK" dirty="0"/>
              <a:t>Klik for at tilføje titel</a:t>
            </a:r>
          </a:p>
        </p:txBody>
      </p:sp>
      <p:sp>
        <p:nvSpPr>
          <p:cNvPr id="3" name="Content Placeholder 2"/>
          <p:cNvSpPr>
            <a:spLocks noGrp="1"/>
          </p:cNvSpPr>
          <p:nvPr>
            <p:ph idx="1" hasCustomPrompt="1"/>
          </p:nvPr>
        </p:nvSpPr>
        <p:spPr>
          <a:xfrm>
            <a:off x="812800" y="2031999"/>
            <a:ext cx="4876800" cy="3606801"/>
          </a:xfrm>
        </p:spPr>
        <p:txBody>
          <a:bodyPr/>
          <a:lstStyle>
            <a:lvl1pPr>
              <a:defRPr/>
            </a:lvl1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Brug sort tekst på hvid baggrund – undtagelse er overskrifter, som altid er blå.</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313599" y="0"/>
            <a:ext cx="5472000" cy="6045200"/>
          </a:xfrm>
          <a:solidFill>
            <a:srgbClr val="F3F2F1"/>
          </a:solidFill>
        </p:spPr>
        <p:txBody>
          <a:bodyPr tIns="648000" anchor="ctr" anchorCtr="0"/>
          <a:lstStyle>
            <a:lvl1pPr marL="0" indent="0" algn="ctr">
              <a:buNone/>
              <a:defRPr sz="1600">
                <a:solidFill>
                  <a:schemeClr val="accent1"/>
                </a:solidFill>
              </a:defRPr>
            </a:lvl1pPr>
          </a:lstStyle>
          <a:p>
            <a:r>
              <a:rPr lang="da-DK" noProof="0" dirty="0"/>
              <a:t>Klik for at indsætte billede</a:t>
            </a:r>
          </a:p>
        </p:txBody>
      </p:sp>
      <p:sp>
        <p:nvSpPr>
          <p:cNvPr id="4" name="Date Placeholder 3" hidden="1">
            <a:extLst>
              <a:ext uri="{FF2B5EF4-FFF2-40B4-BE49-F238E27FC236}">
                <a16:creationId xmlns:a16="http://schemas.microsoft.com/office/drawing/2014/main" id="{47D81528-A8E0-4F11-BFDD-8C1DD7BEA6B7}"/>
              </a:ext>
            </a:extLst>
          </p:cNvPr>
          <p:cNvSpPr>
            <a:spLocks noGrp="1"/>
          </p:cNvSpPr>
          <p:nvPr>
            <p:ph type="dt" sz="half" idx="15"/>
          </p:nvPr>
        </p:nvSpPr>
        <p:spPr/>
        <p:txBody>
          <a:bodyPr/>
          <a:lstStyle/>
          <a:p>
            <a:fld id="{321A4093-DC54-4B10-876F-3A00F0CF8570}" type="datetime2">
              <a:rPr lang="da-DK" smtClean="0"/>
              <a:t>13. september 2024</a:t>
            </a:fld>
            <a:endParaRPr lang="da-DK" dirty="0"/>
          </a:p>
        </p:txBody>
      </p:sp>
      <p:sp>
        <p:nvSpPr>
          <p:cNvPr id="5" name="Footer Placeholder 4" hidden="1">
            <a:extLst>
              <a:ext uri="{FF2B5EF4-FFF2-40B4-BE49-F238E27FC236}">
                <a16:creationId xmlns:a16="http://schemas.microsoft.com/office/drawing/2014/main" id="{0742854D-C8A4-4195-830C-59A7611D1A42}"/>
              </a:ext>
            </a:extLst>
          </p:cNvPr>
          <p:cNvSpPr>
            <a:spLocks noGrp="1"/>
          </p:cNvSpPr>
          <p:nvPr>
            <p:ph type="ftr" sz="quarter" idx="16"/>
          </p:nvPr>
        </p:nvSpPr>
        <p:spPr/>
        <p:txBody>
          <a:bodyPr/>
          <a:lstStyle/>
          <a:p>
            <a:endParaRPr lang="da-DK" dirty="0"/>
          </a:p>
        </p:txBody>
      </p:sp>
      <p:sp>
        <p:nvSpPr>
          <p:cNvPr id="6" name="Slide Number Placeholder 5">
            <a:extLst>
              <a:ext uri="{FF2B5EF4-FFF2-40B4-BE49-F238E27FC236}">
                <a16:creationId xmlns:a16="http://schemas.microsoft.com/office/drawing/2014/main" id="{BE709C6B-CB55-479E-9735-AE46386958B6}"/>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97906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og billede B">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AC28FF-AA27-C129-AECD-196384946D06}"/>
              </a:ext>
            </a:extLst>
          </p:cNvPr>
          <p:cNvSpPr/>
          <p:nvPr userDrawn="1"/>
        </p:nvSpPr>
        <p:spPr>
          <a:xfrm>
            <a:off x="406400" y="0"/>
            <a:ext cx="11379200" cy="6045200"/>
          </a:xfrm>
          <a:prstGeom prst="rect">
            <a:avLst/>
          </a:prstGeom>
          <a:solidFill>
            <a:srgbClr val="F3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a:extLst>
              <a:ext uri="{FF2B5EF4-FFF2-40B4-BE49-F238E27FC236}">
                <a16:creationId xmlns:a16="http://schemas.microsoft.com/office/drawing/2014/main" id="{175A5C4F-775E-45A2-B63C-ADF11C1579F9}"/>
              </a:ext>
            </a:extLst>
          </p:cNvPr>
          <p:cNvSpPr>
            <a:spLocks noGrp="1"/>
          </p:cNvSpPr>
          <p:nvPr>
            <p:ph type="title" hasCustomPrompt="1"/>
          </p:nvPr>
        </p:nvSpPr>
        <p:spPr>
          <a:xfrm>
            <a:off x="812800" y="812800"/>
            <a:ext cx="4876800" cy="1219200"/>
          </a:xfrm>
        </p:spPr>
        <p:txBody>
          <a:bodyPr/>
          <a:lstStyle/>
          <a:p>
            <a:r>
              <a:rPr lang="da-DK" dirty="0"/>
              <a:t>Klik for at tilføje titel</a:t>
            </a:r>
          </a:p>
        </p:txBody>
      </p:sp>
      <p:sp>
        <p:nvSpPr>
          <p:cNvPr id="3" name="Content Placeholder 2"/>
          <p:cNvSpPr>
            <a:spLocks noGrp="1"/>
          </p:cNvSpPr>
          <p:nvPr>
            <p:ph idx="1" hasCustomPrompt="1"/>
          </p:nvPr>
        </p:nvSpPr>
        <p:spPr>
          <a:xfrm>
            <a:off x="812800" y="2031999"/>
            <a:ext cx="4876800" cy="3606801"/>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Teksten skal være blå, når der er en baggrundsfarve.</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313599" y="0"/>
            <a:ext cx="5472000" cy="6045200"/>
          </a:xfrm>
          <a:solidFill>
            <a:srgbClr val="F3F2F1"/>
          </a:solidFill>
        </p:spPr>
        <p:txBody>
          <a:bodyPr tIns="648000" anchor="ctr" anchorCtr="0"/>
          <a:lstStyle>
            <a:lvl1pPr marL="0" indent="0" algn="ctr">
              <a:buNone/>
              <a:defRPr sz="1600">
                <a:solidFill>
                  <a:schemeClr val="accent1"/>
                </a:solidFill>
              </a:defRPr>
            </a:lvl1pPr>
          </a:lstStyle>
          <a:p>
            <a:r>
              <a:rPr lang="da-DK" noProof="0" dirty="0"/>
              <a:t>Klik for at indsætte billede</a:t>
            </a:r>
          </a:p>
        </p:txBody>
      </p:sp>
      <p:sp>
        <p:nvSpPr>
          <p:cNvPr id="4" name="Date Placeholder 3" hidden="1">
            <a:extLst>
              <a:ext uri="{FF2B5EF4-FFF2-40B4-BE49-F238E27FC236}">
                <a16:creationId xmlns:a16="http://schemas.microsoft.com/office/drawing/2014/main" id="{47D81528-A8E0-4F11-BFDD-8C1DD7BEA6B7}"/>
              </a:ext>
            </a:extLst>
          </p:cNvPr>
          <p:cNvSpPr>
            <a:spLocks noGrp="1"/>
          </p:cNvSpPr>
          <p:nvPr>
            <p:ph type="dt" sz="half" idx="15"/>
          </p:nvPr>
        </p:nvSpPr>
        <p:spPr/>
        <p:txBody>
          <a:bodyPr/>
          <a:lstStyle/>
          <a:p>
            <a:fld id="{04E51B05-FFEA-4644-9786-413A075D74A4}" type="datetime2">
              <a:rPr lang="da-DK" smtClean="0"/>
              <a:t>13. september 2024</a:t>
            </a:fld>
            <a:endParaRPr lang="da-DK" dirty="0"/>
          </a:p>
        </p:txBody>
      </p:sp>
      <p:sp>
        <p:nvSpPr>
          <p:cNvPr id="5" name="Footer Placeholder 4" hidden="1">
            <a:extLst>
              <a:ext uri="{FF2B5EF4-FFF2-40B4-BE49-F238E27FC236}">
                <a16:creationId xmlns:a16="http://schemas.microsoft.com/office/drawing/2014/main" id="{0742854D-C8A4-4195-830C-59A7611D1A42}"/>
              </a:ext>
            </a:extLst>
          </p:cNvPr>
          <p:cNvSpPr>
            <a:spLocks noGrp="1"/>
          </p:cNvSpPr>
          <p:nvPr>
            <p:ph type="ftr" sz="quarter" idx="16"/>
          </p:nvPr>
        </p:nvSpPr>
        <p:spPr/>
        <p:txBody>
          <a:bodyPr/>
          <a:lstStyle/>
          <a:p>
            <a:endParaRPr lang="da-DK" dirty="0"/>
          </a:p>
        </p:txBody>
      </p:sp>
      <p:sp>
        <p:nvSpPr>
          <p:cNvPr id="6" name="Slide Number Placeholder 5">
            <a:extLst>
              <a:ext uri="{FF2B5EF4-FFF2-40B4-BE49-F238E27FC236}">
                <a16:creationId xmlns:a16="http://schemas.microsoft.com/office/drawing/2014/main" id="{BE709C6B-CB55-479E-9735-AE46386958B6}"/>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97768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og billede 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AC28FF-AA27-C129-AECD-196384946D06}"/>
              </a:ext>
            </a:extLst>
          </p:cNvPr>
          <p:cNvSpPr/>
          <p:nvPr userDrawn="1"/>
        </p:nvSpPr>
        <p:spPr>
          <a:xfrm>
            <a:off x="406400" y="0"/>
            <a:ext cx="11379200" cy="6045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a:extLst>
              <a:ext uri="{FF2B5EF4-FFF2-40B4-BE49-F238E27FC236}">
                <a16:creationId xmlns:a16="http://schemas.microsoft.com/office/drawing/2014/main" id="{175A5C4F-775E-45A2-B63C-ADF11C1579F9}"/>
              </a:ext>
            </a:extLst>
          </p:cNvPr>
          <p:cNvSpPr>
            <a:spLocks noGrp="1"/>
          </p:cNvSpPr>
          <p:nvPr>
            <p:ph type="title" hasCustomPrompt="1"/>
          </p:nvPr>
        </p:nvSpPr>
        <p:spPr>
          <a:xfrm>
            <a:off x="812800" y="812800"/>
            <a:ext cx="4876800" cy="1219200"/>
          </a:xfrm>
        </p:spPr>
        <p:txBody>
          <a:bodyPr/>
          <a:lstStyle/>
          <a:p>
            <a:r>
              <a:rPr lang="da-DK" dirty="0"/>
              <a:t>Klik for at tilføje titel</a:t>
            </a:r>
          </a:p>
        </p:txBody>
      </p:sp>
      <p:sp>
        <p:nvSpPr>
          <p:cNvPr id="3" name="Content Placeholder 2"/>
          <p:cNvSpPr>
            <a:spLocks noGrp="1"/>
          </p:cNvSpPr>
          <p:nvPr>
            <p:ph idx="1" hasCustomPrompt="1"/>
          </p:nvPr>
        </p:nvSpPr>
        <p:spPr>
          <a:xfrm>
            <a:off x="812800" y="2031999"/>
            <a:ext cx="4876800" cy="3606801"/>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Teksten skal være blå, når der er en baggrundsfarve.</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313599" y="0"/>
            <a:ext cx="5472000" cy="6045200"/>
          </a:xfrm>
          <a:solidFill>
            <a:schemeClr val="accent4">
              <a:lumMod val="40000"/>
              <a:lumOff val="60000"/>
            </a:schemeClr>
          </a:solidFill>
        </p:spPr>
        <p:txBody>
          <a:bodyPr tIns="648000" anchor="ctr" anchorCtr="0"/>
          <a:lstStyle>
            <a:lvl1pPr marL="0" indent="0" algn="ctr">
              <a:buNone/>
              <a:defRPr sz="1600">
                <a:solidFill>
                  <a:schemeClr val="accent1"/>
                </a:solidFill>
              </a:defRPr>
            </a:lvl1pPr>
          </a:lstStyle>
          <a:p>
            <a:r>
              <a:rPr lang="da-DK" noProof="0" dirty="0"/>
              <a:t>Klik for at indsætte billede</a:t>
            </a:r>
          </a:p>
        </p:txBody>
      </p:sp>
      <p:sp>
        <p:nvSpPr>
          <p:cNvPr id="4" name="Date Placeholder 3" hidden="1">
            <a:extLst>
              <a:ext uri="{FF2B5EF4-FFF2-40B4-BE49-F238E27FC236}">
                <a16:creationId xmlns:a16="http://schemas.microsoft.com/office/drawing/2014/main" id="{47D81528-A8E0-4F11-BFDD-8C1DD7BEA6B7}"/>
              </a:ext>
            </a:extLst>
          </p:cNvPr>
          <p:cNvSpPr>
            <a:spLocks noGrp="1"/>
          </p:cNvSpPr>
          <p:nvPr>
            <p:ph type="dt" sz="half" idx="15"/>
          </p:nvPr>
        </p:nvSpPr>
        <p:spPr/>
        <p:txBody>
          <a:bodyPr/>
          <a:lstStyle/>
          <a:p>
            <a:fld id="{791F274C-6DA9-44BF-A474-56F0CC1E2B71}" type="datetime2">
              <a:rPr lang="da-DK" smtClean="0"/>
              <a:t>13. september 2024</a:t>
            </a:fld>
            <a:endParaRPr lang="da-DK" dirty="0"/>
          </a:p>
        </p:txBody>
      </p:sp>
      <p:sp>
        <p:nvSpPr>
          <p:cNvPr id="5" name="Footer Placeholder 4" hidden="1">
            <a:extLst>
              <a:ext uri="{FF2B5EF4-FFF2-40B4-BE49-F238E27FC236}">
                <a16:creationId xmlns:a16="http://schemas.microsoft.com/office/drawing/2014/main" id="{0742854D-C8A4-4195-830C-59A7611D1A42}"/>
              </a:ext>
            </a:extLst>
          </p:cNvPr>
          <p:cNvSpPr>
            <a:spLocks noGrp="1"/>
          </p:cNvSpPr>
          <p:nvPr>
            <p:ph type="ftr" sz="quarter" idx="16"/>
          </p:nvPr>
        </p:nvSpPr>
        <p:spPr/>
        <p:txBody>
          <a:bodyPr/>
          <a:lstStyle/>
          <a:p>
            <a:endParaRPr lang="da-DK" dirty="0"/>
          </a:p>
        </p:txBody>
      </p:sp>
      <p:sp>
        <p:nvSpPr>
          <p:cNvPr id="6" name="Slide Number Placeholder 5">
            <a:extLst>
              <a:ext uri="{FF2B5EF4-FFF2-40B4-BE49-F238E27FC236}">
                <a16:creationId xmlns:a16="http://schemas.microsoft.com/office/drawing/2014/main" id="{BE709C6B-CB55-479E-9735-AE46386958B6}"/>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84685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hold og tal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D6C70-5F51-4B56-B9D6-2161E2F1332B}"/>
              </a:ext>
            </a:extLst>
          </p:cNvPr>
          <p:cNvSpPr>
            <a:spLocks noGrp="1"/>
          </p:cNvSpPr>
          <p:nvPr>
            <p:ph type="title" hasCustomPrompt="1"/>
          </p:nvPr>
        </p:nvSpPr>
        <p:spPr>
          <a:xfrm>
            <a:off x="812800" y="812800"/>
            <a:ext cx="5689600" cy="1219200"/>
          </a:xfrm>
        </p:spPr>
        <p:txBody>
          <a:bodyPr/>
          <a:lstStyle>
            <a:lvl1pPr>
              <a:defRPr>
                <a:solidFill>
                  <a:schemeClr val="accent1"/>
                </a:solidFill>
              </a:defRPr>
            </a:lvl1pPr>
          </a:lstStyle>
          <a:p>
            <a:r>
              <a:rPr lang="da-DK" dirty="0"/>
              <a:t>Klik for at tilføje titel</a:t>
            </a:r>
          </a:p>
        </p:txBody>
      </p:sp>
      <p:sp>
        <p:nvSpPr>
          <p:cNvPr id="3" name="Content Placeholder 2"/>
          <p:cNvSpPr>
            <a:spLocks noGrp="1"/>
          </p:cNvSpPr>
          <p:nvPr>
            <p:ph idx="1" hasCustomPrompt="1"/>
          </p:nvPr>
        </p:nvSpPr>
        <p:spPr>
          <a:xfrm>
            <a:off x="812799" y="2032000"/>
            <a:ext cx="5689601" cy="3606800"/>
          </a:xfrm>
        </p:spPr>
        <p:txBody>
          <a:bodyPr/>
          <a:lstStyle>
            <a:lvl1pPr>
              <a:defRPr/>
            </a:lvl1pPr>
            <a:lvl2pPr>
              <a:defRPr/>
            </a:lvl2pPr>
            <a:lvl3pPr>
              <a:defRPr/>
            </a:lvl3pPr>
            <a:lvl4pPr>
              <a:defRPr/>
            </a:lvl4pPr>
            <a:lvl5pPr>
              <a:defRPr>
                <a:solidFill>
                  <a:schemeClr val="accent1"/>
                </a:solidFill>
              </a:defRPr>
            </a:lvl5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Brug sort tekst på hvid baggrund – undtagelse er overskrifter, som altid er blå.</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endParaRPr lang="da-DK" noProof="0" dirty="0"/>
          </a:p>
        </p:txBody>
      </p:sp>
      <p:sp>
        <p:nvSpPr>
          <p:cNvPr id="7" name="Subtitle 2">
            <a:extLst>
              <a:ext uri="{FF2B5EF4-FFF2-40B4-BE49-F238E27FC236}">
                <a16:creationId xmlns:a16="http://schemas.microsoft.com/office/drawing/2014/main" id="{480E4B1A-1877-DD9D-2D85-D6DD0BFAB613}"/>
              </a:ext>
            </a:extLst>
          </p:cNvPr>
          <p:cNvSpPr>
            <a:spLocks noGrp="1"/>
          </p:cNvSpPr>
          <p:nvPr>
            <p:ph type="subTitle" idx="13" hasCustomPrompt="1"/>
          </p:nvPr>
        </p:nvSpPr>
        <p:spPr>
          <a:xfrm>
            <a:off x="7716403" y="-1"/>
            <a:ext cx="4069194" cy="6045193"/>
          </a:xfrm>
          <a:solidFill>
            <a:schemeClr val="accent4">
              <a:lumMod val="20000"/>
              <a:lumOff val="80000"/>
            </a:schemeClr>
          </a:solidFill>
        </p:spPr>
        <p:txBody>
          <a:bodyPr lIns="406800" tIns="813600" rIns="406800" anchor="t" anchorCtr="0"/>
          <a:lstStyle>
            <a:lvl1pPr marL="0" indent="0" algn="l">
              <a:lnSpc>
                <a:spcPct val="90000"/>
              </a:lnSpc>
              <a:spcBef>
                <a:spcPts val="0"/>
              </a:spcBef>
              <a:spcAft>
                <a:spcPts val="0"/>
              </a:spcAft>
              <a:buFont typeface="Arial" panose="020B0604020202020204" pitchFamily="34" charset="0"/>
              <a:buNone/>
              <a:defRPr sz="4200" b="1" spc="-150" baseline="0">
                <a:solidFill>
                  <a:schemeClr val="accent1"/>
                </a:solidFill>
              </a:defRPr>
            </a:lvl1pPr>
            <a:lvl2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2pPr>
            <a:lvl3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3pPr>
            <a:lvl4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4pPr>
            <a:lvl5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5pPr>
            <a:lvl6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6pPr>
            <a:lvl7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7pPr>
            <a:lvl8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8pPr>
            <a:lvl9pPr marL="0" indent="0" algn="l">
              <a:lnSpc>
                <a:spcPct val="90000"/>
              </a:lnSpc>
              <a:spcBef>
                <a:spcPts val="0"/>
              </a:spcBef>
              <a:spcAft>
                <a:spcPts val="0"/>
              </a:spcAft>
              <a:buFont typeface="Arial" panose="020B0604020202020204" pitchFamily="34" charset="0"/>
              <a:buChar char="​"/>
              <a:tabLst/>
              <a:defRPr sz="4200" b="1">
                <a:solidFill>
                  <a:schemeClr val="accent4">
                    <a:lumMod val="60000"/>
                    <a:lumOff val="40000"/>
                  </a:schemeClr>
                </a:solidFill>
              </a:defRPr>
            </a:lvl9pPr>
          </a:lstStyle>
          <a:p>
            <a:r>
              <a:rPr lang="da-DK" dirty="0"/>
              <a:t>Tilføj titel</a:t>
            </a:r>
          </a:p>
        </p:txBody>
      </p:sp>
      <p:sp>
        <p:nvSpPr>
          <p:cNvPr id="9" name="Text Placeholder 8">
            <a:extLst>
              <a:ext uri="{FF2B5EF4-FFF2-40B4-BE49-F238E27FC236}">
                <a16:creationId xmlns:a16="http://schemas.microsoft.com/office/drawing/2014/main" id="{0F283478-0C23-97EA-288E-19B65FF2B736}"/>
              </a:ext>
            </a:extLst>
          </p:cNvPr>
          <p:cNvSpPr>
            <a:spLocks noGrp="1"/>
          </p:cNvSpPr>
          <p:nvPr>
            <p:ph type="body" sz="quarter" idx="14" hasCustomPrompt="1"/>
          </p:nvPr>
        </p:nvSpPr>
        <p:spPr>
          <a:xfrm>
            <a:off x="8128000" y="2844800"/>
            <a:ext cx="3251200" cy="2081600"/>
          </a:xfrm>
        </p:spPr>
        <p:txBody>
          <a:bodyPr/>
          <a:lstStyle>
            <a:lvl1pPr marL="0" indent="0">
              <a:lnSpc>
                <a:spcPct val="100000"/>
              </a:lnSpc>
              <a:spcAft>
                <a:spcPts val="500"/>
              </a:spcAft>
              <a:buFont typeface="Arial" panose="020B0604020202020204" pitchFamily="34" charset="0"/>
              <a:buChar char="​"/>
              <a:defRPr sz="2000" spc="-30" baseline="0">
                <a:solidFill>
                  <a:schemeClr val="accent1"/>
                </a:solidFill>
              </a:defRPr>
            </a:lvl1pPr>
            <a:lvl2pPr marL="180000">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dirty="0"/>
              <a:t>”Tilføj tal/titel” øverst i denne spalte</a:t>
            </a:r>
          </a:p>
        </p:txBody>
      </p:sp>
      <p:sp>
        <p:nvSpPr>
          <p:cNvPr id="11" name="Text Placeholder 10">
            <a:extLst>
              <a:ext uri="{FF2B5EF4-FFF2-40B4-BE49-F238E27FC236}">
                <a16:creationId xmlns:a16="http://schemas.microsoft.com/office/drawing/2014/main" id="{CE61876D-B238-01CD-C30E-9E834A06C540}"/>
              </a:ext>
            </a:extLst>
          </p:cNvPr>
          <p:cNvSpPr>
            <a:spLocks noGrp="1"/>
          </p:cNvSpPr>
          <p:nvPr>
            <p:ph type="body" sz="quarter" idx="15" hasCustomPrompt="1"/>
          </p:nvPr>
        </p:nvSpPr>
        <p:spPr>
          <a:xfrm>
            <a:off x="8128000" y="5232400"/>
            <a:ext cx="3251200" cy="406400"/>
          </a:xfrm>
        </p:spPr>
        <p:txBody>
          <a:bodyPr anchor="b" anchorCtr="0"/>
          <a:lstStyle>
            <a:lvl1pPr marL="0" indent="0">
              <a:spcBef>
                <a:spcPts val="600"/>
              </a:spcBef>
              <a:buFontTx/>
              <a:buNone/>
              <a:defRPr sz="1200" b="0">
                <a:solidFill>
                  <a:schemeClr val="accent4"/>
                </a:solidFill>
              </a:defRPr>
            </a:lvl1pPr>
            <a:lvl2pPr marL="180000" indent="0">
              <a:buFontTx/>
              <a:buNone/>
              <a:defRPr sz="1200" b="0">
                <a:solidFill>
                  <a:schemeClr val="accent4">
                    <a:lumMod val="60000"/>
                    <a:lumOff val="40000"/>
                  </a:schemeClr>
                </a:solidFill>
              </a:defRPr>
            </a:lvl2pPr>
            <a:lvl3pPr marL="0" indent="0">
              <a:buFontTx/>
              <a:buNone/>
              <a:defRPr sz="1200" b="0">
                <a:solidFill>
                  <a:schemeClr val="accent4">
                    <a:lumMod val="60000"/>
                    <a:lumOff val="40000"/>
                  </a:schemeClr>
                </a:solidFill>
              </a:defRPr>
            </a:lvl3pPr>
            <a:lvl4pPr marL="180000" indent="0">
              <a:buFontTx/>
              <a:buNone/>
              <a:defRPr sz="1200" b="0">
                <a:solidFill>
                  <a:schemeClr val="accent4">
                    <a:lumMod val="60000"/>
                    <a:lumOff val="40000"/>
                  </a:schemeClr>
                </a:solidFill>
              </a:defRPr>
            </a:lvl4pPr>
            <a:lvl5pPr>
              <a:buFontTx/>
              <a:buNone/>
              <a:defRPr sz="1200" b="0">
                <a:solidFill>
                  <a:schemeClr val="accent4">
                    <a:lumMod val="60000"/>
                    <a:lumOff val="40000"/>
                  </a:schemeClr>
                </a:solidFill>
              </a:defRPr>
            </a:lvl5pPr>
            <a:lvl6pPr>
              <a:buFontTx/>
              <a:buNone/>
              <a:defRPr sz="1200" b="0">
                <a:solidFill>
                  <a:schemeClr val="accent4">
                    <a:lumMod val="60000"/>
                    <a:lumOff val="40000"/>
                  </a:schemeClr>
                </a:solidFill>
              </a:defRPr>
            </a:lvl6pPr>
            <a:lvl7pPr>
              <a:buFontTx/>
              <a:buNone/>
              <a:defRPr sz="1200" b="0">
                <a:solidFill>
                  <a:schemeClr val="accent4">
                    <a:lumMod val="60000"/>
                    <a:lumOff val="40000"/>
                  </a:schemeClr>
                </a:solidFill>
              </a:defRPr>
            </a:lvl7pPr>
            <a:lvl8pPr>
              <a:buFontTx/>
              <a:buNone/>
              <a:defRPr sz="1200" b="0">
                <a:solidFill>
                  <a:schemeClr val="accent4">
                    <a:lumMod val="60000"/>
                    <a:lumOff val="40000"/>
                  </a:schemeClr>
                </a:solidFill>
              </a:defRPr>
            </a:lvl8pPr>
            <a:lvl9pPr>
              <a:buFontTx/>
              <a:buNone/>
              <a:defRPr sz="1200" b="0">
                <a:solidFill>
                  <a:schemeClr val="accent4">
                    <a:lumMod val="60000"/>
                    <a:lumOff val="40000"/>
                  </a:schemeClr>
                </a:solidFill>
              </a:defRPr>
            </a:lvl9pPr>
          </a:lstStyle>
          <a:p>
            <a:pPr lvl="0"/>
            <a:r>
              <a:rPr lang="da-DK" dirty="0"/>
              <a:t>Klik for at tilføje kilde her</a:t>
            </a:r>
          </a:p>
        </p:txBody>
      </p:sp>
      <p:sp>
        <p:nvSpPr>
          <p:cNvPr id="4" name="Date Placeholder 3" hidden="1">
            <a:extLst>
              <a:ext uri="{FF2B5EF4-FFF2-40B4-BE49-F238E27FC236}">
                <a16:creationId xmlns:a16="http://schemas.microsoft.com/office/drawing/2014/main" id="{A8D7B535-415A-41F4-AFE0-6FFBBBD7631B}"/>
              </a:ext>
            </a:extLst>
          </p:cNvPr>
          <p:cNvSpPr>
            <a:spLocks noGrp="1"/>
          </p:cNvSpPr>
          <p:nvPr>
            <p:ph type="dt" sz="half" idx="10"/>
          </p:nvPr>
        </p:nvSpPr>
        <p:spPr/>
        <p:txBody>
          <a:bodyPr/>
          <a:lstStyle/>
          <a:p>
            <a:fld id="{36BC887B-8CE7-4916-B657-358254B6B3F1}" type="datetime2">
              <a:rPr lang="da-DK" smtClean="0"/>
              <a:t>13. september 2024</a:t>
            </a:fld>
            <a:endParaRPr lang="da-DK" dirty="0"/>
          </a:p>
        </p:txBody>
      </p:sp>
      <p:sp>
        <p:nvSpPr>
          <p:cNvPr id="5" name="Footer Placeholder 4" hidden="1">
            <a:extLst>
              <a:ext uri="{FF2B5EF4-FFF2-40B4-BE49-F238E27FC236}">
                <a16:creationId xmlns:a16="http://schemas.microsoft.com/office/drawing/2014/main" id="{12CFB2E6-561D-40B3-AC0C-DD0BE409F019}"/>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0EA510CB-1580-43BE-BB77-910FF9E78674}"/>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15" name="TextBox 14">
            <a:extLst>
              <a:ext uri="{FF2B5EF4-FFF2-40B4-BE49-F238E27FC236}">
                <a16:creationId xmlns:a16="http://schemas.microsoft.com/office/drawing/2014/main" id="{CFB13643-35B6-03BE-1E94-F78A027487E7}"/>
              </a:ext>
            </a:extLst>
          </p:cNvPr>
          <p:cNvSpPr txBox="1"/>
          <p:nvPr userDrawn="1"/>
        </p:nvSpPr>
        <p:spPr>
          <a:xfrm>
            <a:off x="-2596569" y="0"/>
            <a:ext cx="2450466" cy="3429000"/>
          </a:xfrm>
          <a:prstGeom prst="rect">
            <a:avLst/>
          </a:prstGeom>
          <a:noFill/>
          <a:ln w="12700">
            <a:solidFill>
              <a:schemeClr val="tx1">
                <a:lumMod val="50000"/>
                <a:lumOff val="50000"/>
              </a:schemeClr>
            </a:solidFill>
            <a:prstDash val="lgDash"/>
          </a:ln>
        </p:spPr>
        <p:txBody>
          <a:bodyPr wrap="square" lIns="205200" tIns="205200" rIns="205200" bIns="205200" rtlCol="0">
            <a:noAutofit/>
          </a:bodyPr>
          <a:lstStyle/>
          <a:p>
            <a:pPr algn="l">
              <a:lnSpc>
                <a:spcPct val="110000"/>
              </a:lnSpc>
              <a:spcBef>
                <a:spcPts val="600"/>
              </a:spcBef>
              <a:spcAft>
                <a:spcPts val="600"/>
              </a:spcAft>
            </a:pPr>
            <a:r>
              <a:rPr lang="da-DK" sz="1200" b="1" dirty="0">
                <a:solidFill>
                  <a:schemeClr val="tx1"/>
                </a:solidFill>
              </a:rPr>
              <a:t>Brug følgende farver sammen:</a:t>
            </a:r>
          </a:p>
        </p:txBody>
      </p:sp>
      <p:sp>
        <p:nvSpPr>
          <p:cNvPr id="16" name="Rectangle 15">
            <a:extLst>
              <a:ext uri="{FF2B5EF4-FFF2-40B4-BE49-F238E27FC236}">
                <a16:creationId xmlns:a16="http://schemas.microsoft.com/office/drawing/2014/main" id="{3A135670-84E8-010A-72BF-855B9BD5457A}"/>
              </a:ext>
            </a:extLst>
          </p:cNvPr>
          <p:cNvSpPr/>
          <p:nvPr userDrawn="1"/>
        </p:nvSpPr>
        <p:spPr>
          <a:xfrm>
            <a:off x="-2369315" y="798513"/>
            <a:ext cx="1967711" cy="51183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spAutoFit/>
          </a:bodyPr>
          <a:lstStyle/>
          <a:p>
            <a:pPr algn="l"/>
            <a:r>
              <a:rPr lang="da-DK" sz="1200" b="1" dirty="0">
                <a:solidFill>
                  <a:schemeClr val="accent1"/>
                </a:solidFill>
              </a:rPr>
              <a:t>Eksempel 1</a:t>
            </a:r>
          </a:p>
        </p:txBody>
      </p:sp>
      <p:sp>
        <p:nvSpPr>
          <p:cNvPr id="17" name="Rectangle 16">
            <a:extLst>
              <a:ext uri="{FF2B5EF4-FFF2-40B4-BE49-F238E27FC236}">
                <a16:creationId xmlns:a16="http://schemas.microsoft.com/office/drawing/2014/main" id="{D823ABA0-E2F0-5DC0-0557-4F1151AF40AA}"/>
              </a:ext>
            </a:extLst>
          </p:cNvPr>
          <p:cNvSpPr/>
          <p:nvPr userDrawn="1"/>
        </p:nvSpPr>
        <p:spPr>
          <a:xfrm>
            <a:off x="-2369316" y="2108857"/>
            <a:ext cx="1967711" cy="51183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spAutoFit/>
          </a:bodyPr>
          <a:lstStyle/>
          <a:p>
            <a:pPr algn="l"/>
            <a:r>
              <a:rPr lang="da-DK" sz="1200" b="1" dirty="0">
                <a:solidFill>
                  <a:schemeClr val="accent1"/>
                </a:solidFill>
              </a:rPr>
              <a:t>Eksempel 3</a:t>
            </a:r>
          </a:p>
        </p:txBody>
      </p:sp>
      <p:sp>
        <p:nvSpPr>
          <p:cNvPr id="18" name="Rectangle 17">
            <a:extLst>
              <a:ext uri="{FF2B5EF4-FFF2-40B4-BE49-F238E27FC236}">
                <a16:creationId xmlns:a16="http://schemas.microsoft.com/office/drawing/2014/main" id="{12F5E1E2-4D57-2BA5-FF1E-8E01A3B6AF75}"/>
              </a:ext>
            </a:extLst>
          </p:cNvPr>
          <p:cNvSpPr/>
          <p:nvPr userDrawn="1"/>
        </p:nvSpPr>
        <p:spPr>
          <a:xfrm>
            <a:off x="-2369315" y="1418431"/>
            <a:ext cx="1967711" cy="51183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spAutoFit/>
          </a:bodyPr>
          <a:lstStyle/>
          <a:p>
            <a:pPr algn="l"/>
            <a:r>
              <a:rPr lang="da-DK" sz="1200" b="1" dirty="0">
                <a:solidFill>
                  <a:schemeClr val="accent1"/>
                </a:solidFill>
              </a:rPr>
              <a:t>Eksempel 2</a:t>
            </a:r>
          </a:p>
        </p:txBody>
      </p:sp>
      <p:sp>
        <p:nvSpPr>
          <p:cNvPr id="19" name="Rectangle 18">
            <a:extLst>
              <a:ext uri="{FF2B5EF4-FFF2-40B4-BE49-F238E27FC236}">
                <a16:creationId xmlns:a16="http://schemas.microsoft.com/office/drawing/2014/main" id="{06D572EA-FC5F-1732-C8B7-493C93D0C5EF}"/>
              </a:ext>
            </a:extLst>
          </p:cNvPr>
          <p:cNvSpPr/>
          <p:nvPr userDrawn="1"/>
        </p:nvSpPr>
        <p:spPr>
          <a:xfrm>
            <a:off x="-2385194" y="2728775"/>
            <a:ext cx="1967711" cy="511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spAutoFit/>
          </a:bodyPr>
          <a:lstStyle/>
          <a:p>
            <a:pPr algn="l"/>
            <a:r>
              <a:rPr lang="da-DK" sz="1200" b="1" dirty="0">
                <a:solidFill>
                  <a:schemeClr val="accent1"/>
                </a:solidFill>
              </a:rPr>
              <a:t>Eksempel 4</a:t>
            </a:r>
          </a:p>
        </p:txBody>
      </p:sp>
    </p:spTree>
    <p:extLst>
      <p:ext uri="{BB962C8B-B14F-4D97-AF65-F5344CB8AC3E}">
        <p14:creationId xmlns:p14="http://schemas.microsoft.com/office/powerpoint/2010/main" val="131636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406400" y="0"/>
            <a:ext cx="11379199" cy="6045200"/>
          </a:xfrm>
          <a:solidFill>
            <a:srgbClr val="F3F2F1"/>
          </a:solidFill>
        </p:spPr>
        <p:txBody>
          <a:bodyPr tIns="648000" anchor="ctr" anchorCtr="0"/>
          <a:lstStyle>
            <a:lvl1pPr marL="0" indent="0" algn="ctr">
              <a:buNone/>
              <a:defRPr sz="1600">
                <a:solidFill>
                  <a:schemeClr val="accent1"/>
                </a:solidFill>
              </a:defRPr>
            </a:lvl1pPr>
          </a:lstStyle>
          <a:p>
            <a:r>
              <a:rPr lang="da-DK" noProof="0" dirty="0"/>
              <a:t>Klik for at indsætte billede</a:t>
            </a:r>
          </a:p>
        </p:txBody>
      </p:sp>
      <p:sp>
        <p:nvSpPr>
          <p:cNvPr id="6" name="TextBox 5">
            <a:extLst>
              <a:ext uri="{FF2B5EF4-FFF2-40B4-BE49-F238E27FC236}">
                <a16:creationId xmlns:a16="http://schemas.microsoft.com/office/drawing/2014/main" id="{28D7CEF7-86C1-4031-82B4-E5677EF2EF7C}"/>
              </a:ext>
            </a:extLst>
          </p:cNvPr>
          <p:cNvSpPr txBox="1"/>
          <p:nvPr userDrawn="1"/>
        </p:nvSpPr>
        <p:spPr>
          <a:xfrm>
            <a:off x="-2596569" y="0"/>
            <a:ext cx="2450466" cy="2996333"/>
          </a:xfrm>
          <a:prstGeom prst="rect">
            <a:avLst/>
          </a:prstGeom>
          <a:noFill/>
          <a:ln w="12700">
            <a:solidFill>
              <a:schemeClr val="tx1">
                <a:lumMod val="50000"/>
                <a:lumOff val="50000"/>
              </a:schemeClr>
            </a:solidFill>
            <a:prstDash val="lgDash"/>
          </a:ln>
        </p:spPr>
        <p:txBody>
          <a:bodyPr wrap="square" lIns="205200" tIns="205200" rIns="205200" bIns="205200" rtlCol="0">
            <a:spAutoFit/>
          </a:bodyPr>
          <a:lstStyle/>
          <a:p>
            <a:pPr algn="l">
              <a:lnSpc>
                <a:spcPct val="110000"/>
              </a:lnSpc>
              <a:spcBef>
                <a:spcPts val="600"/>
              </a:spcBef>
              <a:spcAft>
                <a:spcPts val="600"/>
              </a:spcAft>
            </a:pPr>
            <a:r>
              <a:rPr lang="da-DK" sz="1200" b="1" dirty="0">
                <a:solidFill>
                  <a:schemeClr val="tx1"/>
                </a:solidFill>
              </a:rPr>
              <a:t>Tilføj billedtekst:</a:t>
            </a:r>
          </a:p>
          <a:p>
            <a:pPr marL="180975" indent="-180975" algn="l">
              <a:lnSpc>
                <a:spcPct val="110000"/>
              </a:lnSpc>
              <a:spcBef>
                <a:spcPts val="600"/>
              </a:spcBef>
              <a:spcAft>
                <a:spcPts val="600"/>
              </a:spcAft>
              <a:buFont typeface="Arial" panose="020B0604020202020204" pitchFamily="34" charset="0"/>
              <a:buChar char="•"/>
            </a:pPr>
            <a:r>
              <a:rPr lang="da-DK" sz="1200" b="0" dirty="0">
                <a:solidFill>
                  <a:schemeClr val="tx1"/>
                </a:solidFill>
              </a:rPr>
              <a:t>Tilføj et ”Tekstfelt”.</a:t>
            </a:r>
          </a:p>
          <a:p>
            <a:pPr marL="0" indent="0" algn="l">
              <a:lnSpc>
                <a:spcPct val="110000"/>
              </a:lnSpc>
              <a:spcBef>
                <a:spcPts val="600"/>
              </a:spcBef>
              <a:spcAft>
                <a:spcPts val="600"/>
              </a:spcAft>
              <a:buFont typeface="Arial" panose="020B0604020202020204" pitchFamily="34" charset="0"/>
              <a:buNone/>
            </a:pPr>
            <a:endParaRPr lang="da-DK" sz="1200" b="0" dirty="0">
              <a:solidFill>
                <a:schemeClr val="tx1"/>
              </a:solidFill>
            </a:endParaRPr>
          </a:p>
          <a:p>
            <a:pPr marL="0" indent="0" algn="l">
              <a:lnSpc>
                <a:spcPct val="110000"/>
              </a:lnSpc>
              <a:spcBef>
                <a:spcPts val="600"/>
              </a:spcBef>
              <a:spcAft>
                <a:spcPts val="600"/>
              </a:spcAft>
              <a:buFont typeface="Arial" panose="020B0604020202020204" pitchFamily="34" charset="0"/>
              <a:buNone/>
            </a:pPr>
            <a:endParaRPr lang="da-DK" sz="1200" b="0" dirty="0">
              <a:solidFill>
                <a:schemeClr val="tx1"/>
              </a:solidFill>
            </a:endParaRPr>
          </a:p>
          <a:p>
            <a:pPr marL="180975" indent="-180975" algn="l">
              <a:lnSpc>
                <a:spcPct val="110000"/>
              </a:lnSpc>
              <a:spcBef>
                <a:spcPts val="600"/>
              </a:spcBef>
              <a:spcAft>
                <a:spcPts val="600"/>
              </a:spcAft>
              <a:buFont typeface="Arial" panose="020B0604020202020204" pitchFamily="34" charset="0"/>
              <a:buChar char="•"/>
            </a:pPr>
            <a:r>
              <a:rPr lang="da-DK" sz="1200" b="0" dirty="0">
                <a:solidFill>
                  <a:schemeClr val="tx1"/>
                </a:solidFill>
              </a:rPr>
              <a:t>Justér skriftstørrelse efter behov.</a:t>
            </a:r>
          </a:p>
          <a:p>
            <a:pPr marL="180975" indent="-180975" algn="l">
              <a:lnSpc>
                <a:spcPct val="110000"/>
              </a:lnSpc>
              <a:spcBef>
                <a:spcPts val="600"/>
              </a:spcBef>
              <a:spcAft>
                <a:spcPts val="600"/>
              </a:spcAft>
              <a:buFont typeface="Arial" panose="020B0604020202020204" pitchFamily="34" charset="0"/>
              <a:buChar char="•"/>
            </a:pPr>
            <a:r>
              <a:rPr lang="da-DK" sz="1200" b="0" dirty="0">
                <a:solidFill>
                  <a:schemeClr val="tx1"/>
                </a:solidFill>
              </a:rPr>
              <a:t>Brug de grå hjælpelinjer til at justere størrelsen og placeringen på tekstfeltet.</a:t>
            </a:r>
          </a:p>
        </p:txBody>
      </p:sp>
      <p:pic>
        <p:nvPicPr>
          <p:cNvPr id="9" name="Picture 8">
            <a:extLst>
              <a:ext uri="{FF2B5EF4-FFF2-40B4-BE49-F238E27FC236}">
                <a16:creationId xmlns:a16="http://schemas.microsoft.com/office/drawing/2014/main" id="{CCB17208-1B16-E840-BC47-B5C5477276B4}"/>
              </a:ext>
            </a:extLst>
          </p:cNvPr>
          <p:cNvPicPr>
            <a:picLocks noChangeAspect="1"/>
          </p:cNvPicPr>
          <p:nvPr userDrawn="1"/>
        </p:nvPicPr>
        <p:blipFill>
          <a:blip r:embed="rId2"/>
          <a:stretch>
            <a:fillRect/>
          </a:stretch>
        </p:blipFill>
        <p:spPr>
          <a:xfrm>
            <a:off x="-2183766" y="798513"/>
            <a:ext cx="1358039" cy="714375"/>
          </a:xfrm>
          <a:prstGeom prst="rect">
            <a:avLst/>
          </a:prstGeom>
        </p:spPr>
      </p:pic>
      <p:sp>
        <p:nvSpPr>
          <p:cNvPr id="3" name="Date Placeholder 2" hidden="1">
            <a:extLst>
              <a:ext uri="{FF2B5EF4-FFF2-40B4-BE49-F238E27FC236}">
                <a16:creationId xmlns:a16="http://schemas.microsoft.com/office/drawing/2014/main" id="{2CC4A043-07A5-4F4F-95E4-B0587DB31E9D}"/>
              </a:ext>
            </a:extLst>
          </p:cNvPr>
          <p:cNvSpPr>
            <a:spLocks noGrp="1"/>
          </p:cNvSpPr>
          <p:nvPr>
            <p:ph type="dt" sz="half" idx="15"/>
          </p:nvPr>
        </p:nvSpPr>
        <p:spPr/>
        <p:txBody>
          <a:bodyPr/>
          <a:lstStyle/>
          <a:p>
            <a:fld id="{C8C0198D-50AF-459A-9B0E-DD78A60F0B24}" type="datetime2">
              <a:rPr lang="da-DK" smtClean="0"/>
              <a:t>13. september 2024</a:t>
            </a:fld>
            <a:endParaRPr lang="da-DK" dirty="0"/>
          </a:p>
        </p:txBody>
      </p:sp>
      <p:sp>
        <p:nvSpPr>
          <p:cNvPr id="4" name="Footer Placeholder 3" hidden="1">
            <a:extLst>
              <a:ext uri="{FF2B5EF4-FFF2-40B4-BE49-F238E27FC236}">
                <a16:creationId xmlns:a16="http://schemas.microsoft.com/office/drawing/2014/main" id="{3AB418F0-9D79-4378-996E-8E20714D8BFB}"/>
              </a:ext>
            </a:extLst>
          </p:cNvPr>
          <p:cNvSpPr>
            <a:spLocks noGrp="1"/>
          </p:cNvSpPr>
          <p:nvPr>
            <p:ph type="ftr" sz="quarter" idx="16"/>
          </p:nvPr>
        </p:nvSpPr>
        <p:spPr/>
        <p:txBody>
          <a:bodyPr/>
          <a:lstStyle/>
          <a:p>
            <a:endParaRPr lang="da-DK" dirty="0"/>
          </a:p>
        </p:txBody>
      </p:sp>
      <p:sp>
        <p:nvSpPr>
          <p:cNvPr id="5" name="Slide Number Placeholder 4">
            <a:extLst>
              <a:ext uri="{FF2B5EF4-FFF2-40B4-BE49-F238E27FC236}">
                <a16:creationId xmlns:a16="http://schemas.microsoft.com/office/drawing/2014/main" id="{45916055-E20F-48FE-B1EB-4459DEF5CDC3}"/>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473848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lede + overskrift">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406400" y="1622544"/>
            <a:ext cx="11379199" cy="4422656"/>
          </a:xfrm>
          <a:solidFill>
            <a:srgbClr val="F3F2F1"/>
          </a:solidFill>
        </p:spPr>
        <p:txBody>
          <a:bodyPr tIns="648000" anchor="ctr" anchorCtr="0"/>
          <a:lstStyle>
            <a:lvl1pPr marL="0" indent="0" algn="ctr">
              <a:buNone/>
              <a:defRPr sz="1600">
                <a:solidFill>
                  <a:schemeClr val="accent1"/>
                </a:solidFill>
              </a:defRPr>
            </a:lvl1pPr>
          </a:lstStyle>
          <a:p>
            <a:r>
              <a:rPr lang="da-DK" noProof="0" dirty="0"/>
              <a:t>Klik for at indsætte billede</a:t>
            </a:r>
          </a:p>
        </p:txBody>
      </p:sp>
      <p:sp>
        <p:nvSpPr>
          <p:cNvPr id="2" name="Title 1">
            <a:extLst>
              <a:ext uri="{FF2B5EF4-FFF2-40B4-BE49-F238E27FC236}">
                <a16:creationId xmlns:a16="http://schemas.microsoft.com/office/drawing/2014/main" id="{B4481551-4105-B855-DFC9-0002E832A4B3}"/>
              </a:ext>
            </a:extLst>
          </p:cNvPr>
          <p:cNvSpPr>
            <a:spLocks noGrp="1"/>
          </p:cNvSpPr>
          <p:nvPr>
            <p:ph type="title" hasCustomPrompt="1"/>
          </p:nvPr>
        </p:nvSpPr>
        <p:spPr/>
        <p:txBody>
          <a:bodyPr/>
          <a:lstStyle/>
          <a:p>
            <a:r>
              <a:rPr lang="da-DK" dirty="0"/>
              <a:t>Klik for at tilføje titel</a:t>
            </a:r>
          </a:p>
        </p:txBody>
      </p:sp>
      <p:sp>
        <p:nvSpPr>
          <p:cNvPr id="3" name="Date Placeholder 2" hidden="1">
            <a:extLst>
              <a:ext uri="{FF2B5EF4-FFF2-40B4-BE49-F238E27FC236}">
                <a16:creationId xmlns:a16="http://schemas.microsoft.com/office/drawing/2014/main" id="{2CC4A043-07A5-4F4F-95E4-B0587DB31E9D}"/>
              </a:ext>
            </a:extLst>
          </p:cNvPr>
          <p:cNvSpPr>
            <a:spLocks noGrp="1"/>
          </p:cNvSpPr>
          <p:nvPr>
            <p:ph type="dt" sz="half" idx="15"/>
          </p:nvPr>
        </p:nvSpPr>
        <p:spPr/>
        <p:txBody>
          <a:bodyPr/>
          <a:lstStyle/>
          <a:p>
            <a:fld id="{7EB45F9F-541F-487B-92B4-26E0D9451AB1}" type="datetime2">
              <a:rPr lang="da-DK" smtClean="0"/>
              <a:t>13. september 2024</a:t>
            </a:fld>
            <a:endParaRPr lang="da-DK" dirty="0"/>
          </a:p>
        </p:txBody>
      </p:sp>
      <p:sp>
        <p:nvSpPr>
          <p:cNvPr id="4" name="Footer Placeholder 3" hidden="1">
            <a:extLst>
              <a:ext uri="{FF2B5EF4-FFF2-40B4-BE49-F238E27FC236}">
                <a16:creationId xmlns:a16="http://schemas.microsoft.com/office/drawing/2014/main" id="{3AB418F0-9D79-4378-996E-8E20714D8BFB}"/>
              </a:ext>
            </a:extLst>
          </p:cNvPr>
          <p:cNvSpPr>
            <a:spLocks noGrp="1"/>
          </p:cNvSpPr>
          <p:nvPr>
            <p:ph type="ftr" sz="quarter" idx="16"/>
          </p:nvPr>
        </p:nvSpPr>
        <p:spPr/>
        <p:txBody>
          <a:bodyPr/>
          <a:lstStyle/>
          <a:p>
            <a:endParaRPr lang="da-DK" dirty="0"/>
          </a:p>
        </p:txBody>
      </p:sp>
      <p:sp>
        <p:nvSpPr>
          <p:cNvPr id="5" name="Slide Number Placeholder 4">
            <a:extLst>
              <a:ext uri="{FF2B5EF4-FFF2-40B4-BE49-F238E27FC236}">
                <a16:creationId xmlns:a16="http://schemas.microsoft.com/office/drawing/2014/main" id="{45916055-E20F-48FE-B1EB-4459DEF5CDC3}"/>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911500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itat 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5FED78-63D2-31E8-4374-C85199CE2F02}"/>
              </a:ext>
            </a:extLst>
          </p:cNvPr>
          <p:cNvSpPr/>
          <p:nvPr userDrawn="1"/>
        </p:nvSpPr>
        <p:spPr>
          <a:xfrm>
            <a:off x="406400" y="0"/>
            <a:ext cx="11379200" cy="6045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Text Placeholder 8">
            <a:extLst>
              <a:ext uri="{FF2B5EF4-FFF2-40B4-BE49-F238E27FC236}">
                <a16:creationId xmlns:a16="http://schemas.microsoft.com/office/drawing/2014/main" id="{766167BD-2E1B-4064-9794-6E8308216508}"/>
              </a:ext>
            </a:extLst>
          </p:cNvPr>
          <p:cNvSpPr>
            <a:spLocks noGrp="1"/>
          </p:cNvSpPr>
          <p:nvPr>
            <p:ph type="body" sz="quarter" idx="13" hasCustomPrompt="1"/>
          </p:nvPr>
        </p:nvSpPr>
        <p:spPr>
          <a:xfrm>
            <a:off x="812801" y="1943101"/>
            <a:ext cx="6502400" cy="3289300"/>
          </a:xfrm>
        </p:spPr>
        <p:txBody>
          <a:bodyPr/>
          <a:lstStyle>
            <a:lvl1pPr marL="0" indent="0">
              <a:lnSpc>
                <a:spcPct val="120000"/>
              </a:lnSpc>
              <a:spcBef>
                <a:spcPts val="600"/>
              </a:spcBef>
              <a:spcAft>
                <a:spcPts val="600"/>
              </a:spcAft>
              <a:buFontTx/>
              <a:buNone/>
              <a:defRPr sz="2000" b="0">
                <a:solidFill>
                  <a:schemeClr val="accent1"/>
                </a:solidFill>
              </a:defRPr>
            </a:lvl1pPr>
            <a:lvl2pPr marL="0" indent="0">
              <a:lnSpc>
                <a:spcPct val="120000"/>
              </a:lnSpc>
              <a:spcBef>
                <a:spcPts val="600"/>
              </a:spcBef>
              <a:spcAft>
                <a:spcPts val="600"/>
              </a:spcAft>
              <a:buFontTx/>
              <a:buNone/>
              <a:defRPr sz="2000" b="0">
                <a:solidFill>
                  <a:schemeClr val="tx2"/>
                </a:solidFill>
              </a:defRPr>
            </a:lvl2pPr>
            <a:lvl3pPr marL="0" indent="0">
              <a:lnSpc>
                <a:spcPct val="120000"/>
              </a:lnSpc>
              <a:spcBef>
                <a:spcPts val="600"/>
              </a:spcBef>
              <a:spcAft>
                <a:spcPts val="600"/>
              </a:spcAft>
              <a:buFontTx/>
              <a:buNone/>
              <a:defRPr sz="2000" b="0">
                <a:solidFill>
                  <a:schemeClr val="tx2"/>
                </a:solidFill>
              </a:defRPr>
            </a:lvl3pPr>
            <a:lvl4pPr marL="0" indent="0">
              <a:lnSpc>
                <a:spcPct val="120000"/>
              </a:lnSpc>
              <a:spcBef>
                <a:spcPts val="600"/>
              </a:spcBef>
              <a:spcAft>
                <a:spcPts val="600"/>
              </a:spcAft>
              <a:buFontTx/>
              <a:buNone/>
              <a:defRPr sz="2000" b="0">
                <a:solidFill>
                  <a:schemeClr val="tx2"/>
                </a:solidFill>
              </a:defRPr>
            </a:lvl4pPr>
            <a:lvl5pPr marL="0" indent="0">
              <a:lnSpc>
                <a:spcPct val="120000"/>
              </a:lnSpc>
              <a:spcBef>
                <a:spcPts val="600"/>
              </a:spcBef>
              <a:spcAft>
                <a:spcPts val="600"/>
              </a:spcAft>
              <a:buFontTx/>
              <a:buNone/>
              <a:defRPr sz="2000" b="0">
                <a:solidFill>
                  <a:schemeClr val="tx2"/>
                </a:solidFill>
              </a:defRPr>
            </a:lvl5pPr>
            <a:lvl6pPr marL="0" indent="0">
              <a:lnSpc>
                <a:spcPct val="120000"/>
              </a:lnSpc>
              <a:spcBef>
                <a:spcPts val="600"/>
              </a:spcBef>
              <a:spcAft>
                <a:spcPts val="600"/>
              </a:spcAft>
              <a:buFontTx/>
              <a:buNone/>
              <a:defRPr sz="2000" b="0">
                <a:solidFill>
                  <a:schemeClr val="tx2"/>
                </a:solidFill>
              </a:defRPr>
            </a:lvl6pPr>
            <a:lvl7pPr marL="0" indent="0">
              <a:lnSpc>
                <a:spcPct val="120000"/>
              </a:lnSpc>
              <a:spcBef>
                <a:spcPts val="600"/>
              </a:spcBef>
              <a:spcAft>
                <a:spcPts val="600"/>
              </a:spcAft>
              <a:buFontTx/>
              <a:buNone/>
              <a:defRPr sz="2000" b="0">
                <a:solidFill>
                  <a:schemeClr val="tx2"/>
                </a:solidFill>
              </a:defRPr>
            </a:lvl7pPr>
            <a:lvl8pPr marL="0" indent="0">
              <a:lnSpc>
                <a:spcPct val="120000"/>
              </a:lnSpc>
              <a:spcBef>
                <a:spcPts val="600"/>
              </a:spcBef>
              <a:spcAft>
                <a:spcPts val="600"/>
              </a:spcAft>
              <a:buFontTx/>
              <a:buNone/>
              <a:defRPr sz="2000" b="0">
                <a:solidFill>
                  <a:schemeClr val="tx2"/>
                </a:solidFill>
              </a:defRPr>
            </a:lvl8pPr>
            <a:lvl9pPr marL="0" indent="0">
              <a:lnSpc>
                <a:spcPct val="120000"/>
              </a:lnSpc>
              <a:spcBef>
                <a:spcPts val="600"/>
              </a:spcBef>
              <a:spcAft>
                <a:spcPts val="600"/>
              </a:spcAft>
              <a:buFontTx/>
              <a:buNone/>
              <a:defRPr sz="2000" b="0">
                <a:solidFill>
                  <a:schemeClr val="tx2"/>
                </a:solidFill>
              </a:defRPr>
            </a:lvl9pPr>
          </a:lstStyle>
          <a:p>
            <a:pPr lvl="0"/>
            <a:r>
              <a:rPr lang="da-DK" dirty="0"/>
              <a:t>Klik for at tilføje citat eller udtalelse</a:t>
            </a:r>
          </a:p>
        </p:txBody>
      </p:sp>
      <p:sp>
        <p:nvSpPr>
          <p:cNvPr id="2" name="TextBox 1">
            <a:extLst>
              <a:ext uri="{FF2B5EF4-FFF2-40B4-BE49-F238E27FC236}">
                <a16:creationId xmlns:a16="http://schemas.microsoft.com/office/drawing/2014/main" id="{98B08A7C-3E36-9B86-6280-EC4083F34431}"/>
              </a:ext>
            </a:extLst>
          </p:cNvPr>
          <p:cNvSpPr txBox="1"/>
          <p:nvPr userDrawn="1"/>
        </p:nvSpPr>
        <p:spPr>
          <a:xfrm>
            <a:off x="779735" y="921172"/>
            <a:ext cx="1144694" cy="327738"/>
          </a:xfrm>
          <a:prstGeom prst="rect">
            <a:avLst/>
          </a:prstGeom>
          <a:noFill/>
        </p:spPr>
        <p:txBody>
          <a:bodyPr wrap="square" lIns="0" tIns="0" rIns="0" bIns="0" rtlCol="0">
            <a:noAutofit/>
          </a:bodyPr>
          <a:lstStyle/>
          <a:p>
            <a:pPr lvl="0">
              <a:lnSpc>
                <a:spcPts val="9200"/>
              </a:lnSpc>
            </a:pPr>
            <a:r>
              <a:rPr lang="da-DK" sz="9600" dirty="0">
                <a:solidFill>
                  <a:schemeClr val="accent1"/>
                </a:solidFill>
              </a:rPr>
              <a:t>“</a:t>
            </a:r>
          </a:p>
        </p:txBody>
      </p:sp>
      <p:sp>
        <p:nvSpPr>
          <p:cNvPr id="8" name="Text Placeholder 7">
            <a:extLst>
              <a:ext uri="{FF2B5EF4-FFF2-40B4-BE49-F238E27FC236}">
                <a16:creationId xmlns:a16="http://schemas.microsoft.com/office/drawing/2014/main" id="{3EDA431F-1EF2-8257-E5B0-2731FF4544CE}"/>
              </a:ext>
            </a:extLst>
          </p:cNvPr>
          <p:cNvSpPr>
            <a:spLocks noGrp="1"/>
          </p:cNvSpPr>
          <p:nvPr>
            <p:ph type="body" sz="quarter" idx="17" hasCustomPrompt="1"/>
          </p:nvPr>
        </p:nvSpPr>
        <p:spPr>
          <a:xfrm>
            <a:off x="812800" y="5232401"/>
            <a:ext cx="6502400" cy="406399"/>
          </a:xfrm>
        </p:spPr>
        <p:txBody>
          <a:bodyPr anchor="b" anchorCtr="0"/>
          <a:lstStyle>
            <a:lvl1pPr marL="0" indent="0">
              <a:lnSpc>
                <a:spcPct val="110000"/>
              </a:lnSpc>
              <a:spcBef>
                <a:spcPts val="600"/>
              </a:spcBef>
              <a:spcAft>
                <a:spcPts val="600"/>
              </a:spcAft>
              <a:buNone/>
              <a:defRPr sz="1200" b="0">
                <a:solidFill>
                  <a:schemeClr val="accent1"/>
                </a:solidFill>
              </a:defRPr>
            </a:lvl1pPr>
            <a:lvl2pPr marL="0" indent="0">
              <a:lnSpc>
                <a:spcPct val="110000"/>
              </a:lnSpc>
              <a:spcBef>
                <a:spcPts val="600"/>
              </a:spcBef>
              <a:spcAft>
                <a:spcPts val="600"/>
              </a:spcAft>
              <a:buNone/>
              <a:defRPr sz="1200" b="0">
                <a:solidFill>
                  <a:schemeClr val="tx2"/>
                </a:solidFill>
              </a:defRPr>
            </a:lvl2pPr>
            <a:lvl3pPr marL="0" indent="0">
              <a:lnSpc>
                <a:spcPct val="110000"/>
              </a:lnSpc>
              <a:spcBef>
                <a:spcPts val="600"/>
              </a:spcBef>
              <a:spcAft>
                <a:spcPts val="600"/>
              </a:spcAft>
              <a:buFont typeface="Arial" panose="020B0604020202020204" pitchFamily="34" charset="0"/>
              <a:buNone/>
              <a:defRPr sz="1200" b="0">
                <a:solidFill>
                  <a:schemeClr val="tx2"/>
                </a:solidFill>
              </a:defRPr>
            </a:lvl3pPr>
            <a:lvl4pPr marL="0" indent="0">
              <a:lnSpc>
                <a:spcPct val="110000"/>
              </a:lnSpc>
              <a:spcBef>
                <a:spcPts val="600"/>
              </a:spcBef>
              <a:spcAft>
                <a:spcPts val="600"/>
              </a:spcAft>
              <a:buFont typeface="Arial" panose="020B0604020202020204" pitchFamily="34" charset="0"/>
              <a:buNone/>
              <a:defRPr sz="1200" b="0">
                <a:solidFill>
                  <a:schemeClr val="tx2"/>
                </a:solidFill>
              </a:defRPr>
            </a:lvl4pPr>
            <a:lvl5pPr marL="0" indent="0">
              <a:lnSpc>
                <a:spcPct val="110000"/>
              </a:lnSpc>
              <a:spcBef>
                <a:spcPts val="600"/>
              </a:spcBef>
              <a:spcAft>
                <a:spcPts val="600"/>
              </a:spcAft>
              <a:buNone/>
              <a:defRPr sz="1200" b="0">
                <a:solidFill>
                  <a:schemeClr val="tx2"/>
                </a:solidFill>
              </a:defRPr>
            </a:lvl5pPr>
            <a:lvl6pPr marL="0" indent="0">
              <a:lnSpc>
                <a:spcPct val="110000"/>
              </a:lnSpc>
              <a:spcBef>
                <a:spcPts val="600"/>
              </a:spcBef>
              <a:spcAft>
                <a:spcPts val="600"/>
              </a:spcAft>
              <a:buNone/>
              <a:defRPr sz="1200" b="0">
                <a:solidFill>
                  <a:schemeClr val="tx2"/>
                </a:solidFill>
              </a:defRPr>
            </a:lvl6pPr>
            <a:lvl7pPr marL="0" indent="0">
              <a:lnSpc>
                <a:spcPct val="110000"/>
              </a:lnSpc>
              <a:spcBef>
                <a:spcPts val="600"/>
              </a:spcBef>
              <a:spcAft>
                <a:spcPts val="600"/>
              </a:spcAft>
              <a:buNone/>
              <a:defRPr sz="1200" b="0">
                <a:solidFill>
                  <a:schemeClr val="tx2"/>
                </a:solidFill>
              </a:defRPr>
            </a:lvl7pPr>
            <a:lvl8pPr marL="0" indent="0">
              <a:lnSpc>
                <a:spcPct val="110000"/>
              </a:lnSpc>
              <a:spcBef>
                <a:spcPts val="600"/>
              </a:spcBef>
              <a:spcAft>
                <a:spcPts val="600"/>
              </a:spcAft>
              <a:buNone/>
              <a:defRPr sz="1200" b="0">
                <a:solidFill>
                  <a:schemeClr val="tx2"/>
                </a:solidFill>
              </a:defRPr>
            </a:lvl8pPr>
            <a:lvl9pPr marL="0" indent="0">
              <a:lnSpc>
                <a:spcPct val="110000"/>
              </a:lnSpc>
              <a:spcBef>
                <a:spcPts val="600"/>
              </a:spcBef>
              <a:spcAft>
                <a:spcPts val="600"/>
              </a:spcAft>
              <a:buNone/>
              <a:defRPr sz="1200" b="0">
                <a:solidFill>
                  <a:schemeClr val="tx2"/>
                </a:solidFill>
              </a:defRPr>
            </a:lvl9pPr>
          </a:lstStyle>
          <a:p>
            <a:pPr lvl="0"/>
            <a:r>
              <a:rPr lang="da-DK" noProof="0" dirty="0"/>
              <a:t>Klik for at tilføje navn, stilling</a:t>
            </a:r>
          </a:p>
        </p:txBody>
      </p:sp>
      <p:sp>
        <p:nvSpPr>
          <p:cNvPr id="3" name="Pladsholder til dato 2" hidden="1">
            <a:extLst>
              <a:ext uri="{FF2B5EF4-FFF2-40B4-BE49-F238E27FC236}">
                <a16:creationId xmlns:a16="http://schemas.microsoft.com/office/drawing/2014/main" id="{54B14239-AE80-48D7-AC2D-BAEE84B805E7}"/>
              </a:ext>
            </a:extLst>
          </p:cNvPr>
          <p:cNvSpPr>
            <a:spLocks noGrp="1"/>
          </p:cNvSpPr>
          <p:nvPr>
            <p:ph type="dt" sz="half" idx="14"/>
          </p:nvPr>
        </p:nvSpPr>
        <p:spPr/>
        <p:txBody>
          <a:bodyPr/>
          <a:lstStyle/>
          <a:p>
            <a:fld id="{C25908E4-A4F9-4D5F-9BCB-CC3669D8BD01}" type="datetime2">
              <a:rPr lang="da-DK" smtClean="0"/>
              <a:t>13. september 2024</a:t>
            </a:fld>
            <a:endParaRPr lang="da-DK" dirty="0"/>
          </a:p>
        </p:txBody>
      </p:sp>
      <p:sp>
        <p:nvSpPr>
          <p:cNvPr id="4" name="Pladsholder til sidefod 3" hidden="1">
            <a:extLst>
              <a:ext uri="{FF2B5EF4-FFF2-40B4-BE49-F238E27FC236}">
                <a16:creationId xmlns:a16="http://schemas.microsoft.com/office/drawing/2014/main" id="{5E14EBA6-33CA-4824-8B3D-7EF1A12FEEC8}"/>
              </a:ext>
            </a:extLst>
          </p:cNvPr>
          <p:cNvSpPr>
            <a:spLocks noGrp="1"/>
          </p:cNvSpPr>
          <p:nvPr>
            <p:ph type="ftr" sz="quarter" idx="15"/>
          </p:nvPr>
        </p:nvSpPr>
        <p:spPr/>
        <p:txBody>
          <a:bodyPr/>
          <a:lstStyle/>
          <a:p>
            <a:endParaRPr lang="da-DK" dirty="0"/>
          </a:p>
        </p:txBody>
      </p:sp>
      <p:sp>
        <p:nvSpPr>
          <p:cNvPr id="5" name="Pladsholder til slidenummer 4">
            <a:extLst>
              <a:ext uri="{FF2B5EF4-FFF2-40B4-BE49-F238E27FC236}">
                <a16:creationId xmlns:a16="http://schemas.microsoft.com/office/drawing/2014/main" id="{87E12C1D-EA22-44B2-A592-8786E93B52D7}"/>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666282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itat B">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5FED78-63D2-31E8-4374-C85199CE2F02}"/>
              </a:ext>
            </a:extLst>
          </p:cNvPr>
          <p:cNvSpPr/>
          <p:nvPr userDrawn="1"/>
        </p:nvSpPr>
        <p:spPr>
          <a:xfrm>
            <a:off x="406400" y="0"/>
            <a:ext cx="11379200" cy="6045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Text Placeholder 8">
            <a:extLst>
              <a:ext uri="{FF2B5EF4-FFF2-40B4-BE49-F238E27FC236}">
                <a16:creationId xmlns:a16="http://schemas.microsoft.com/office/drawing/2014/main" id="{766167BD-2E1B-4064-9794-6E8308216508}"/>
              </a:ext>
            </a:extLst>
          </p:cNvPr>
          <p:cNvSpPr>
            <a:spLocks noGrp="1"/>
          </p:cNvSpPr>
          <p:nvPr>
            <p:ph type="body" sz="quarter" idx="13" hasCustomPrompt="1"/>
          </p:nvPr>
        </p:nvSpPr>
        <p:spPr>
          <a:xfrm>
            <a:off x="812801" y="1943101"/>
            <a:ext cx="4876799" cy="3289300"/>
          </a:xfrm>
        </p:spPr>
        <p:txBody>
          <a:bodyPr/>
          <a:lstStyle>
            <a:lvl1pPr marL="0" indent="0">
              <a:lnSpc>
                <a:spcPct val="120000"/>
              </a:lnSpc>
              <a:spcBef>
                <a:spcPts val="600"/>
              </a:spcBef>
              <a:spcAft>
                <a:spcPts val="600"/>
              </a:spcAft>
              <a:buFontTx/>
              <a:buNone/>
              <a:defRPr sz="2000" b="0">
                <a:solidFill>
                  <a:schemeClr val="accent1"/>
                </a:solidFill>
              </a:defRPr>
            </a:lvl1pPr>
            <a:lvl2pPr marL="0" indent="0">
              <a:lnSpc>
                <a:spcPct val="120000"/>
              </a:lnSpc>
              <a:spcBef>
                <a:spcPts val="600"/>
              </a:spcBef>
              <a:spcAft>
                <a:spcPts val="600"/>
              </a:spcAft>
              <a:buFontTx/>
              <a:buNone/>
              <a:defRPr sz="2000" b="0">
                <a:solidFill>
                  <a:schemeClr val="tx2"/>
                </a:solidFill>
              </a:defRPr>
            </a:lvl2pPr>
            <a:lvl3pPr marL="0" indent="0">
              <a:lnSpc>
                <a:spcPct val="120000"/>
              </a:lnSpc>
              <a:spcBef>
                <a:spcPts val="600"/>
              </a:spcBef>
              <a:spcAft>
                <a:spcPts val="600"/>
              </a:spcAft>
              <a:buFontTx/>
              <a:buNone/>
              <a:defRPr sz="2000" b="0">
                <a:solidFill>
                  <a:schemeClr val="tx2"/>
                </a:solidFill>
              </a:defRPr>
            </a:lvl3pPr>
            <a:lvl4pPr marL="0" indent="0">
              <a:lnSpc>
                <a:spcPct val="120000"/>
              </a:lnSpc>
              <a:spcBef>
                <a:spcPts val="600"/>
              </a:spcBef>
              <a:spcAft>
                <a:spcPts val="600"/>
              </a:spcAft>
              <a:buFontTx/>
              <a:buNone/>
              <a:defRPr sz="2000" b="0">
                <a:solidFill>
                  <a:schemeClr val="tx2"/>
                </a:solidFill>
              </a:defRPr>
            </a:lvl4pPr>
            <a:lvl5pPr marL="0" indent="0">
              <a:lnSpc>
                <a:spcPct val="120000"/>
              </a:lnSpc>
              <a:spcBef>
                <a:spcPts val="600"/>
              </a:spcBef>
              <a:spcAft>
                <a:spcPts val="600"/>
              </a:spcAft>
              <a:buFontTx/>
              <a:buNone/>
              <a:defRPr sz="2000" b="0">
                <a:solidFill>
                  <a:schemeClr val="tx2"/>
                </a:solidFill>
              </a:defRPr>
            </a:lvl5pPr>
            <a:lvl6pPr marL="0" indent="0">
              <a:lnSpc>
                <a:spcPct val="120000"/>
              </a:lnSpc>
              <a:spcBef>
                <a:spcPts val="600"/>
              </a:spcBef>
              <a:spcAft>
                <a:spcPts val="600"/>
              </a:spcAft>
              <a:buFontTx/>
              <a:buNone/>
              <a:defRPr sz="2000" b="0">
                <a:solidFill>
                  <a:schemeClr val="tx2"/>
                </a:solidFill>
              </a:defRPr>
            </a:lvl6pPr>
            <a:lvl7pPr marL="0" indent="0">
              <a:lnSpc>
                <a:spcPct val="120000"/>
              </a:lnSpc>
              <a:spcBef>
                <a:spcPts val="600"/>
              </a:spcBef>
              <a:spcAft>
                <a:spcPts val="600"/>
              </a:spcAft>
              <a:buFontTx/>
              <a:buNone/>
              <a:defRPr sz="2000" b="0">
                <a:solidFill>
                  <a:schemeClr val="tx2"/>
                </a:solidFill>
              </a:defRPr>
            </a:lvl7pPr>
            <a:lvl8pPr marL="0" indent="0">
              <a:lnSpc>
                <a:spcPct val="120000"/>
              </a:lnSpc>
              <a:spcBef>
                <a:spcPts val="600"/>
              </a:spcBef>
              <a:spcAft>
                <a:spcPts val="600"/>
              </a:spcAft>
              <a:buFontTx/>
              <a:buNone/>
              <a:defRPr sz="2000" b="0">
                <a:solidFill>
                  <a:schemeClr val="tx2"/>
                </a:solidFill>
              </a:defRPr>
            </a:lvl8pPr>
            <a:lvl9pPr marL="0" indent="0">
              <a:lnSpc>
                <a:spcPct val="120000"/>
              </a:lnSpc>
              <a:spcBef>
                <a:spcPts val="600"/>
              </a:spcBef>
              <a:spcAft>
                <a:spcPts val="600"/>
              </a:spcAft>
              <a:buFontTx/>
              <a:buNone/>
              <a:defRPr sz="2000" b="0">
                <a:solidFill>
                  <a:schemeClr val="tx2"/>
                </a:solidFill>
              </a:defRPr>
            </a:lvl9pPr>
          </a:lstStyle>
          <a:p>
            <a:pPr lvl="0"/>
            <a:r>
              <a:rPr lang="da-DK" dirty="0"/>
              <a:t>Klik for at tilføje citat eller udtalelse</a:t>
            </a:r>
          </a:p>
        </p:txBody>
      </p:sp>
      <p:sp>
        <p:nvSpPr>
          <p:cNvPr id="2" name="TextBox 1">
            <a:extLst>
              <a:ext uri="{FF2B5EF4-FFF2-40B4-BE49-F238E27FC236}">
                <a16:creationId xmlns:a16="http://schemas.microsoft.com/office/drawing/2014/main" id="{98B08A7C-3E36-9B86-6280-EC4083F34431}"/>
              </a:ext>
            </a:extLst>
          </p:cNvPr>
          <p:cNvSpPr txBox="1"/>
          <p:nvPr userDrawn="1"/>
        </p:nvSpPr>
        <p:spPr>
          <a:xfrm>
            <a:off x="779735" y="921172"/>
            <a:ext cx="1144694" cy="327738"/>
          </a:xfrm>
          <a:prstGeom prst="rect">
            <a:avLst/>
          </a:prstGeom>
          <a:noFill/>
        </p:spPr>
        <p:txBody>
          <a:bodyPr wrap="square" lIns="0" tIns="0" rIns="0" bIns="0" rtlCol="0">
            <a:noAutofit/>
          </a:bodyPr>
          <a:lstStyle/>
          <a:p>
            <a:pPr lvl="0">
              <a:lnSpc>
                <a:spcPts val="9200"/>
              </a:lnSpc>
            </a:pPr>
            <a:r>
              <a:rPr lang="da-DK" sz="9600" dirty="0">
                <a:solidFill>
                  <a:schemeClr val="accent1"/>
                </a:solidFill>
              </a:rPr>
              <a:t>“</a:t>
            </a:r>
          </a:p>
        </p:txBody>
      </p:sp>
      <p:sp>
        <p:nvSpPr>
          <p:cNvPr id="8" name="Text Placeholder 7">
            <a:extLst>
              <a:ext uri="{FF2B5EF4-FFF2-40B4-BE49-F238E27FC236}">
                <a16:creationId xmlns:a16="http://schemas.microsoft.com/office/drawing/2014/main" id="{3EDA431F-1EF2-8257-E5B0-2731FF4544CE}"/>
              </a:ext>
            </a:extLst>
          </p:cNvPr>
          <p:cNvSpPr>
            <a:spLocks noGrp="1"/>
          </p:cNvSpPr>
          <p:nvPr>
            <p:ph type="body" sz="quarter" idx="17" hasCustomPrompt="1"/>
          </p:nvPr>
        </p:nvSpPr>
        <p:spPr>
          <a:xfrm>
            <a:off x="812800" y="5232401"/>
            <a:ext cx="4876800" cy="406399"/>
          </a:xfrm>
        </p:spPr>
        <p:txBody>
          <a:bodyPr anchor="b" anchorCtr="0"/>
          <a:lstStyle>
            <a:lvl1pPr marL="0" indent="0">
              <a:lnSpc>
                <a:spcPct val="110000"/>
              </a:lnSpc>
              <a:spcBef>
                <a:spcPts val="600"/>
              </a:spcBef>
              <a:spcAft>
                <a:spcPts val="600"/>
              </a:spcAft>
              <a:buNone/>
              <a:defRPr sz="1200" b="0">
                <a:solidFill>
                  <a:schemeClr val="accent1"/>
                </a:solidFill>
              </a:defRPr>
            </a:lvl1pPr>
            <a:lvl2pPr marL="0" indent="0">
              <a:lnSpc>
                <a:spcPct val="110000"/>
              </a:lnSpc>
              <a:spcBef>
                <a:spcPts val="600"/>
              </a:spcBef>
              <a:spcAft>
                <a:spcPts val="600"/>
              </a:spcAft>
              <a:buNone/>
              <a:defRPr sz="1200" b="0">
                <a:solidFill>
                  <a:schemeClr val="tx2"/>
                </a:solidFill>
              </a:defRPr>
            </a:lvl2pPr>
            <a:lvl3pPr marL="0" indent="0">
              <a:lnSpc>
                <a:spcPct val="110000"/>
              </a:lnSpc>
              <a:spcBef>
                <a:spcPts val="600"/>
              </a:spcBef>
              <a:spcAft>
                <a:spcPts val="600"/>
              </a:spcAft>
              <a:buFont typeface="Arial" panose="020B0604020202020204" pitchFamily="34" charset="0"/>
              <a:buNone/>
              <a:defRPr sz="1200" b="0">
                <a:solidFill>
                  <a:schemeClr val="tx2"/>
                </a:solidFill>
              </a:defRPr>
            </a:lvl3pPr>
            <a:lvl4pPr marL="0" indent="0">
              <a:lnSpc>
                <a:spcPct val="110000"/>
              </a:lnSpc>
              <a:spcBef>
                <a:spcPts val="600"/>
              </a:spcBef>
              <a:spcAft>
                <a:spcPts val="600"/>
              </a:spcAft>
              <a:buFont typeface="Arial" panose="020B0604020202020204" pitchFamily="34" charset="0"/>
              <a:buNone/>
              <a:defRPr sz="1200" b="0">
                <a:solidFill>
                  <a:schemeClr val="tx2"/>
                </a:solidFill>
              </a:defRPr>
            </a:lvl4pPr>
            <a:lvl5pPr marL="0" indent="0">
              <a:lnSpc>
                <a:spcPct val="110000"/>
              </a:lnSpc>
              <a:spcBef>
                <a:spcPts val="600"/>
              </a:spcBef>
              <a:spcAft>
                <a:spcPts val="600"/>
              </a:spcAft>
              <a:buNone/>
              <a:defRPr sz="1200" b="0">
                <a:solidFill>
                  <a:schemeClr val="tx2"/>
                </a:solidFill>
              </a:defRPr>
            </a:lvl5pPr>
            <a:lvl6pPr marL="0" indent="0">
              <a:lnSpc>
                <a:spcPct val="110000"/>
              </a:lnSpc>
              <a:spcBef>
                <a:spcPts val="600"/>
              </a:spcBef>
              <a:spcAft>
                <a:spcPts val="600"/>
              </a:spcAft>
              <a:buNone/>
              <a:defRPr sz="1200" b="0">
                <a:solidFill>
                  <a:schemeClr val="tx2"/>
                </a:solidFill>
              </a:defRPr>
            </a:lvl6pPr>
            <a:lvl7pPr marL="0" indent="0">
              <a:lnSpc>
                <a:spcPct val="110000"/>
              </a:lnSpc>
              <a:spcBef>
                <a:spcPts val="600"/>
              </a:spcBef>
              <a:spcAft>
                <a:spcPts val="600"/>
              </a:spcAft>
              <a:buNone/>
              <a:defRPr sz="1200" b="0">
                <a:solidFill>
                  <a:schemeClr val="tx2"/>
                </a:solidFill>
              </a:defRPr>
            </a:lvl7pPr>
            <a:lvl8pPr marL="0" indent="0">
              <a:lnSpc>
                <a:spcPct val="110000"/>
              </a:lnSpc>
              <a:spcBef>
                <a:spcPts val="600"/>
              </a:spcBef>
              <a:spcAft>
                <a:spcPts val="600"/>
              </a:spcAft>
              <a:buNone/>
              <a:defRPr sz="1200" b="0">
                <a:solidFill>
                  <a:schemeClr val="tx2"/>
                </a:solidFill>
              </a:defRPr>
            </a:lvl8pPr>
            <a:lvl9pPr marL="0" indent="0">
              <a:lnSpc>
                <a:spcPct val="110000"/>
              </a:lnSpc>
              <a:spcBef>
                <a:spcPts val="600"/>
              </a:spcBef>
              <a:spcAft>
                <a:spcPts val="600"/>
              </a:spcAft>
              <a:buNone/>
              <a:defRPr sz="1200" b="0">
                <a:solidFill>
                  <a:schemeClr val="tx2"/>
                </a:solidFill>
              </a:defRPr>
            </a:lvl9pPr>
          </a:lstStyle>
          <a:p>
            <a:pPr lvl="0"/>
            <a:r>
              <a:rPr lang="da-DK" noProof="0" dirty="0"/>
              <a:t>Klik for at tilføje navn, stilling</a:t>
            </a:r>
          </a:p>
        </p:txBody>
      </p:sp>
      <p:sp>
        <p:nvSpPr>
          <p:cNvPr id="7" name="Picture Placeholder 3">
            <a:extLst>
              <a:ext uri="{FF2B5EF4-FFF2-40B4-BE49-F238E27FC236}">
                <a16:creationId xmlns:a16="http://schemas.microsoft.com/office/drawing/2014/main" id="{41D4FD15-E5EA-69DA-CF89-DBB575BE896F}"/>
              </a:ext>
            </a:extLst>
          </p:cNvPr>
          <p:cNvSpPr>
            <a:spLocks noGrp="1"/>
          </p:cNvSpPr>
          <p:nvPr>
            <p:ph type="pic" sz="quarter" idx="18" hasCustomPrompt="1"/>
          </p:nvPr>
        </p:nvSpPr>
        <p:spPr>
          <a:xfrm>
            <a:off x="6313599" y="0"/>
            <a:ext cx="5472000" cy="6045200"/>
          </a:xfrm>
          <a:solidFill>
            <a:schemeClr val="accent4">
              <a:lumMod val="40000"/>
              <a:lumOff val="60000"/>
            </a:schemeClr>
          </a:solidFill>
        </p:spPr>
        <p:txBody>
          <a:bodyPr tIns="648000" anchor="ctr" anchorCtr="0"/>
          <a:lstStyle>
            <a:lvl1pPr marL="0" indent="0" algn="ctr">
              <a:buNone/>
              <a:defRPr sz="1600">
                <a:solidFill>
                  <a:schemeClr val="accent1"/>
                </a:solidFill>
              </a:defRPr>
            </a:lvl1pPr>
          </a:lstStyle>
          <a:p>
            <a:r>
              <a:rPr lang="da-DK" noProof="0" dirty="0"/>
              <a:t>Klik for at indsætte billede</a:t>
            </a:r>
          </a:p>
        </p:txBody>
      </p:sp>
      <p:sp>
        <p:nvSpPr>
          <p:cNvPr id="3" name="Pladsholder til dato 2" hidden="1">
            <a:extLst>
              <a:ext uri="{FF2B5EF4-FFF2-40B4-BE49-F238E27FC236}">
                <a16:creationId xmlns:a16="http://schemas.microsoft.com/office/drawing/2014/main" id="{54B14239-AE80-48D7-AC2D-BAEE84B805E7}"/>
              </a:ext>
            </a:extLst>
          </p:cNvPr>
          <p:cNvSpPr>
            <a:spLocks noGrp="1"/>
          </p:cNvSpPr>
          <p:nvPr>
            <p:ph type="dt" sz="half" idx="14"/>
          </p:nvPr>
        </p:nvSpPr>
        <p:spPr/>
        <p:txBody>
          <a:bodyPr/>
          <a:lstStyle/>
          <a:p>
            <a:fld id="{94F2D13E-C11B-47D1-830A-AA1B8170B60E}" type="datetime2">
              <a:rPr lang="da-DK" smtClean="0"/>
              <a:t>13. september 2024</a:t>
            </a:fld>
            <a:endParaRPr lang="da-DK" dirty="0"/>
          </a:p>
        </p:txBody>
      </p:sp>
      <p:sp>
        <p:nvSpPr>
          <p:cNvPr id="4" name="Pladsholder til sidefod 3" hidden="1">
            <a:extLst>
              <a:ext uri="{FF2B5EF4-FFF2-40B4-BE49-F238E27FC236}">
                <a16:creationId xmlns:a16="http://schemas.microsoft.com/office/drawing/2014/main" id="{5E14EBA6-33CA-4824-8B3D-7EF1A12FEEC8}"/>
              </a:ext>
            </a:extLst>
          </p:cNvPr>
          <p:cNvSpPr>
            <a:spLocks noGrp="1"/>
          </p:cNvSpPr>
          <p:nvPr>
            <p:ph type="ftr" sz="quarter" idx="15"/>
          </p:nvPr>
        </p:nvSpPr>
        <p:spPr/>
        <p:txBody>
          <a:bodyPr/>
          <a:lstStyle/>
          <a:p>
            <a:endParaRPr lang="da-DK" dirty="0"/>
          </a:p>
        </p:txBody>
      </p:sp>
      <p:sp>
        <p:nvSpPr>
          <p:cNvPr id="5" name="Pladsholder til slidenummer 4">
            <a:extLst>
              <a:ext uri="{FF2B5EF4-FFF2-40B4-BE49-F238E27FC236}">
                <a16:creationId xmlns:a16="http://schemas.microsoft.com/office/drawing/2014/main" id="{87E12C1D-EA22-44B2-A592-8786E93B52D7}"/>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53310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e medarbejde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86DF9-ABE7-2886-69C1-FE823528CE79}"/>
              </a:ext>
            </a:extLst>
          </p:cNvPr>
          <p:cNvSpPr>
            <a:spLocks noGrp="1"/>
          </p:cNvSpPr>
          <p:nvPr>
            <p:ph type="title" hasCustomPrompt="1"/>
          </p:nvPr>
        </p:nvSpPr>
        <p:spPr/>
        <p:txBody>
          <a:bodyPr/>
          <a:lstStyle/>
          <a:p>
            <a:r>
              <a:rPr lang="da-DK" dirty="0"/>
              <a:t>Klik for at tilføje titel</a:t>
            </a:r>
            <a:endParaRPr lang="da-DK" altLang="zh-HK" dirty="0"/>
          </a:p>
        </p:txBody>
      </p:sp>
      <p:sp>
        <p:nvSpPr>
          <p:cNvPr id="15" name="Picture Placeholder 3">
            <a:extLst>
              <a:ext uri="{FF2B5EF4-FFF2-40B4-BE49-F238E27FC236}">
                <a16:creationId xmlns:a16="http://schemas.microsoft.com/office/drawing/2014/main" id="{205C2E6D-470C-F584-E521-CEE138607C8A}"/>
              </a:ext>
            </a:extLst>
          </p:cNvPr>
          <p:cNvSpPr>
            <a:spLocks noGrp="1"/>
          </p:cNvSpPr>
          <p:nvPr>
            <p:ph type="pic" sz="quarter" idx="14" hasCustomPrompt="1"/>
          </p:nvPr>
        </p:nvSpPr>
        <p:spPr>
          <a:xfrm>
            <a:off x="812801" y="2031999"/>
            <a:ext cx="2438400" cy="3200398"/>
          </a:xfrm>
          <a:solidFill>
            <a:srgbClr val="F3F2F1"/>
          </a:solidFill>
        </p:spPr>
        <p:txBody>
          <a:bodyPr tIns="648000" anchor="ctr" anchorCtr="0"/>
          <a:lstStyle>
            <a:lvl1pPr marL="0" indent="0" algn="ctr">
              <a:buNone/>
              <a:defRPr sz="1600">
                <a:solidFill>
                  <a:schemeClr val="accent1"/>
                </a:solidFill>
              </a:defRPr>
            </a:lvl1pPr>
          </a:lstStyle>
          <a:p>
            <a:r>
              <a:rPr lang="da-DK" noProof="0" dirty="0"/>
              <a:t>Klik for at indsætte billede</a:t>
            </a:r>
          </a:p>
        </p:txBody>
      </p:sp>
      <p:sp>
        <p:nvSpPr>
          <p:cNvPr id="16" name="Picture Placeholder 3">
            <a:extLst>
              <a:ext uri="{FF2B5EF4-FFF2-40B4-BE49-F238E27FC236}">
                <a16:creationId xmlns:a16="http://schemas.microsoft.com/office/drawing/2014/main" id="{44EB1C85-241F-3F15-2D16-2486AF876E5A}"/>
              </a:ext>
            </a:extLst>
          </p:cNvPr>
          <p:cNvSpPr>
            <a:spLocks noGrp="1"/>
          </p:cNvSpPr>
          <p:nvPr>
            <p:ph type="pic" sz="quarter" idx="15" hasCustomPrompt="1"/>
          </p:nvPr>
        </p:nvSpPr>
        <p:spPr>
          <a:xfrm>
            <a:off x="4070353" y="2031999"/>
            <a:ext cx="2438400" cy="3200399"/>
          </a:xfrm>
          <a:solidFill>
            <a:srgbClr val="F3F2F1"/>
          </a:solidFill>
        </p:spPr>
        <p:txBody>
          <a:bodyPr tIns="648000" anchor="ctr" anchorCtr="0"/>
          <a:lstStyle>
            <a:lvl1pPr marL="0" indent="0" algn="ctr">
              <a:buNone/>
              <a:defRPr sz="1600">
                <a:solidFill>
                  <a:schemeClr val="accent1"/>
                </a:solidFill>
              </a:defRPr>
            </a:lvl1pPr>
          </a:lstStyle>
          <a:p>
            <a:r>
              <a:rPr lang="da-DK" noProof="0" dirty="0"/>
              <a:t>Klik for at indsætte billede</a:t>
            </a:r>
          </a:p>
        </p:txBody>
      </p:sp>
      <p:sp>
        <p:nvSpPr>
          <p:cNvPr id="17" name="Picture Placeholder 3">
            <a:extLst>
              <a:ext uri="{FF2B5EF4-FFF2-40B4-BE49-F238E27FC236}">
                <a16:creationId xmlns:a16="http://schemas.microsoft.com/office/drawing/2014/main" id="{3E70000F-0B39-A2D8-C48F-A6F24CD0DFDA}"/>
              </a:ext>
            </a:extLst>
          </p:cNvPr>
          <p:cNvSpPr>
            <a:spLocks noGrp="1"/>
          </p:cNvSpPr>
          <p:nvPr>
            <p:ph type="pic" sz="quarter" idx="16" hasCustomPrompt="1"/>
          </p:nvPr>
        </p:nvSpPr>
        <p:spPr>
          <a:xfrm>
            <a:off x="7322084" y="2031999"/>
            <a:ext cx="2438400" cy="3200399"/>
          </a:xfrm>
          <a:solidFill>
            <a:srgbClr val="F3F2F1"/>
          </a:solidFill>
        </p:spPr>
        <p:txBody>
          <a:bodyPr tIns="648000" anchor="ctr" anchorCtr="0"/>
          <a:lstStyle>
            <a:lvl1pPr marL="0" indent="0" algn="ctr">
              <a:buNone/>
              <a:defRPr sz="1600">
                <a:solidFill>
                  <a:schemeClr val="accent1"/>
                </a:solidFill>
              </a:defRPr>
            </a:lvl1pPr>
          </a:lstStyle>
          <a:p>
            <a:r>
              <a:rPr lang="da-DK" noProof="0" dirty="0"/>
              <a:t>Klik for at indsætte billede</a:t>
            </a:r>
          </a:p>
        </p:txBody>
      </p:sp>
      <p:sp>
        <p:nvSpPr>
          <p:cNvPr id="18" name="Text Placeholder 7">
            <a:extLst>
              <a:ext uri="{FF2B5EF4-FFF2-40B4-BE49-F238E27FC236}">
                <a16:creationId xmlns:a16="http://schemas.microsoft.com/office/drawing/2014/main" id="{2031648E-188E-6D08-8660-9BA72C37CC6E}"/>
              </a:ext>
            </a:extLst>
          </p:cNvPr>
          <p:cNvSpPr>
            <a:spLocks noGrp="1"/>
          </p:cNvSpPr>
          <p:nvPr>
            <p:ph type="body" sz="quarter" idx="13" hasCustomPrompt="1"/>
          </p:nvPr>
        </p:nvSpPr>
        <p:spPr>
          <a:xfrm>
            <a:off x="812800" y="5232401"/>
            <a:ext cx="2438400" cy="326832"/>
          </a:xfrm>
        </p:spPr>
        <p:txBody>
          <a:bodyPr anchor="b" anchorCtr="0"/>
          <a:lstStyle>
            <a:lvl1pPr marL="0" indent="0">
              <a:lnSpc>
                <a:spcPct val="90000"/>
              </a:lnSpc>
              <a:spcBef>
                <a:spcPts val="0"/>
              </a:spcBef>
              <a:spcAft>
                <a:spcPts val="0"/>
              </a:spcAft>
              <a:buFontTx/>
              <a:buNone/>
              <a:defRPr sz="1600" b="0"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navn</a:t>
            </a:r>
          </a:p>
        </p:txBody>
      </p:sp>
      <p:sp>
        <p:nvSpPr>
          <p:cNvPr id="19" name="Text Placeholder 9">
            <a:extLst>
              <a:ext uri="{FF2B5EF4-FFF2-40B4-BE49-F238E27FC236}">
                <a16:creationId xmlns:a16="http://schemas.microsoft.com/office/drawing/2014/main" id="{C84D5BA9-4381-69E0-EBC8-7965F6DB94D3}"/>
              </a:ext>
            </a:extLst>
          </p:cNvPr>
          <p:cNvSpPr>
            <a:spLocks noGrp="1"/>
          </p:cNvSpPr>
          <p:nvPr>
            <p:ph type="body" sz="quarter" idx="17" hasCustomPrompt="1"/>
          </p:nvPr>
        </p:nvSpPr>
        <p:spPr>
          <a:xfrm>
            <a:off x="812800" y="5559233"/>
            <a:ext cx="2438400" cy="485963"/>
          </a:xfrm>
        </p:spPr>
        <p:txBody>
          <a:bodyPr/>
          <a:lstStyle>
            <a:lvl1pPr marL="0" indent="0">
              <a:lnSpc>
                <a:spcPct val="100000"/>
              </a:lnSpc>
              <a:spcBef>
                <a:spcPts val="0"/>
              </a:spcBef>
              <a:spcAft>
                <a:spcPts val="600"/>
              </a:spcAft>
              <a:buFontTx/>
              <a:buNone/>
              <a:defRPr sz="1600" b="0">
                <a:solidFill>
                  <a:schemeClr val="accent4"/>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titel</a:t>
            </a:r>
          </a:p>
        </p:txBody>
      </p:sp>
      <p:sp>
        <p:nvSpPr>
          <p:cNvPr id="20" name="Text Placeholder 11">
            <a:extLst>
              <a:ext uri="{FF2B5EF4-FFF2-40B4-BE49-F238E27FC236}">
                <a16:creationId xmlns:a16="http://schemas.microsoft.com/office/drawing/2014/main" id="{D014F78B-72D6-5664-DB11-78E022DA77D6}"/>
              </a:ext>
            </a:extLst>
          </p:cNvPr>
          <p:cNvSpPr>
            <a:spLocks noGrp="1"/>
          </p:cNvSpPr>
          <p:nvPr>
            <p:ph type="body" sz="quarter" idx="18" hasCustomPrompt="1"/>
          </p:nvPr>
        </p:nvSpPr>
        <p:spPr>
          <a:xfrm>
            <a:off x="4070353" y="5232401"/>
            <a:ext cx="2438400" cy="326832"/>
          </a:xfrm>
        </p:spPr>
        <p:txBody>
          <a:bodyPr anchor="b" anchorCtr="0"/>
          <a:lstStyle>
            <a:lvl1pPr marL="0" indent="0">
              <a:lnSpc>
                <a:spcPct val="90000"/>
              </a:lnSpc>
              <a:spcBef>
                <a:spcPts val="0"/>
              </a:spcBef>
              <a:spcAft>
                <a:spcPts val="0"/>
              </a:spcAft>
              <a:buFontTx/>
              <a:buNone/>
              <a:defRPr sz="1600" b="0"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navn</a:t>
            </a:r>
          </a:p>
        </p:txBody>
      </p:sp>
      <p:sp>
        <p:nvSpPr>
          <p:cNvPr id="21" name="Text Placeholder 13">
            <a:extLst>
              <a:ext uri="{FF2B5EF4-FFF2-40B4-BE49-F238E27FC236}">
                <a16:creationId xmlns:a16="http://schemas.microsoft.com/office/drawing/2014/main" id="{43DC1CF8-90D0-D8C2-F0D4-57116B46E0CC}"/>
              </a:ext>
            </a:extLst>
          </p:cNvPr>
          <p:cNvSpPr>
            <a:spLocks noGrp="1"/>
          </p:cNvSpPr>
          <p:nvPr>
            <p:ph type="body" sz="quarter" idx="19" hasCustomPrompt="1"/>
          </p:nvPr>
        </p:nvSpPr>
        <p:spPr>
          <a:xfrm>
            <a:off x="4070353" y="5559233"/>
            <a:ext cx="2438400" cy="485963"/>
          </a:xfrm>
        </p:spPr>
        <p:txBody>
          <a:bodyPr/>
          <a:lstStyle>
            <a:lvl1pPr marL="0" indent="0">
              <a:lnSpc>
                <a:spcPct val="100000"/>
              </a:lnSpc>
              <a:spcBef>
                <a:spcPts val="0"/>
              </a:spcBef>
              <a:spcAft>
                <a:spcPts val="600"/>
              </a:spcAft>
              <a:buFontTx/>
              <a:buNone/>
              <a:defRPr sz="1600" b="0">
                <a:solidFill>
                  <a:schemeClr val="accent4"/>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titel</a:t>
            </a:r>
          </a:p>
        </p:txBody>
      </p:sp>
      <p:sp>
        <p:nvSpPr>
          <p:cNvPr id="22" name="Text Placeholder 15">
            <a:extLst>
              <a:ext uri="{FF2B5EF4-FFF2-40B4-BE49-F238E27FC236}">
                <a16:creationId xmlns:a16="http://schemas.microsoft.com/office/drawing/2014/main" id="{C1500E79-3931-8AEA-822D-59FB8FBD5FB7}"/>
              </a:ext>
            </a:extLst>
          </p:cNvPr>
          <p:cNvSpPr>
            <a:spLocks noGrp="1"/>
          </p:cNvSpPr>
          <p:nvPr>
            <p:ph type="body" sz="quarter" idx="20" hasCustomPrompt="1"/>
          </p:nvPr>
        </p:nvSpPr>
        <p:spPr>
          <a:xfrm>
            <a:off x="7322084" y="5232401"/>
            <a:ext cx="2438400" cy="326832"/>
          </a:xfrm>
        </p:spPr>
        <p:txBody>
          <a:bodyPr anchor="b" anchorCtr="0"/>
          <a:lstStyle>
            <a:lvl1pPr marL="0" indent="0">
              <a:lnSpc>
                <a:spcPct val="90000"/>
              </a:lnSpc>
              <a:spcBef>
                <a:spcPts val="0"/>
              </a:spcBef>
              <a:spcAft>
                <a:spcPts val="0"/>
              </a:spcAft>
              <a:buFontTx/>
              <a:buNone/>
              <a:defRPr sz="1600" b="0"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navn</a:t>
            </a:r>
          </a:p>
        </p:txBody>
      </p:sp>
      <p:sp>
        <p:nvSpPr>
          <p:cNvPr id="23" name="Text Placeholder 17">
            <a:extLst>
              <a:ext uri="{FF2B5EF4-FFF2-40B4-BE49-F238E27FC236}">
                <a16:creationId xmlns:a16="http://schemas.microsoft.com/office/drawing/2014/main" id="{50A87C97-A3E5-CFC7-6237-D3B5528F40E3}"/>
              </a:ext>
            </a:extLst>
          </p:cNvPr>
          <p:cNvSpPr>
            <a:spLocks noGrp="1"/>
          </p:cNvSpPr>
          <p:nvPr>
            <p:ph type="body" sz="quarter" idx="21" hasCustomPrompt="1"/>
          </p:nvPr>
        </p:nvSpPr>
        <p:spPr>
          <a:xfrm>
            <a:off x="7322084" y="5559233"/>
            <a:ext cx="2438400" cy="485963"/>
          </a:xfrm>
        </p:spPr>
        <p:txBody>
          <a:bodyPr/>
          <a:lstStyle>
            <a:lvl1pPr marL="0" indent="0">
              <a:lnSpc>
                <a:spcPct val="100000"/>
              </a:lnSpc>
              <a:spcBef>
                <a:spcPts val="0"/>
              </a:spcBef>
              <a:spcAft>
                <a:spcPts val="600"/>
              </a:spcAft>
              <a:buFontTx/>
              <a:buNone/>
              <a:defRPr sz="1600" b="0">
                <a:solidFill>
                  <a:schemeClr val="accent4"/>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titel</a:t>
            </a:r>
          </a:p>
        </p:txBody>
      </p:sp>
      <p:sp>
        <p:nvSpPr>
          <p:cNvPr id="3" name="Slide Number Placeholder 2">
            <a:extLst>
              <a:ext uri="{FF2B5EF4-FFF2-40B4-BE49-F238E27FC236}">
                <a16:creationId xmlns:a16="http://schemas.microsoft.com/office/drawing/2014/main" id="{D37F68C7-185D-72E7-5B29-2580BFD186BD}"/>
              </a:ext>
            </a:extLst>
          </p:cNvPr>
          <p:cNvSpPr>
            <a:spLocks noGrp="1"/>
          </p:cNvSpPr>
          <p:nvPr>
            <p:ph type="sldNum" sz="quarter" idx="10"/>
          </p:nvPr>
        </p:nvSpPr>
        <p:spPr/>
        <p:txBody>
          <a:bodyPr/>
          <a:lstStyle/>
          <a:p>
            <a:fld id="{24C8C45C-947F-4981-8B3F-4F32E973C901}" type="slidenum">
              <a:rPr lang="da-DK" smtClean="0"/>
              <a:pPr/>
              <a:t>‹nr.›</a:t>
            </a:fld>
            <a:endParaRPr lang="da-DK" dirty="0"/>
          </a:p>
        </p:txBody>
      </p:sp>
      <p:sp>
        <p:nvSpPr>
          <p:cNvPr id="4" name="Date Placeholder 3">
            <a:extLst>
              <a:ext uri="{FF2B5EF4-FFF2-40B4-BE49-F238E27FC236}">
                <a16:creationId xmlns:a16="http://schemas.microsoft.com/office/drawing/2014/main" id="{1654C5CE-D6E2-DFFF-FF7C-E87DEEB5ADED}"/>
              </a:ext>
            </a:extLst>
          </p:cNvPr>
          <p:cNvSpPr>
            <a:spLocks noGrp="1"/>
          </p:cNvSpPr>
          <p:nvPr>
            <p:ph type="dt" sz="half" idx="11"/>
          </p:nvPr>
        </p:nvSpPr>
        <p:spPr/>
        <p:txBody>
          <a:bodyPr/>
          <a:lstStyle/>
          <a:p>
            <a:fld id="{4213FFC2-9C36-438D-9BB0-A1C0D8013389}" type="datetime2">
              <a:rPr lang="da-DK" smtClean="0"/>
              <a:t>13. september 2024</a:t>
            </a:fld>
            <a:endParaRPr lang="da-DK" dirty="0"/>
          </a:p>
        </p:txBody>
      </p:sp>
      <p:sp>
        <p:nvSpPr>
          <p:cNvPr id="5" name="Footer Placeholder 4">
            <a:extLst>
              <a:ext uri="{FF2B5EF4-FFF2-40B4-BE49-F238E27FC236}">
                <a16:creationId xmlns:a16="http://schemas.microsoft.com/office/drawing/2014/main" id="{07F53B11-8AC7-5076-1739-6449B18273CD}"/>
              </a:ext>
            </a:extLst>
          </p:cNvPr>
          <p:cNvSpPr>
            <a:spLocks noGrp="1"/>
          </p:cNvSpPr>
          <p:nvPr>
            <p:ph type="ftr" sz="quarter" idx="12"/>
          </p:nvPr>
        </p:nvSpPr>
        <p:spPr/>
        <p:txBody>
          <a:bodyPr/>
          <a:lstStyle/>
          <a:p>
            <a:endParaRPr lang="da-DK" dirty="0"/>
          </a:p>
        </p:txBody>
      </p:sp>
    </p:spTree>
    <p:extLst>
      <p:ext uri="{BB962C8B-B14F-4D97-AF65-F5344CB8AC3E}">
        <p14:creationId xmlns:p14="http://schemas.microsoft.com/office/powerpoint/2010/main" val="303501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ed billede ">
    <p:bg>
      <p:bgRef idx="1001">
        <a:schemeClr val="bg1"/>
      </p:bgRef>
    </p:bg>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B97C4516-588C-403E-B742-5FE6AD05CE48}"/>
              </a:ext>
            </a:extLst>
          </p:cNvPr>
          <p:cNvSpPr>
            <a:spLocks noGrp="1"/>
          </p:cNvSpPr>
          <p:nvPr>
            <p:ph type="dt" sz="half" idx="15"/>
          </p:nvPr>
        </p:nvSpPr>
        <p:spPr>
          <a:xfrm>
            <a:off x="0" y="6858000"/>
            <a:ext cx="0" cy="0"/>
          </a:xfrm>
        </p:spPr>
        <p:txBody>
          <a:bodyPr/>
          <a:lstStyle>
            <a:lvl1pPr>
              <a:defRPr sz="100">
                <a:noFill/>
              </a:defRPr>
            </a:lvl1pPr>
          </a:lstStyle>
          <a:p>
            <a:fld id="{1B97B9F9-4ACA-46AD-9928-D72A713C27B3}" type="datetime2">
              <a:rPr lang="da-DK" smtClean="0"/>
              <a:t>13. september 2024</a:t>
            </a:fld>
            <a:endParaRPr lang="da-DK" dirty="0"/>
          </a:p>
        </p:txBody>
      </p:sp>
      <p:sp>
        <p:nvSpPr>
          <p:cNvPr id="9" name="Footer Placeholder 8" hidden="1">
            <a:extLst>
              <a:ext uri="{FF2B5EF4-FFF2-40B4-BE49-F238E27FC236}">
                <a16:creationId xmlns:a16="http://schemas.microsoft.com/office/drawing/2014/main" id="{44DE875E-CE70-411F-B255-D516DBDF494D}"/>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1" name="Slide Number Placeholder 10" hidden="1">
            <a:extLst>
              <a:ext uri="{FF2B5EF4-FFF2-40B4-BE49-F238E27FC236}">
                <a16:creationId xmlns:a16="http://schemas.microsoft.com/office/drawing/2014/main" id="{17C46E79-ABB1-4BD8-AB72-6E0E6DE2D73A}"/>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20" name="Overlay">
            <a:extLst>
              <a:ext uri="{FF2B5EF4-FFF2-40B4-BE49-F238E27FC236}">
                <a16:creationId xmlns:a16="http://schemas.microsoft.com/office/drawing/2014/main" id="{E9A043C5-482C-6830-A31D-94665CF5BA82}"/>
              </a:ext>
            </a:extLst>
          </p:cNvPr>
          <p:cNvSpPr>
            <a:spLocks noGrp="1"/>
          </p:cNvSpPr>
          <p:nvPr>
            <p:ph type="body" sz="quarter" idx="21"/>
          </p:nvPr>
        </p:nvSpPr>
        <p:spPr>
          <a:xfrm>
            <a:off x="-2" y="0"/>
            <a:ext cx="12192001" cy="6858000"/>
          </a:xfrm>
          <a:solidFill>
            <a:schemeClr val="bg1">
              <a:alpha val="55000"/>
            </a:schemeClr>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4" name="Krone Placeholder 9">
            <a:extLst>
              <a:ext uri="{FF2B5EF4-FFF2-40B4-BE49-F238E27FC236}">
                <a16:creationId xmlns:a16="http://schemas.microsoft.com/office/drawing/2014/main" id="{690D67BA-A745-4DBF-B8E5-8DA6DAF34646}"/>
              </a:ext>
            </a:extLst>
          </p:cNvPr>
          <p:cNvSpPr>
            <a:spLocks noGrp="1"/>
          </p:cNvSpPr>
          <p:nvPr>
            <p:ph type="body" sz="quarter" idx="20" hasCustomPrompt="1"/>
          </p:nvPr>
        </p:nvSpPr>
        <p:spPr>
          <a:xfrm>
            <a:off x="8128000" y="2740444"/>
            <a:ext cx="3251200" cy="2898356"/>
          </a:xfrm>
          <a:blipFill>
            <a:blip r:embed="rId2">
              <a:extLst>
                <a:ext uri="{96DAC541-7B7A-43D3-8B79-37D633B846F1}">
                  <asvg:svgBlip xmlns:asvg="http://schemas.microsoft.com/office/drawing/2016/SVG/main" xmlns="" r:embed="rId3"/>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
        <p:nvSpPr>
          <p:cNvPr id="8" name="Picture Placeholder 7"/>
          <p:cNvSpPr>
            <a:spLocks noGrp="1"/>
          </p:cNvSpPr>
          <p:nvPr>
            <p:ph type="pic" sz="quarter" idx="13" hasCustomPrompt="1"/>
          </p:nvPr>
        </p:nvSpPr>
        <p:spPr>
          <a:xfrm>
            <a:off x="-2" y="-1"/>
            <a:ext cx="12193201" cy="6861600"/>
          </a:xfrm>
        </p:spPr>
        <p:txBody>
          <a:bodyPr lIns="144000" tIns="108000"/>
          <a:lstStyle>
            <a:lvl1pPr marL="0" indent="0" algn="ctr">
              <a:buNone/>
              <a:defRPr sz="1600"/>
            </a:lvl1pPr>
          </a:lstStyle>
          <a:p>
            <a:r>
              <a:rPr lang="da-DK" dirty="0"/>
              <a:t>Klik på rammen for at indsætte billede ved at gå i fanen Indsæt, billeder. Højreklik på billedet og Placer bagerst</a:t>
            </a:r>
          </a:p>
        </p:txBody>
      </p:sp>
      <p:sp>
        <p:nvSpPr>
          <p:cNvPr id="4" name="Title 1">
            <a:extLst>
              <a:ext uri="{FF2B5EF4-FFF2-40B4-BE49-F238E27FC236}">
                <a16:creationId xmlns:a16="http://schemas.microsoft.com/office/drawing/2014/main" id="{1F091727-AF12-7198-9712-7046A78DDFD8}"/>
              </a:ext>
            </a:extLst>
          </p:cNvPr>
          <p:cNvSpPr>
            <a:spLocks noGrp="1"/>
          </p:cNvSpPr>
          <p:nvPr>
            <p:ph type="ctrTitle" hasCustomPrompt="1"/>
          </p:nvPr>
        </p:nvSpPr>
        <p:spPr bwMode="white">
          <a:xfrm>
            <a:off x="812799" y="2031999"/>
            <a:ext cx="7315201" cy="1886400"/>
          </a:xfrm>
        </p:spPr>
        <p:txBody>
          <a:bodyPr anchor="t" anchorCtr="0"/>
          <a:lstStyle>
            <a:lvl1pPr algn="l">
              <a:defRPr sz="4200">
                <a:solidFill>
                  <a:schemeClr val="tx1"/>
                </a:solidFill>
              </a:defRPr>
            </a:lvl1pPr>
          </a:lstStyle>
          <a:p>
            <a:r>
              <a:rPr lang="da-DK" dirty="0"/>
              <a:t>Klik for at tilføje titel.</a:t>
            </a:r>
            <a:br>
              <a:rPr lang="da-DK" dirty="0"/>
            </a:br>
            <a:r>
              <a:rPr lang="da-DK" dirty="0"/>
              <a:t>OBS: Teksten må IKKE gå ind over kronen</a:t>
            </a:r>
          </a:p>
        </p:txBody>
      </p:sp>
      <p:sp>
        <p:nvSpPr>
          <p:cNvPr id="5" name="Subtitle 2">
            <a:extLst>
              <a:ext uri="{FF2B5EF4-FFF2-40B4-BE49-F238E27FC236}">
                <a16:creationId xmlns:a16="http://schemas.microsoft.com/office/drawing/2014/main" id="{E7130A6D-1077-5B59-3D96-367B90401936}"/>
              </a:ext>
            </a:extLst>
          </p:cNvPr>
          <p:cNvSpPr>
            <a:spLocks noGrp="1"/>
          </p:cNvSpPr>
          <p:nvPr>
            <p:ph type="subTitle" idx="1" hasCustomPrompt="1"/>
          </p:nvPr>
        </p:nvSpPr>
        <p:spPr bwMode="white">
          <a:xfrm>
            <a:off x="812799" y="3918399"/>
            <a:ext cx="7315201" cy="552001"/>
          </a:xfrm>
        </p:spPr>
        <p:txBody>
          <a:bodyPr/>
          <a:lstStyle>
            <a:lvl1pPr marL="0" indent="0" algn="l">
              <a:lnSpc>
                <a:spcPct val="80000"/>
              </a:lnSpc>
              <a:spcBef>
                <a:spcPts val="600"/>
              </a:spcBef>
              <a:spcAft>
                <a:spcPts val="600"/>
              </a:spcAft>
              <a:buFont typeface="Arial" panose="020B0604020202020204" pitchFamily="34" charset="0"/>
              <a:buChar char="​"/>
              <a:defRPr sz="1600" b="0"/>
            </a:lvl1pPr>
            <a:lvl2pPr marL="0" indent="0" algn="l">
              <a:lnSpc>
                <a:spcPct val="80000"/>
              </a:lnSpc>
              <a:spcBef>
                <a:spcPts val="600"/>
              </a:spcBef>
              <a:spcAft>
                <a:spcPts val="600"/>
              </a:spcAft>
              <a:buFont typeface="Arial" panose="020B0604020202020204" pitchFamily="34" charset="0"/>
              <a:buChar char="​"/>
              <a:defRPr sz="1200" b="0"/>
            </a:lvl2pPr>
            <a:lvl3pPr marL="0" indent="0" algn="l">
              <a:lnSpc>
                <a:spcPct val="80000"/>
              </a:lnSpc>
              <a:spcBef>
                <a:spcPts val="600"/>
              </a:spcBef>
              <a:spcAft>
                <a:spcPts val="600"/>
              </a:spcAft>
              <a:buFont typeface="Arial" panose="020B0604020202020204" pitchFamily="34" charset="0"/>
              <a:buChar char="​"/>
              <a:defRPr sz="1200" b="0"/>
            </a:lvl3pPr>
            <a:lvl4pPr marL="0" indent="0" algn="l">
              <a:lnSpc>
                <a:spcPct val="80000"/>
              </a:lnSpc>
              <a:spcBef>
                <a:spcPts val="600"/>
              </a:spcBef>
              <a:spcAft>
                <a:spcPts val="600"/>
              </a:spcAft>
              <a:buFont typeface="Arial" panose="020B0604020202020204" pitchFamily="34" charset="0"/>
              <a:buChar char="​"/>
              <a:defRPr sz="1200" b="0"/>
            </a:lvl4pPr>
            <a:lvl5pPr marL="0" indent="0" algn="l">
              <a:lnSpc>
                <a:spcPct val="80000"/>
              </a:lnSpc>
              <a:spcBef>
                <a:spcPts val="600"/>
              </a:spcBef>
              <a:spcAft>
                <a:spcPts val="600"/>
              </a:spcAft>
              <a:buFont typeface="Arial" panose="020B0604020202020204" pitchFamily="34" charset="0"/>
              <a:buChar char="​"/>
              <a:defRPr sz="1200" b="0"/>
            </a:lvl5pPr>
            <a:lvl6pPr marL="0" indent="0" algn="l">
              <a:lnSpc>
                <a:spcPct val="80000"/>
              </a:lnSpc>
              <a:spcBef>
                <a:spcPts val="600"/>
              </a:spcBef>
              <a:spcAft>
                <a:spcPts val="600"/>
              </a:spcAft>
              <a:buFont typeface="Arial" panose="020B0604020202020204" pitchFamily="34" charset="0"/>
              <a:buChar char="​"/>
              <a:defRPr sz="1200" b="0"/>
            </a:lvl6pPr>
            <a:lvl7pPr marL="0" indent="0" algn="l">
              <a:lnSpc>
                <a:spcPct val="80000"/>
              </a:lnSpc>
              <a:spcBef>
                <a:spcPts val="600"/>
              </a:spcBef>
              <a:spcAft>
                <a:spcPts val="600"/>
              </a:spcAft>
              <a:buFont typeface="Arial" panose="020B0604020202020204" pitchFamily="34" charset="0"/>
              <a:buChar char="​"/>
              <a:defRPr sz="1200" b="0"/>
            </a:lvl7pPr>
            <a:lvl8pPr marL="0" indent="0" algn="l">
              <a:lnSpc>
                <a:spcPct val="80000"/>
              </a:lnSpc>
              <a:spcBef>
                <a:spcPts val="600"/>
              </a:spcBef>
              <a:spcAft>
                <a:spcPts val="600"/>
              </a:spcAft>
              <a:buFont typeface="Arial" panose="020B0604020202020204" pitchFamily="34" charset="0"/>
              <a:buChar char="​"/>
              <a:defRPr sz="1200" b="0"/>
            </a:lvl8pPr>
            <a:lvl9pPr marL="0" indent="0" algn="l">
              <a:lnSpc>
                <a:spcPct val="80000"/>
              </a:lnSpc>
              <a:spcBef>
                <a:spcPts val="600"/>
              </a:spcBef>
              <a:spcAft>
                <a:spcPts val="600"/>
              </a:spcAft>
              <a:buFont typeface="Arial" panose="020B0604020202020204" pitchFamily="34" charset="0"/>
              <a:buChar char="​"/>
              <a:defRPr sz="1200" b="0"/>
            </a:lvl9pPr>
          </a:lstStyle>
          <a:p>
            <a:r>
              <a:rPr lang="da-DK" dirty="0"/>
              <a:t>Klik for at tilføje supplerende tekst</a:t>
            </a:r>
          </a:p>
        </p:txBody>
      </p:sp>
      <p:sp>
        <p:nvSpPr>
          <p:cNvPr id="6" name="Pladsholder til tekst 5">
            <a:extLst>
              <a:ext uri="{FF2B5EF4-FFF2-40B4-BE49-F238E27FC236}">
                <a16:creationId xmlns:a16="http://schemas.microsoft.com/office/drawing/2014/main" id="{B293B8D1-ABA4-FBC9-48C5-C1E94A30B38F}"/>
              </a:ext>
            </a:extLst>
          </p:cNvPr>
          <p:cNvSpPr>
            <a:spLocks noGrp="1"/>
          </p:cNvSpPr>
          <p:nvPr>
            <p:ph type="body" sz="quarter" idx="18" hasCustomPrompt="1"/>
          </p:nvPr>
        </p:nvSpPr>
        <p:spPr bwMode="white">
          <a:xfrm>
            <a:off x="812800" y="5638800"/>
            <a:ext cx="4064000" cy="406400"/>
          </a:xfrm>
        </p:spPr>
        <p:txBody>
          <a:bodyPr rIns="194400" anchor="b" anchorCtr="0"/>
          <a:lstStyle>
            <a:lvl1pPr marL="0" indent="0">
              <a:lnSpc>
                <a:spcPct val="110000"/>
              </a:lnSpc>
              <a:spcBef>
                <a:spcPts val="600"/>
              </a:spcBef>
              <a:spcAft>
                <a:spcPts val="600"/>
              </a:spcAft>
              <a:buFontTx/>
              <a:buNone/>
              <a:defRPr sz="1200">
                <a:solidFill>
                  <a:schemeClr val="tx1">
                    <a:lumMod val="50000"/>
                    <a:lumOff val="50000"/>
                  </a:schemeClr>
                </a:solidFill>
              </a:defRPr>
            </a:lvl1pPr>
            <a:lvl2pPr marL="0" indent="0">
              <a:lnSpc>
                <a:spcPct val="110000"/>
              </a:lnSpc>
              <a:spcBef>
                <a:spcPts val="600"/>
              </a:spcBef>
              <a:spcAft>
                <a:spcPts val="600"/>
              </a:spcAft>
              <a:buFontTx/>
              <a:buNone/>
              <a:defRPr sz="1200">
                <a:solidFill>
                  <a:schemeClr val="tx1">
                    <a:lumMod val="50000"/>
                    <a:lumOff val="50000"/>
                  </a:schemeClr>
                </a:solidFill>
              </a:defRPr>
            </a:lvl2pPr>
            <a:lvl3pPr marL="0" indent="0">
              <a:lnSpc>
                <a:spcPct val="110000"/>
              </a:lnSpc>
              <a:spcBef>
                <a:spcPts val="600"/>
              </a:spcBef>
              <a:spcAft>
                <a:spcPts val="600"/>
              </a:spcAft>
              <a:buFontTx/>
              <a:buNone/>
              <a:defRPr sz="1200">
                <a:solidFill>
                  <a:schemeClr val="tx1">
                    <a:lumMod val="50000"/>
                    <a:lumOff val="50000"/>
                  </a:schemeClr>
                </a:solidFill>
              </a:defRPr>
            </a:lvl3pPr>
            <a:lvl4pPr marL="0" indent="0">
              <a:lnSpc>
                <a:spcPct val="110000"/>
              </a:lnSpc>
              <a:spcBef>
                <a:spcPts val="600"/>
              </a:spcBef>
              <a:spcAft>
                <a:spcPts val="600"/>
              </a:spcAft>
              <a:buFontTx/>
              <a:buNone/>
              <a:defRPr sz="1200">
                <a:solidFill>
                  <a:schemeClr val="tx1">
                    <a:lumMod val="50000"/>
                    <a:lumOff val="50000"/>
                  </a:schemeClr>
                </a:solidFill>
              </a:defRPr>
            </a:lvl4pPr>
            <a:lvl5pPr marL="0" indent="0">
              <a:lnSpc>
                <a:spcPct val="110000"/>
              </a:lnSpc>
              <a:spcBef>
                <a:spcPts val="600"/>
              </a:spcBef>
              <a:spcAft>
                <a:spcPts val="600"/>
              </a:spcAft>
              <a:buFontTx/>
              <a:buNone/>
              <a:defRPr sz="1200">
                <a:solidFill>
                  <a:schemeClr val="tx1">
                    <a:lumMod val="50000"/>
                    <a:lumOff val="50000"/>
                  </a:schemeClr>
                </a:solidFill>
              </a:defRPr>
            </a:lvl5pPr>
            <a:lvl6pPr marL="0" indent="0">
              <a:lnSpc>
                <a:spcPct val="110000"/>
              </a:lnSpc>
              <a:spcBef>
                <a:spcPts val="600"/>
              </a:spcBef>
              <a:spcAft>
                <a:spcPts val="600"/>
              </a:spcAft>
              <a:buFontTx/>
              <a:buNone/>
              <a:defRPr sz="1200">
                <a:solidFill>
                  <a:schemeClr val="tx1">
                    <a:lumMod val="50000"/>
                    <a:lumOff val="50000"/>
                  </a:schemeClr>
                </a:solidFill>
              </a:defRPr>
            </a:lvl6pPr>
            <a:lvl7pPr marL="0" indent="0">
              <a:lnSpc>
                <a:spcPct val="110000"/>
              </a:lnSpc>
              <a:spcBef>
                <a:spcPts val="600"/>
              </a:spcBef>
              <a:spcAft>
                <a:spcPts val="600"/>
              </a:spcAft>
              <a:buFontTx/>
              <a:buNone/>
              <a:defRPr sz="1200">
                <a:solidFill>
                  <a:schemeClr val="tx1">
                    <a:lumMod val="50000"/>
                    <a:lumOff val="50000"/>
                  </a:schemeClr>
                </a:solidFill>
              </a:defRPr>
            </a:lvl7pPr>
            <a:lvl8pPr marL="0" indent="0">
              <a:lnSpc>
                <a:spcPct val="110000"/>
              </a:lnSpc>
              <a:spcBef>
                <a:spcPts val="600"/>
              </a:spcBef>
              <a:spcAft>
                <a:spcPts val="600"/>
              </a:spcAft>
              <a:buFontTx/>
              <a:buNone/>
              <a:defRPr sz="1200">
                <a:solidFill>
                  <a:schemeClr val="tx1">
                    <a:lumMod val="50000"/>
                    <a:lumOff val="50000"/>
                  </a:schemeClr>
                </a:solidFill>
              </a:defRPr>
            </a:lvl8pPr>
            <a:lvl9pPr marL="0" indent="0">
              <a:lnSpc>
                <a:spcPct val="110000"/>
              </a:lnSpc>
              <a:spcBef>
                <a:spcPts val="600"/>
              </a:spcBef>
              <a:spcAft>
                <a:spcPts val="600"/>
              </a:spcAft>
              <a:buFontTx/>
              <a:buNone/>
              <a:defRPr sz="1200">
                <a:solidFill>
                  <a:schemeClr val="tx1">
                    <a:lumMod val="50000"/>
                    <a:lumOff val="50000"/>
                  </a:schemeClr>
                </a:solidFill>
              </a:defRPr>
            </a:lvl9pPr>
          </a:lstStyle>
          <a:p>
            <a:pPr lvl="0"/>
            <a:r>
              <a:rPr lang="da-DK" dirty="0"/>
              <a:t>Klik for at tilføje fornavn, efternavn, stilling</a:t>
            </a:r>
          </a:p>
        </p:txBody>
      </p:sp>
      <p:sp>
        <p:nvSpPr>
          <p:cNvPr id="12" name="Pladsholder til tekst 7">
            <a:extLst>
              <a:ext uri="{FF2B5EF4-FFF2-40B4-BE49-F238E27FC236}">
                <a16:creationId xmlns:a16="http://schemas.microsoft.com/office/drawing/2014/main" id="{1D133F85-99F6-F4F0-9F10-6764780DE79D}"/>
              </a:ext>
            </a:extLst>
          </p:cNvPr>
          <p:cNvSpPr>
            <a:spLocks noGrp="1"/>
          </p:cNvSpPr>
          <p:nvPr>
            <p:ph type="body" sz="quarter" idx="19" hasCustomPrompt="1"/>
          </p:nvPr>
        </p:nvSpPr>
        <p:spPr bwMode="white">
          <a:xfrm>
            <a:off x="4876800" y="5638800"/>
            <a:ext cx="3251200" cy="406400"/>
          </a:xfrm>
        </p:spPr>
        <p:txBody>
          <a:bodyPr anchor="b" anchorCtr="0"/>
          <a:lstStyle>
            <a:lvl1pPr marL="0" indent="0">
              <a:lnSpc>
                <a:spcPct val="110000"/>
              </a:lnSpc>
              <a:spcBef>
                <a:spcPts val="600"/>
              </a:spcBef>
              <a:spcAft>
                <a:spcPts val="600"/>
              </a:spcAft>
              <a:buFontTx/>
              <a:buNone/>
              <a:defRPr sz="1200">
                <a:solidFill>
                  <a:schemeClr val="tx1">
                    <a:lumMod val="50000"/>
                    <a:lumOff val="50000"/>
                  </a:schemeClr>
                </a:solidFill>
              </a:defRPr>
            </a:lvl1pPr>
            <a:lvl2pPr marL="0" indent="0">
              <a:lnSpc>
                <a:spcPct val="110000"/>
              </a:lnSpc>
              <a:spcBef>
                <a:spcPts val="600"/>
              </a:spcBef>
              <a:spcAft>
                <a:spcPts val="600"/>
              </a:spcAft>
              <a:buFontTx/>
              <a:buNone/>
              <a:defRPr sz="1200">
                <a:solidFill>
                  <a:schemeClr val="tx1">
                    <a:lumMod val="50000"/>
                    <a:lumOff val="50000"/>
                  </a:schemeClr>
                </a:solidFill>
              </a:defRPr>
            </a:lvl2pPr>
            <a:lvl3pPr marL="0" indent="0">
              <a:lnSpc>
                <a:spcPct val="110000"/>
              </a:lnSpc>
              <a:spcBef>
                <a:spcPts val="600"/>
              </a:spcBef>
              <a:spcAft>
                <a:spcPts val="600"/>
              </a:spcAft>
              <a:buFontTx/>
              <a:buNone/>
              <a:defRPr sz="1200">
                <a:solidFill>
                  <a:schemeClr val="tx1">
                    <a:lumMod val="50000"/>
                    <a:lumOff val="50000"/>
                  </a:schemeClr>
                </a:solidFill>
              </a:defRPr>
            </a:lvl3pPr>
            <a:lvl4pPr marL="0" indent="0">
              <a:lnSpc>
                <a:spcPct val="110000"/>
              </a:lnSpc>
              <a:spcBef>
                <a:spcPts val="600"/>
              </a:spcBef>
              <a:spcAft>
                <a:spcPts val="600"/>
              </a:spcAft>
              <a:buFontTx/>
              <a:buNone/>
              <a:defRPr sz="1200">
                <a:solidFill>
                  <a:schemeClr val="tx1">
                    <a:lumMod val="50000"/>
                    <a:lumOff val="50000"/>
                  </a:schemeClr>
                </a:solidFill>
              </a:defRPr>
            </a:lvl4pPr>
            <a:lvl5pPr marL="0" indent="0">
              <a:lnSpc>
                <a:spcPct val="110000"/>
              </a:lnSpc>
              <a:spcBef>
                <a:spcPts val="600"/>
              </a:spcBef>
              <a:spcAft>
                <a:spcPts val="600"/>
              </a:spcAft>
              <a:buFontTx/>
              <a:buNone/>
              <a:defRPr sz="1200">
                <a:solidFill>
                  <a:schemeClr val="tx1">
                    <a:lumMod val="50000"/>
                    <a:lumOff val="50000"/>
                  </a:schemeClr>
                </a:solidFill>
              </a:defRPr>
            </a:lvl5pPr>
            <a:lvl6pPr marL="0" indent="0">
              <a:lnSpc>
                <a:spcPct val="110000"/>
              </a:lnSpc>
              <a:spcBef>
                <a:spcPts val="600"/>
              </a:spcBef>
              <a:spcAft>
                <a:spcPts val="600"/>
              </a:spcAft>
              <a:buFontTx/>
              <a:buNone/>
              <a:defRPr sz="1200">
                <a:solidFill>
                  <a:schemeClr val="tx1">
                    <a:lumMod val="50000"/>
                    <a:lumOff val="50000"/>
                  </a:schemeClr>
                </a:solidFill>
              </a:defRPr>
            </a:lvl6pPr>
            <a:lvl7pPr marL="0" indent="0">
              <a:lnSpc>
                <a:spcPct val="110000"/>
              </a:lnSpc>
              <a:spcBef>
                <a:spcPts val="600"/>
              </a:spcBef>
              <a:spcAft>
                <a:spcPts val="600"/>
              </a:spcAft>
              <a:buFontTx/>
              <a:buNone/>
              <a:defRPr sz="1200">
                <a:solidFill>
                  <a:schemeClr val="tx1">
                    <a:lumMod val="50000"/>
                    <a:lumOff val="50000"/>
                  </a:schemeClr>
                </a:solidFill>
              </a:defRPr>
            </a:lvl7pPr>
            <a:lvl8pPr marL="0" indent="0">
              <a:lnSpc>
                <a:spcPct val="110000"/>
              </a:lnSpc>
              <a:spcBef>
                <a:spcPts val="600"/>
              </a:spcBef>
              <a:spcAft>
                <a:spcPts val="600"/>
              </a:spcAft>
              <a:buFontTx/>
              <a:buNone/>
              <a:defRPr sz="1200">
                <a:solidFill>
                  <a:schemeClr val="tx1">
                    <a:lumMod val="50000"/>
                    <a:lumOff val="50000"/>
                  </a:schemeClr>
                </a:solidFill>
              </a:defRPr>
            </a:lvl8pPr>
            <a:lvl9pPr marL="0" indent="0">
              <a:lnSpc>
                <a:spcPct val="110000"/>
              </a:lnSpc>
              <a:spcBef>
                <a:spcPts val="600"/>
              </a:spcBef>
              <a:spcAft>
                <a:spcPts val="600"/>
              </a:spcAft>
              <a:buFontTx/>
              <a:buNone/>
              <a:defRPr sz="1200">
                <a:solidFill>
                  <a:schemeClr val="tx1">
                    <a:lumMod val="50000"/>
                    <a:lumOff val="50000"/>
                  </a:schemeClr>
                </a:solidFill>
              </a:defRPr>
            </a:lvl9pPr>
          </a:lstStyle>
          <a:p>
            <a:pPr lvl="0"/>
            <a:r>
              <a:rPr lang="da-DK" dirty="0"/>
              <a:t>Klik for at tilføje dato, fx 1. januar 2023</a:t>
            </a:r>
          </a:p>
        </p:txBody>
      </p:sp>
      <p:pic>
        <p:nvPicPr>
          <p:cNvPr id="13" name="Logo RGB" hidden="1">
            <a:extLst>
              <a:ext uri="{FF2B5EF4-FFF2-40B4-BE49-F238E27FC236}">
                <a16:creationId xmlns:a16="http://schemas.microsoft.com/office/drawing/2014/main" id="{12E5B32F-ADE0-0BE7-A4FD-05CBB58D7325}"/>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406400" y="406400"/>
            <a:ext cx="1590085" cy="806400"/>
          </a:xfrm>
          <a:prstGeom prst="rect">
            <a:avLst/>
          </a:prstGeom>
        </p:spPr>
      </p:pic>
      <p:sp>
        <p:nvSpPr>
          <p:cNvPr id="3" name="TextBox 2">
            <a:extLst>
              <a:ext uri="{FF2B5EF4-FFF2-40B4-BE49-F238E27FC236}">
                <a16:creationId xmlns:a16="http://schemas.microsoft.com/office/drawing/2014/main" id="{AAD87D64-1D5E-0CAB-BB21-DDD649A63D18}"/>
              </a:ext>
            </a:extLst>
          </p:cNvPr>
          <p:cNvSpPr txBox="1"/>
          <p:nvPr userDrawn="1"/>
        </p:nvSpPr>
        <p:spPr>
          <a:xfrm>
            <a:off x="-2743200" y="3807108"/>
            <a:ext cx="2595600" cy="3112222"/>
          </a:xfrm>
          <a:prstGeom prst="rect">
            <a:avLst/>
          </a:prstGeom>
          <a:noFill/>
          <a:ln w="12700">
            <a:solidFill>
              <a:schemeClr val="tx1">
                <a:lumMod val="50000"/>
                <a:lumOff val="50000"/>
              </a:schemeClr>
            </a:solidFill>
            <a:prstDash val="lgDash"/>
          </a:ln>
        </p:spPr>
        <p:txBody>
          <a:bodyPr wrap="square" lIns="162000" tIns="162000" rIns="162000" bIns="162000" rtlCol="0">
            <a:spAutoFit/>
          </a:bodyPr>
          <a:lstStyle/>
          <a:p>
            <a:pPr algn="l">
              <a:lnSpc>
                <a:spcPct val="110000"/>
              </a:lnSpc>
              <a:spcBef>
                <a:spcPts val="600"/>
              </a:spcBef>
              <a:spcAft>
                <a:spcPts val="600"/>
              </a:spcAft>
            </a:pPr>
            <a:r>
              <a:rPr lang="da-DK" sz="1200" b="1" dirty="0">
                <a:solidFill>
                  <a:schemeClr val="bg1"/>
                </a:solidFill>
              </a:rPr>
              <a:t>Udskift baggrundsbillede:</a:t>
            </a:r>
          </a:p>
          <a:p>
            <a:pPr marL="180975" indent="-180975" algn="l">
              <a:lnSpc>
                <a:spcPct val="110000"/>
              </a:lnSpc>
              <a:spcBef>
                <a:spcPts val="600"/>
              </a:spcBef>
              <a:spcAft>
                <a:spcPts val="600"/>
              </a:spcAft>
              <a:buFont typeface="Arial" panose="020B0604020202020204" pitchFamily="34" charset="0"/>
              <a:buChar char="•"/>
            </a:pPr>
            <a:r>
              <a:rPr lang="da-DK" sz="1200" b="0" dirty="0">
                <a:solidFill>
                  <a:schemeClr val="bg1"/>
                </a:solidFill>
              </a:rPr>
              <a:t>Nulstil slide for at få billedet øverst</a:t>
            </a:r>
          </a:p>
          <a:p>
            <a:pPr marL="180975" indent="-180975" algn="l">
              <a:lnSpc>
                <a:spcPct val="110000"/>
              </a:lnSpc>
              <a:spcBef>
                <a:spcPts val="600"/>
              </a:spcBef>
              <a:spcAft>
                <a:spcPts val="600"/>
              </a:spcAft>
              <a:buFont typeface="Arial" panose="020B0604020202020204" pitchFamily="34" charset="0"/>
              <a:buChar char="•"/>
            </a:pPr>
            <a:r>
              <a:rPr lang="da-DK" sz="1200" b="0" dirty="0">
                <a:solidFill>
                  <a:schemeClr val="bg1"/>
                </a:solidFill>
              </a:rPr>
              <a:t>Højreklik på billede og vælg ”Skift billede”</a:t>
            </a:r>
          </a:p>
          <a:p>
            <a:pPr marL="180975" indent="-180975" algn="l">
              <a:lnSpc>
                <a:spcPct val="110000"/>
              </a:lnSpc>
              <a:spcBef>
                <a:spcPts val="600"/>
              </a:spcBef>
              <a:spcAft>
                <a:spcPts val="600"/>
              </a:spcAft>
              <a:buFont typeface="Arial" panose="020B0604020202020204" pitchFamily="34" charset="0"/>
              <a:buChar char="•"/>
            </a:pPr>
            <a:r>
              <a:rPr lang="da-DK" sz="1200" b="0" dirty="0">
                <a:solidFill>
                  <a:schemeClr val="bg1"/>
                </a:solidFill>
              </a:rPr>
              <a:t>Indsæt dit ønskede billede</a:t>
            </a:r>
          </a:p>
          <a:p>
            <a:pPr marL="180975" indent="-180975" algn="l">
              <a:lnSpc>
                <a:spcPct val="110000"/>
              </a:lnSpc>
              <a:spcBef>
                <a:spcPts val="600"/>
              </a:spcBef>
              <a:spcAft>
                <a:spcPts val="600"/>
              </a:spcAft>
              <a:buFont typeface="Arial" panose="020B0604020202020204" pitchFamily="34" charset="0"/>
              <a:buChar char="•"/>
            </a:pPr>
            <a:r>
              <a:rPr lang="da-DK" sz="1200" b="0" dirty="0">
                <a:solidFill>
                  <a:schemeClr val="bg1"/>
                </a:solidFill>
              </a:rPr>
              <a:t>Højreklik på billedet, vælg </a:t>
            </a:r>
            <a:r>
              <a:rPr lang="da-DK" sz="1200" b="1" dirty="0">
                <a:solidFill>
                  <a:schemeClr val="bg1"/>
                </a:solidFill>
              </a:rPr>
              <a:t>Placer bagerst</a:t>
            </a:r>
          </a:p>
          <a:p>
            <a:pPr marL="180975" indent="-180975" algn="l">
              <a:lnSpc>
                <a:spcPct val="110000"/>
              </a:lnSpc>
              <a:spcBef>
                <a:spcPts val="600"/>
              </a:spcBef>
              <a:spcAft>
                <a:spcPts val="600"/>
              </a:spcAft>
              <a:buFont typeface="Arial" panose="020B0604020202020204" pitchFamily="34" charset="0"/>
              <a:buChar char="•"/>
            </a:pPr>
            <a:r>
              <a:rPr lang="da-DK" sz="1200" b="0" dirty="0">
                <a:solidFill>
                  <a:schemeClr val="bg1"/>
                </a:solidFill>
              </a:rPr>
              <a:t>Justér evt. det mørke filter igen</a:t>
            </a:r>
          </a:p>
        </p:txBody>
      </p:sp>
      <p:sp>
        <p:nvSpPr>
          <p:cNvPr id="18" name="TextBox 17">
            <a:extLst>
              <a:ext uri="{FF2B5EF4-FFF2-40B4-BE49-F238E27FC236}">
                <a16:creationId xmlns:a16="http://schemas.microsoft.com/office/drawing/2014/main" id="{CAE0B00E-0867-6C07-51F2-15F772B9BA13}"/>
              </a:ext>
            </a:extLst>
          </p:cNvPr>
          <p:cNvSpPr txBox="1"/>
          <p:nvPr userDrawn="1"/>
        </p:nvSpPr>
        <p:spPr>
          <a:xfrm>
            <a:off x="-2743200" y="0"/>
            <a:ext cx="2597097" cy="3616975"/>
          </a:xfrm>
          <a:prstGeom prst="rect">
            <a:avLst/>
          </a:prstGeom>
          <a:noFill/>
          <a:ln w="12700">
            <a:solidFill>
              <a:schemeClr val="tx1">
                <a:lumMod val="50000"/>
                <a:lumOff val="50000"/>
              </a:schemeClr>
            </a:solidFill>
            <a:prstDash val="lgDash"/>
          </a:ln>
        </p:spPr>
        <p:txBody>
          <a:bodyPr wrap="square" lIns="162000" tIns="162000" rIns="162000" bIns="162000" rtlCol="0">
            <a:spAutoFit/>
          </a:bodyPr>
          <a:lstStyle/>
          <a:p>
            <a:pPr algn="l">
              <a:lnSpc>
                <a:spcPct val="110000"/>
              </a:lnSpc>
              <a:spcBef>
                <a:spcPts val="600"/>
              </a:spcBef>
              <a:spcAft>
                <a:spcPts val="600"/>
              </a:spcAft>
            </a:pPr>
            <a:r>
              <a:rPr lang="da-DK" sz="1200" b="1" dirty="0">
                <a:solidFill>
                  <a:schemeClr val="bg1"/>
                </a:solidFill>
              </a:rPr>
              <a:t>Indsæt baggrundsbillede:</a:t>
            </a:r>
          </a:p>
          <a:p>
            <a:pPr marL="180975" indent="-180975" algn="l">
              <a:lnSpc>
                <a:spcPct val="110000"/>
              </a:lnSpc>
              <a:spcBef>
                <a:spcPts val="600"/>
              </a:spcBef>
              <a:spcAft>
                <a:spcPts val="600"/>
              </a:spcAft>
              <a:buFont typeface="Arial" panose="020B0604020202020204" pitchFamily="34" charset="0"/>
              <a:buChar char="•"/>
            </a:pPr>
            <a:r>
              <a:rPr lang="da-DK" sz="1200" b="0" dirty="0">
                <a:solidFill>
                  <a:schemeClr val="bg1"/>
                </a:solidFill>
              </a:rPr>
              <a:t>Klik på billedpladsholderens ramme, klik på fane Indsæt/ Billeder </a:t>
            </a:r>
          </a:p>
          <a:p>
            <a:pPr marL="180975" indent="-180975" algn="l">
              <a:lnSpc>
                <a:spcPct val="110000"/>
              </a:lnSpc>
              <a:spcBef>
                <a:spcPts val="600"/>
              </a:spcBef>
              <a:spcAft>
                <a:spcPts val="600"/>
              </a:spcAft>
              <a:buFont typeface="Arial" panose="020B0604020202020204" pitchFamily="34" charset="0"/>
              <a:buChar char="•"/>
            </a:pPr>
            <a:r>
              <a:rPr lang="da-DK" sz="1200" b="0" dirty="0">
                <a:solidFill>
                  <a:schemeClr val="bg1"/>
                </a:solidFill>
              </a:rPr>
              <a:t>Højreklik på billedet, vælg </a:t>
            </a:r>
            <a:r>
              <a:rPr lang="da-DK" sz="1200" b="1" dirty="0">
                <a:solidFill>
                  <a:schemeClr val="bg1"/>
                </a:solidFill>
              </a:rPr>
              <a:t>Placer bagerst</a:t>
            </a:r>
          </a:p>
          <a:p>
            <a:pPr marL="180975" indent="-180975" algn="l">
              <a:lnSpc>
                <a:spcPct val="110000"/>
              </a:lnSpc>
              <a:spcBef>
                <a:spcPts val="600"/>
              </a:spcBef>
              <a:spcAft>
                <a:spcPts val="600"/>
              </a:spcAft>
              <a:buFont typeface="Arial" panose="020B0604020202020204" pitchFamily="34" charset="0"/>
              <a:buChar char="•"/>
            </a:pPr>
            <a:r>
              <a:rPr lang="da-DK" sz="1200" b="0" dirty="0">
                <a:solidFill>
                  <a:schemeClr val="bg1"/>
                </a:solidFill>
              </a:rPr>
              <a:t>Mørkt filter og kronen bliver synlige. Ønsker du mørkere eller lysere filter, klik på filterets ramme, vælg </a:t>
            </a:r>
            <a:r>
              <a:rPr lang="da-DK" sz="1200" b="1" dirty="0">
                <a:solidFill>
                  <a:schemeClr val="bg1"/>
                </a:solidFill>
              </a:rPr>
              <a:t>Formater figur</a:t>
            </a:r>
            <a:r>
              <a:rPr lang="da-DK" sz="1200" b="0" dirty="0">
                <a:solidFill>
                  <a:schemeClr val="bg1"/>
                </a:solidFill>
              </a:rPr>
              <a:t> og justér </a:t>
            </a:r>
            <a:r>
              <a:rPr lang="da-DK" sz="1200" b="1" dirty="0">
                <a:solidFill>
                  <a:schemeClr val="bg1"/>
                </a:solidFill>
              </a:rPr>
              <a:t>Gennemsigtighed</a:t>
            </a:r>
            <a:r>
              <a:rPr lang="da-DK" sz="1200" b="0" dirty="0">
                <a:solidFill>
                  <a:schemeClr val="bg1"/>
                </a:solidFill>
              </a:rPr>
              <a:t>, mere end 45% for lysere, eller mindre end 45% for mørkere</a:t>
            </a:r>
          </a:p>
        </p:txBody>
      </p:sp>
      <p:pic>
        <p:nvPicPr>
          <p:cNvPr id="16" name="Billede 15">
            <a:extLst>
              <a:ext uri="{FF2B5EF4-FFF2-40B4-BE49-F238E27FC236}">
                <a16:creationId xmlns:a16="http://schemas.microsoft.com/office/drawing/2014/main" id="{9310A062-A25D-49ED-80D3-5FE7F5C9B6A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06400" y="414522"/>
            <a:ext cx="1530745" cy="806400"/>
          </a:xfrm>
          <a:prstGeom prst="rect">
            <a:avLst/>
          </a:prstGeom>
        </p:spPr>
      </p:pic>
    </p:spTree>
    <p:extLst>
      <p:ext uri="{BB962C8B-B14F-4D97-AF65-F5344CB8AC3E}">
        <p14:creationId xmlns:p14="http://schemas.microsoft.com/office/powerpoint/2010/main" val="3618756670"/>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ks ikoner og tekst 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37F398-E5AE-CE63-BA0E-2E5292F937BF}"/>
              </a:ext>
            </a:extLst>
          </p:cNvPr>
          <p:cNvSpPr/>
          <p:nvPr userDrawn="1"/>
        </p:nvSpPr>
        <p:spPr>
          <a:xfrm>
            <a:off x="406400" y="0"/>
            <a:ext cx="11379200" cy="6045200"/>
          </a:xfrm>
          <a:prstGeom prst="rect">
            <a:avLst/>
          </a:prstGeom>
          <a:solidFill>
            <a:srgbClr val="F3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 name="Slide Number Placeholder 2">
            <a:extLst>
              <a:ext uri="{FF2B5EF4-FFF2-40B4-BE49-F238E27FC236}">
                <a16:creationId xmlns:a16="http://schemas.microsoft.com/office/drawing/2014/main" id="{C5540551-B70E-E33A-46CA-EB41554C1AE3}"/>
              </a:ext>
            </a:extLst>
          </p:cNvPr>
          <p:cNvSpPr>
            <a:spLocks noGrp="1"/>
          </p:cNvSpPr>
          <p:nvPr>
            <p:ph type="sldNum" sz="quarter" idx="10"/>
          </p:nvPr>
        </p:nvSpPr>
        <p:spPr/>
        <p:txBody>
          <a:bodyPr/>
          <a:lstStyle/>
          <a:p>
            <a:fld id="{24C8C45C-947F-4981-8B3F-4F32E973C901}" type="slidenum">
              <a:rPr lang="da-DK" smtClean="0"/>
              <a:pPr/>
              <a:t>‹nr.›</a:t>
            </a:fld>
            <a:endParaRPr lang="da-DK" dirty="0"/>
          </a:p>
        </p:txBody>
      </p:sp>
      <p:sp>
        <p:nvSpPr>
          <p:cNvPr id="4" name="Date Placeholder 3" hidden="1">
            <a:extLst>
              <a:ext uri="{FF2B5EF4-FFF2-40B4-BE49-F238E27FC236}">
                <a16:creationId xmlns:a16="http://schemas.microsoft.com/office/drawing/2014/main" id="{81A95D3A-EA64-B0AE-D22F-794B2F0E727D}"/>
              </a:ext>
            </a:extLst>
          </p:cNvPr>
          <p:cNvSpPr>
            <a:spLocks noGrp="1"/>
          </p:cNvSpPr>
          <p:nvPr>
            <p:ph type="dt" sz="half" idx="11"/>
          </p:nvPr>
        </p:nvSpPr>
        <p:spPr/>
        <p:txBody>
          <a:bodyPr/>
          <a:lstStyle/>
          <a:p>
            <a:fld id="{CC08F898-F5D5-444B-9BDD-262F8E142DD6}" type="datetime2">
              <a:rPr lang="da-DK" smtClean="0"/>
              <a:t>13. september 2024</a:t>
            </a:fld>
            <a:endParaRPr lang="da-DK" dirty="0"/>
          </a:p>
        </p:txBody>
      </p:sp>
      <p:sp>
        <p:nvSpPr>
          <p:cNvPr id="5" name="Footer Placeholder 4">
            <a:extLst>
              <a:ext uri="{FF2B5EF4-FFF2-40B4-BE49-F238E27FC236}">
                <a16:creationId xmlns:a16="http://schemas.microsoft.com/office/drawing/2014/main" id="{740892CB-CC60-9DDB-6905-029B5D8B7A38}"/>
              </a:ext>
            </a:extLst>
          </p:cNvPr>
          <p:cNvSpPr>
            <a:spLocks noGrp="1"/>
          </p:cNvSpPr>
          <p:nvPr>
            <p:ph type="ftr" sz="quarter" idx="12"/>
          </p:nvPr>
        </p:nvSpPr>
        <p:spPr/>
        <p:txBody>
          <a:bodyPr/>
          <a:lstStyle/>
          <a:p>
            <a:endParaRPr lang="da-DK" dirty="0"/>
          </a:p>
        </p:txBody>
      </p:sp>
      <p:sp>
        <p:nvSpPr>
          <p:cNvPr id="2" name="Title 1">
            <a:extLst>
              <a:ext uri="{FF2B5EF4-FFF2-40B4-BE49-F238E27FC236}">
                <a16:creationId xmlns:a16="http://schemas.microsoft.com/office/drawing/2014/main" id="{09096ACA-1398-9098-38E9-3E052EDEED5D}"/>
              </a:ext>
            </a:extLst>
          </p:cNvPr>
          <p:cNvSpPr>
            <a:spLocks noGrp="1"/>
          </p:cNvSpPr>
          <p:nvPr>
            <p:ph type="title" hasCustomPrompt="1"/>
          </p:nvPr>
        </p:nvSpPr>
        <p:spPr/>
        <p:txBody>
          <a:bodyPr/>
          <a:lstStyle/>
          <a:p>
            <a:r>
              <a:rPr lang="da-DK" dirty="0"/>
              <a:t>Klik for at tilføje titel</a:t>
            </a:r>
          </a:p>
        </p:txBody>
      </p:sp>
      <p:sp>
        <p:nvSpPr>
          <p:cNvPr id="8" name="Text Placeholder 7">
            <a:extLst>
              <a:ext uri="{FF2B5EF4-FFF2-40B4-BE49-F238E27FC236}">
                <a16:creationId xmlns:a16="http://schemas.microsoft.com/office/drawing/2014/main" id="{0FE1DD2D-BE0A-F97F-4546-79D731B9B64D}"/>
              </a:ext>
            </a:extLst>
          </p:cNvPr>
          <p:cNvSpPr>
            <a:spLocks noGrp="1"/>
          </p:cNvSpPr>
          <p:nvPr>
            <p:ph type="body" sz="quarter" idx="13" hasCustomPrompt="1"/>
          </p:nvPr>
        </p:nvSpPr>
        <p:spPr>
          <a:xfrm>
            <a:off x="1627200" y="2032000"/>
            <a:ext cx="42120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9" name="Text Placeholder 9">
            <a:extLst>
              <a:ext uri="{FF2B5EF4-FFF2-40B4-BE49-F238E27FC236}">
                <a16:creationId xmlns:a16="http://schemas.microsoft.com/office/drawing/2014/main" id="{2D934099-829D-DC4F-48FB-F639281F9410}"/>
              </a:ext>
            </a:extLst>
          </p:cNvPr>
          <p:cNvSpPr>
            <a:spLocks noGrp="1"/>
          </p:cNvSpPr>
          <p:nvPr>
            <p:ph type="body" sz="quarter" idx="14" hasCustomPrompt="1"/>
          </p:nvPr>
        </p:nvSpPr>
        <p:spPr>
          <a:xfrm>
            <a:off x="1627200" y="2438800"/>
            <a:ext cx="4212000" cy="460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10" name="Text Placeholder 11">
            <a:extLst>
              <a:ext uri="{FF2B5EF4-FFF2-40B4-BE49-F238E27FC236}">
                <a16:creationId xmlns:a16="http://schemas.microsoft.com/office/drawing/2014/main" id="{B57948E2-0544-297E-98BE-01D21FE1B9BC}"/>
              </a:ext>
            </a:extLst>
          </p:cNvPr>
          <p:cNvSpPr>
            <a:spLocks noGrp="1"/>
          </p:cNvSpPr>
          <p:nvPr>
            <p:ph type="body" sz="quarter" idx="15" hasCustomPrompt="1"/>
          </p:nvPr>
        </p:nvSpPr>
        <p:spPr>
          <a:xfrm>
            <a:off x="1627200" y="3407262"/>
            <a:ext cx="42120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11" name="Text Placeholder 13">
            <a:extLst>
              <a:ext uri="{FF2B5EF4-FFF2-40B4-BE49-F238E27FC236}">
                <a16:creationId xmlns:a16="http://schemas.microsoft.com/office/drawing/2014/main" id="{3F702000-308D-0551-45E0-1D6AA1A3CA5A}"/>
              </a:ext>
            </a:extLst>
          </p:cNvPr>
          <p:cNvSpPr>
            <a:spLocks noGrp="1"/>
          </p:cNvSpPr>
          <p:nvPr>
            <p:ph type="body" sz="quarter" idx="16" hasCustomPrompt="1"/>
          </p:nvPr>
        </p:nvSpPr>
        <p:spPr>
          <a:xfrm>
            <a:off x="1627200" y="3814062"/>
            <a:ext cx="4212000" cy="460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12" name="Text Placeholder 15">
            <a:extLst>
              <a:ext uri="{FF2B5EF4-FFF2-40B4-BE49-F238E27FC236}">
                <a16:creationId xmlns:a16="http://schemas.microsoft.com/office/drawing/2014/main" id="{4BFFF40C-A35B-E255-8C82-3946E4D66F0C}"/>
              </a:ext>
            </a:extLst>
          </p:cNvPr>
          <p:cNvSpPr>
            <a:spLocks noGrp="1"/>
          </p:cNvSpPr>
          <p:nvPr>
            <p:ph type="body" sz="quarter" idx="17" hasCustomPrompt="1"/>
          </p:nvPr>
        </p:nvSpPr>
        <p:spPr>
          <a:xfrm>
            <a:off x="1627200" y="4775333"/>
            <a:ext cx="42120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13" name="Text Placeholder 17">
            <a:extLst>
              <a:ext uri="{FF2B5EF4-FFF2-40B4-BE49-F238E27FC236}">
                <a16:creationId xmlns:a16="http://schemas.microsoft.com/office/drawing/2014/main" id="{CDA206BF-D1EC-20DC-23A8-6B06BA4668F4}"/>
              </a:ext>
            </a:extLst>
          </p:cNvPr>
          <p:cNvSpPr>
            <a:spLocks noGrp="1"/>
          </p:cNvSpPr>
          <p:nvPr>
            <p:ph type="body" sz="quarter" idx="18" hasCustomPrompt="1"/>
          </p:nvPr>
        </p:nvSpPr>
        <p:spPr>
          <a:xfrm>
            <a:off x="1627200" y="5176625"/>
            <a:ext cx="4212000" cy="460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20" name="Text Placeholder 19">
            <a:extLst>
              <a:ext uri="{FF2B5EF4-FFF2-40B4-BE49-F238E27FC236}">
                <a16:creationId xmlns:a16="http://schemas.microsoft.com/office/drawing/2014/main" id="{829657E6-2BBB-AE8B-5738-4ED1193F3C65}"/>
              </a:ext>
            </a:extLst>
          </p:cNvPr>
          <p:cNvSpPr>
            <a:spLocks noGrp="1"/>
          </p:cNvSpPr>
          <p:nvPr>
            <p:ph type="body" sz="quarter" idx="22" hasCustomPrompt="1"/>
          </p:nvPr>
        </p:nvSpPr>
        <p:spPr>
          <a:xfrm>
            <a:off x="6908400" y="2032000"/>
            <a:ext cx="42120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21" name="Text Placeholder 21">
            <a:extLst>
              <a:ext uri="{FF2B5EF4-FFF2-40B4-BE49-F238E27FC236}">
                <a16:creationId xmlns:a16="http://schemas.microsoft.com/office/drawing/2014/main" id="{D5F13A68-0992-A02D-2085-088F7FB386CF}"/>
              </a:ext>
            </a:extLst>
          </p:cNvPr>
          <p:cNvSpPr>
            <a:spLocks noGrp="1"/>
          </p:cNvSpPr>
          <p:nvPr>
            <p:ph type="body" sz="quarter" idx="23" hasCustomPrompt="1"/>
          </p:nvPr>
        </p:nvSpPr>
        <p:spPr>
          <a:xfrm>
            <a:off x="6908400" y="2438800"/>
            <a:ext cx="4212000" cy="460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22" name="Text Placeholder 23">
            <a:extLst>
              <a:ext uri="{FF2B5EF4-FFF2-40B4-BE49-F238E27FC236}">
                <a16:creationId xmlns:a16="http://schemas.microsoft.com/office/drawing/2014/main" id="{1E1EDBBA-CC92-DD1B-0EA3-66A4ACDF4961}"/>
              </a:ext>
            </a:extLst>
          </p:cNvPr>
          <p:cNvSpPr>
            <a:spLocks noGrp="1"/>
          </p:cNvSpPr>
          <p:nvPr>
            <p:ph type="body" sz="quarter" idx="24" hasCustomPrompt="1"/>
          </p:nvPr>
        </p:nvSpPr>
        <p:spPr>
          <a:xfrm>
            <a:off x="6908400" y="3407262"/>
            <a:ext cx="42120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23" name="Text Placeholder 25">
            <a:extLst>
              <a:ext uri="{FF2B5EF4-FFF2-40B4-BE49-F238E27FC236}">
                <a16:creationId xmlns:a16="http://schemas.microsoft.com/office/drawing/2014/main" id="{B709458F-23CC-24F7-D0C5-5E4045FF801D}"/>
              </a:ext>
            </a:extLst>
          </p:cNvPr>
          <p:cNvSpPr>
            <a:spLocks noGrp="1"/>
          </p:cNvSpPr>
          <p:nvPr>
            <p:ph type="body" sz="quarter" idx="25" hasCustomPrompt="1"/>
          </p:nvPr>
        </p:nvSpPr>
        <p:spPr>
          <a:xfrm>
            <a:off x="6908400" y="3814062"/>
            <a:ext cx="4212000" cy="460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24" name="Text Placeholder 27">
            <a:extLst>
              <a:ext uri="{FF2B5EF4-FFF2-40B4-BE49-F238E27FC236}">
                <a16:creationId xmlns:a16="http://schemas.microsoft.com/office/drawing/2014/main" id="{CB4AFC49-FF6C-C54D-8BD5-C159019A16AA}"/>
              </a:ext>
            </a:extLst>
          </p:cNvPr>
          <p:cNvSpPr>
            <a:spLocks noGrp="1"/>
          </p:cNvSpPr>
          <p:nvPr>
            <p:ph type="body" sz="quarter" idx="26" hasCustomPrompt="1"/>
          </p:nvPr>
        </p:nvSpPr>
        <p:spPr>
          <a:xfrm>
            <a:off x="6908400" y="4771425"/>
            <a:ext cx="42120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25" name="Text Placeholder 29">
            <a:extLst>
              <a:ext uri="{FF2B5EF4-FFF2-40B4-BE49-F238E27FC236}">
                <a16:creationId xmlns:a16="http://schemas.microsoft.com/office/drawing/2014/main" id="{0AD1C022-E77A-3740-3CE3-4B1CE7E2E59A}"/>
              </a:ext>
            </a:extLst>
          </p:cNvPr>
          <p:cNvSpPr>
            <a:spLocks noGrp="1"/>
          </p:cNvSpPr>
          <p:nvPr>
            <p:ph type="body" sz="quarter" idx="27" hasCustomPrompt="1"/>
          </p:nvPr>
        </p:nvSpPr>
        <p:spPr>
          <a:xfrm>
            <a:off x="6908400" y="5176625"/>
            <a:ext cx="4212000" cy="460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14" name="Picture Placeholder 13">
            <a:extLst>
              <a:ext uri="{FF2B5EF4-FFF2-40B4-BE49-F238E27FC236}">
                <a16:creationId xmlns:a16="http://schemas.microsoft.com/office/drawing/2014/main" id="{FBDD3744-46F2-736A-4038-673D1FF9CD30}"/>
              </a:ext>
            </a:extLst>
          </p:cNvPr>
          <p:cNvSpPr>
            <a:spLocks noGrp="1" noChangeAspect="1"/>
          </p:cNvSpPr>
          <p:nvPr>
            <p:ph type="pic" sz="quarter" idx="31" hasCustomPrompt="1"/>
          </p:nvPr>
        </p:nvSpPr>
        <p:spPr>
          <a:xfrm>
            <a:off x="812800" y="1897200"/>
            <a:ext cx="612000" cy="612000"/>
          </a:xfrm>
        </p:spPr>
        <p:txBody>
          <a:bodyPr wrap="none" bIns="684000" anchor="b"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18" name="Picture Placeholder 13">
            <a:extLst>
              <a:ext uri="{FF2B5EF4-FFF2-40B4-BE49-F238E27FC236}">
                <a16:creationId xmlns:a16="http://schemas.microsoft.com/office/drawing/2014/main" id="{563958C5-3660-498E-C474-E4688C827CDB}"/>
              </a:ext>
            </a:extLst>
          </p:cNvPr>
          <p:cNvSpPr>
            <a:spLocks noGrp="1" noChangeAspect="1"/>
          </p:cNvSpPr>
          <p:nvPr>
            <p:ph type="pic" sz="quarter" idx="32" hasCustomPrompt="1"/>
          </p:nvPr>
        </p:nvSpPr>
        <p:spPr>
          <a:xfrm>
            <a:off x="812800" y="3266248"/>
            <a:ext cx="612000" cy="612000"/>
          </a:xfrm>
        </p:spPr>
        <p:txBody>
          <a:bodyPr wrap="none" bIns="684000" anchor="b"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19" name="Picture Placeholder 13">
            <a:extLst>
              <a:ext uri="{FF2B5EF4-FFF2-40B4-BE49-F238E27FC236}">
                <a16:creationId xmlns:a16="http://schemas.microsoft.com/office/drawing/2014/main" id="{3313FA27-C7FC-F21E-37A1-4C534FB1614F}"/>
              </a:ext>
            </a:extLst>
          </p:cNvPr>
          <p:cNvSpPr>
            <a:spLocks noGrp="1" noChangeAspect="1"/>
          </p:cNvSpPr>
          <p:nvPr>
            <p:ph type="pic" sz="quarter" idx="33" hasCustomPrompt="1"/>
          </p:nvPr>
        </p:nvSpPr>
        <p:spPr>
          <a:xfrm>
            <a:off x="812800" y="4635132"/>
            <a:ext cx="612000" cy="612000"/>
          </a:xfrm>
        </p:spPr>
        <p:txBody>
          <a:bodyPr wrap="none" bIns="684000" anchor="b"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29" name="Picture Placeholder 13">
            <a:extLst>
              <a:ext uri="{FF2B5EF4-FFF2-40B4-BE49-F238E27FC236}">
                <a16:creationId xmlns:a16="http://schemas.microsoft.com/office/drawing/2014/main" id="{8C9EFC75-2144-FB95-5D8B-93B278ACA065}"/>
              </a:ext>
            </a:extLst>
          </p:cNvPr>
          <p:cNvSpPr>
            <a:spLocks noGrp="1" noChangeAspect="1"/>
          </p:cNvSpPr>
          <p:nvPr>
            <p:ph type="pic" sz="quarter" idx="34" hasCustomPrompt="1"/>
          </p:nvPr>
        </p:nvSpPr>
        <p:spPr>
          <a:xfrm>
            <a:off x="6096000" y="1897200"/>
            <a:ext cx="612000" cy="612000"/>
          </a:xfrm>
        </p:spPr>
        <p:txBody>
          <a:bodyPr wrap="none" bIns="684000" anchor="b"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30" name="Picture Placeholder 13">
            <a:extLst>
              <a:ext uri="{FF2B5EF4-FFF2-40B4-BE49-F238E27FC236}">
                <a16:creationId xmlns:a16="http://schemas.microsoft.com/office/drawing/2014/main" id="{0055D355-8362-BFF1-4109-3CA246F1B378}"/>
              </a:ext>
            </a:extLst>
          </p:cNvPr>
          <p:cNvSpPr>
            <a:spLocks noGrp="1" noChangeAspect="1"/>
          </p:cNvSpPr>
          <p:nvPr>
            <p:ph type="pic" sz="quarter" idx="35" hasCustomPrompt="1"/>
          </p:nvPr>
        </p:nvSpPr>
        <p:spPr>
          <a:xfrm>
            <a:off x="6096000" y="3266248"/>
            <a:ext cx="612000" cy="612000"/>
          </a:xfrm>
        </p:spPr>
        <p:txBody>
          <a:bodyPr wrap="none" bIns="684000" anchor="b"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31" name="Picture Placeholder 13">
            <a:extLst>
              <a:ext uri="{FF2B5EF4-FFF2-40B4-BE49-F238E27FC236}">
                <a16:creationId xmlns:a16="http://schemas.microsoft.com/office/drawing/2014/main" id="{5CB24E14-2071-2332-7A3A-AABB21F221B4}"/>
              </a:ext>
            </a:extLst>
          </p:cNvPr>
          <p:cNvSpPr>
            <a:spLocks noGrp="1" noChangeAspect="1"/>
          </p:cNvSpPr>
          <p:nvPr>
            <p:ph type="pic" sz="quarter" idx="36" hasCustomPrompt="1"/>
          </p:nvPr>
        </p:nvSpPr>
        <p:spPr>
          <a:xfrm>
            <a:off x="6096000" y="4635132"/>
            <a:ext cx="612000" cy="612000"/>
          </a:xfrm>
        </p:spPr>
        <p:txBody>
          <a:bodyPr wrap="none" bIns="684000" anchor="b"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Tree>
    <p:extLst>
      <p:ext uri="{BB962C8B-B14F-4D97-AF65-F5344CB8AC3E}">
        <p14:creationId xmlns:p14="http://schemas.microsoft.com/office/powerpoint/2010/main" val="920941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ks ikoner og tekst B">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37F398-E5AE-CE63-BA0E-2E5292F937BF}"/>
              </a:ext>
            </a:extLst>
          </p:cNvPr>
          <p:cNvSpPr/>
          <p:nvPr userDrawn="1"/>
        </p:nvSpPr>
        <p:spPr>
          <a:xfrm>
            <a:off x="406400" y="0"/>
            <a:ext cx="11379200" cy="6045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 name="Slide Number Placeholder 2">
            <a:extLst>
              <a:ext uri="{FF2B5EF4-FFF2-40B4-BE49-F238E27FC236}">
                <a16:creationId xmlns:a16="http://schemas.microsoft.com/office/drawing/2014/main" id="{C5540551-B70E-E33A-46CA-EB41554C1AE3}"/>
              </a:ext>
            </a:extLst>
          </p:cNvPr>
          <p:cNvSpPr>
            <a:spLocks noGrp="1"/>
          </p:cNvSpPr>
          <p:nvPr>
            <p:ph type="sldNum" sz="quarter" idx="10"/>
          </p:nvPr>
        </p:nvSpPr>
        <p:spPr/>
        <p:txBody>
          <a:bodyPr/>
          <a:lstStyle/>
          <a:p>
            <a:fld id="{24C8C45C-947F-4981-8B3F-4F32E973C901}" type="slidenum">
              <a:rPr lang="da-DK" smtClean="0"/>
              <a:pPr/>
              <a:t>‹nr.›</a:t>
            </a:fld>
            <a:endParaRPr lang="da-DK" dirty="0"/>
          </a:p>
        </p:txBody>
      </p:sp>
      <p:sp>
        <p:nvSpPr>
          <p:cNvPr id="4" name="Date Placeholder 3" hidden="1">
            <a:extLst>
              <a:ext uri="{FF2B5EF4-FFF2-40B4-BE49-F238E27FC236}">
                <a16:creationId xmlns:a16="http://schemas.microsoft.com/office/drawing/2014/main" id="{81A95D3A-EA64-B0AE-D22F-794B2F0E727D}"/>
              </a:ext>
            </a:extLst>
          </p:cNvPr>
          <p:cNvSpPr>
            <a:spLocks noGrp="1"/>
          </p:cNvSpPr>
          <p:nvPr>
            <p:ph type="dt" sz="half" idx="11"/>
          </p:nvPr>
        </p:nvSpPr>
        <p:spPr/>
        <p:txBody>
          <a:bodyPr/>
          <a:lstStyle/>
          <a:p>
            <a:fld id="{AC78E449-52C4-419F-BF2A-B4CAC5A3BB5A}" type="datetime2">
              <a:rPr lang="da-DK" smtClean="0"/>
              <a:t>13. september 2024</a:t>
            </a:fld>
            <a:endParaRPr lang="da-DK" dirty="0"/>
          </a:p>
        </p:txBody>
      </p:sp>
      <p:sp>
        <p:nvSpPr>
          <p:cNvPr id="5" name="Footer Placeholder 4" hidden="1">
            <a:extLst>
              <a:ext uri="{FF2B5EF4-FFF2-40B4-BE49-F238E27FC236}">
                <a16:creationId xmlns:a16="http://schemas.microsoft.com/office/drawing/2014/main" id="{740892CB-CC60-9DDB-6905-029B5D8B7A38}"/>
              </a:ext>
            </a:extLst>
          </p:cNvPr>
          <p:cNvSpPr>
            <a:spLocks noGrp="1"/>
          </p:cNvSpPr>
          <p:nvPr>
            <p:ph type="ftr" sz="quarter" idx="12"/>
          </p:nvPr>
        </p:nvSpPr>
        <p:spPr/>
        <p:txBody>
          <a:bodyPr/>
          <a:lstStyle/>
          <a:p>
            <a:endParaRPr lang="da-DK" dirty="0"/>
          </a:p>
        </p:txBody>
      </p:sp>
      <p:sp>
        <p:nvSpPr>
          <p:cNvPr id="2" name="Title 1">
            <a:extLst>
              <a:ext uri="{FF2B5EF4-FFF2-40B4-BE49-F238E27FC236}">
                <a16:creationId xmlns:a16="http://schemas.microsoft.com/office/drawing/2014/main" id="{09096ACA-1398-9098-38E9-3E052EDEED5D}"/>
              </a:ext>
            </a:extLst>
          </p:cNvPr>
          <p:cNvSpPr>
            <a:spLocks noGrp="1"/>
          </p:cNvSpPr>
          <p:nvPr>
            <p:ph type="title" hasCustomPrompt="1"/>
          </p:nvPr>
        </p:nvSpPr>
        <p:spPr/>
        <p:txBody>
          <a:bodyPr/>
          <a:lstStyle/>
          <a:p>
            <a:r>
              <a:rPr lang="da-DK" dirty="0"/>
              <a:t>Klik for at tilføje titel</a:t>
            </a:r>
          </a:p>
        </p:txBody>
      </p:sp>
      <p:sp>
        <p:nvSpPr>
          <p:cNvPr id="8" name="Text Placeholder 7">
            <a:extLst>
              <a:ext uri="{FF2B5EF4-FFF2-40B4-BE49-F238E27FC236}">
                <a16:creationId xmlns:a16="http://schemas.microsoft.com/office/drawing/2014/main" id="{0FE1DD2D-BE0A-F97F-4546-79D731B9B64D}"/>
              </a:ext>
            </a:extLst>
          </p:cNvPr>
          <p:cNvSpPr>
            <a:spLocks noGrp="1"/>
          </p:cNvSpPr>
          <p:nvPr>
            <p:ph type="body" sz="quarter" idx="13" hasCustomPrompt="1"/>
          </p:nvPr>
        </p:nvSpPr>
        <p:spPr>
          <a:xfrm>
            <a:off x="1627200" y="2032000"/>
            <a:ext cx="42120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9" name="Text Placeholder 9">
            <a:extLst>
              <a:ext uri="{FF2B5EF4-FFF2-40B4-BE49-F238E27FC236}">
                <a16:creationId xmlns:a16="http://schemas.microsoft.com/office/drawing/2014/main" id="{2D934099-829D-DC4F-48FB-F639281F9410}"/>
              </a:ext>
            </a:extLst>
          </p:cNvPr>
          <p:cNvSpPr>
            <a:spLocks noGrp="1"/>
          </p:cNvSpPr>
          <p:nvPr>
            <p:ph type="body" sz="quarter" idx="14" hasCustomPrompt="1"/>
          </p:nvPr>
        </p:nvSpPr>
        <p:spPr>
          <a:xfrm>
            <a:off x="1627200" y="2438800"/>
            <a:ext cx="4212000" cy="460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10" name="Text Placeholder 11">
            <a:extLst>
              <a:ext uri="{FF2B5EF4-FFF2-40B4-BE49-F238E27FC236}">
                <a16:creationId xmlns:a16="http://schemas.microsoft.com/office/drawing/2014/main" id="{B57948E2-0544-297E-98BE-01D21FE1B9BC}"/>
              </a:ext>
            </a:extLst>
          </p:cNvPr>
          <p:cNvSpPr>
            <a:spLocks noGrp="1"/>
          </p:cNvSpPr>
          <p:nvPr>
            <p:ph type="body" sz="quarter" idx="15" hasCustomPrompt="1"/>
          </p:nvPr>
        </p:nvSpPr>
        <p:spPr>
          <a:xfrm>
            <a:off x="1627200" y="3407262"/>
            <a:ext cx="42120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11" name="Text Placeholder 13">
            <a:extLst>
              <a:ext uri="{FF2B5EF4-FFF2-40B4-BE49-F238E27FC236}">
                <a16:creationId xmlns:a16="http://schemas.microsoft.com/office/drawing/2014/main" id="{3F702000-308D-0551-45E0-1D6AA1A3CA5A}"/>
              </a:ext>
            </a:extLst>
          </p:cNvPr>
          <p:cNvSpPr>
            <a:spLocks noGrp="1"/>
          </p:cNvSpPr>
          <p:nvPr>
            <p:ph type="body" sz="quarter" idx="16" hasCustomPrompt="1"/>
          </p:nvPr>
        </p:nvSpPr>
        <p:spPr>
          <a:xfrm>
            <a:off x="1627200" y="3814062"/>
            <a:ext cx="4212000" cy="460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12" name="Text Placeholder 15">
            <a:extLst>
              <a:ext uri="{FF2B5EF4-FFF2-40B4-BE49-F238E27FC236}">
                <a16:creationId xmlns:a16="http://schemas.microsoft.com/office/drawing/2014/main" id="{4BFFF40C-A35B-E255-8C82-3946E4D66F0C}"/>
              </a:ext>
            </a:extLst>
          </p:cNvPr>
          <p:cNvSpPr>
            <a:spLocks noGrp="1"/>
          </p:cNvSpPr>
          <p:nvPr>
            <p:ph type="body" sz="quarter" idx="17" hasCustomPrompt="1"/>
          </p:nvPr>
        </p:nvSpPr>
        <p:spPr>
          <a:xfrm>
            <a:off x="1627200" y="4775333"/>
            <a:ext cx="42120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13" name="Text Placeholder 17">
            <a:extLst>
              <a:ext uri="{FF2B5EF4-FFF2-40B4-BE49-F238E27FC236}">
                <a16:creationId xmlns:a16="http://schemas.microsoft.com/office/drawing/2014/main" id="{CDA206BF-D1EC-20DC-23A8-6B06BA4668F4}"/>
              </a:ext>
            </a:extLst>
          </p:cNvPr>
          <p:cNvSpPr>
            <a:spLocks noGrp="1"/>
          </p:cNvSpPr>
          <p:nvPr>
            <p:ph type="body" sz="quarter" idx="18" hasCustomPrompt="1"/>
          </p:nvPr>
        </p:nvSpPr>
        <p:spPr>
          <a:xfrm>
            <a:off x="1627200" y="5176625"/>
            <a:ext cx="4212000" cy="460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20" name="Text Placeholder 19">
            <a:extLst>
              <a:ext uri="{FF2B5EF4-FFF2-40B4-BE49-F238E27FC236}">
                <a16:creationId xmlns:a16="http://schemas.microsoft.com/office/drawing/2014/main" id="{829657E6-2BBB-AE8B-5738-4ED1193F3C65}"/>
              </a:ext>
            </a:extLst>
          </p:cNvPr>
          <p:cNvSpPr>
            <a:spLocks noGrp="1"/>
          </p:cNvSpPr>
          <p:nvPr>
            <p:ph type="body" sz="quarter" idx="22" hasCustomPrompt="1"/>
          </p:nvPr>
        </p:nvSpPr>
        <p:spPr>
          <a:xfrm>
            <a:off x="6908400" y="2032000"/>
            <a:ext cx="42120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21" name="Text Placeholder 21">
            <a:extLst>
              <a:ext uri="{FF2B5EF4-FFF2-40B4-BE49-F238E27FC236}">
                <a16:creationId xmlns:a16="http://schemas.microsoft.com/office/drawing/2014/main" id="{D5F13A68-0992-A02D-2085-088F7FB386CF}"/>
              </a:ext>
            </a:extLst>
          </p:cNvPr>
          <p:cNvSpPr>
            <a:spLocks noGrp="1"/>
          </p:cNvSpPr>
          <p:nvPr>
            <p:ph type="body" sz="quarter" idx="23" hasCustomPrompt="1"/>
          </p:nvPr>
        </p:nvSpPr>
        <p:spPr>
          <a:xfrm>
            <a:off x="6908400" y="2438800"/>
            <a:ext cx="4212000" cy="460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22" name="Text Placeholder 23">
            <a:extLst>
              <a:ext uri="{FF2B5EF4-FFF2-40B4-BE49-F238E27FC236}">
                <a16:creationId xmlns:a16="http://schemas.microsoft.com/office/drawing/2014/main" id="{1E1EDBBA-CC92-DD1B-0EA3-66A4ACDF4961}"/>
              </a:ext>
            </a:extLst>
          </p:cNvPr>
          <p:cNvSpPr>
            <a:spLocks noGrp="1"/>
          </p:cNvSpPr>
          <p:nvPr>
            <p:ph type="body" sz="quarter" idx="24" hasCustomPrompt="1"/>
          </p:nvPr>
        </p:nvSpPr>
        <p:spPr>
          <a:xfrm>
            <a:off x="6908400" y="3407262"/>
            <a:ext cx="42120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23" name="Text Placeholder 25">
            <a:extLst>
              <a:ext uri="{FF2B5EF4-FFF2-40B4-BE49-F238E27FC236}">
                <a16:creationId xmlns:a16="http://schemas.microsoft.com/office/drawing/2014/main" id="{B709458F-23CC-24F7-D0C5-5E4045FF801D}"/>
              </a:ext>
            </a:extLst>
          </p:cNvPr>
          <p:cNvSpPr>
            <a:spLocks noGrp="1"/>
          </p:cNvSpPr>
          <p:nvPr>
            <p:ph type="body" sz="quarter" idx="25" hasCustomPrompt="1"/>
          </p:nvPr>
        </p:nvSpPr>
        <p:spPr>
          <a:xfrm>
            <a:off x="6908400" y="3814062"/>
            <a:ext cx="4212000" cy="460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24" name="Text Placeholder 27">
            <a:extLst>
              <a:ext uri="{FF2B5EF4-FFF2-40B4-BE49-F238E27FC236}">
                <a16:creationId xmlns:a16="http://schemas.microsoft.com/office/drawing/2014/main" id="{CB4AFC49-FF6C-C54D-8BD5-C159019A16AA}"/>
              </a:ext>
            </a:extLst>
          </p:cNvPr>
          <p:cNvSpPr>
            <a:spLocks noGrp="1"/>
          </p:cNvSpPr>
          <p:nvPr>
            <p:ph type="body" sz="quarter" idx="26" hasCustomPrompt="1"/>
          </p:nvPr>
        </p:nvSpPr>
        <p:spPr>
          <a:xfrm>
            <a:off x="6908400" y="4771425"/>
            <a:ext cx="42120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25" name="Text Placeholder 29">
            <a:extLst>
              <a:ext uri="{FF2B5EF4-FFF2-40B4-BE49-F238E27FC236}">
                <a16:creationId xmlns:a16="http://schemas.microsoft.com/office/drawing/2014/main" id="{0AD1C022-E77A-3740-3CE3-4B1CE7E2E59A}"/>
              </a:ext>
            </a:extLst>
          </p:cNvPr>
          <p:cNvSpPr>
            <a:spLocks noGrp="1"/>
          </p:cNvSpPr>
          <p:nvPr>
            <p:ph type="body" sz="quarter" idx="27" hasCustomPrompt="1"/>
          </p:nvPr>
        </p:nvSpPr>
        <p:spPr>
          <a:xfrm>
            <a:off x="6908400" y="5176625"/>
            <a:ext cx="4212000" cy="460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7" name="Picture Placeholder 13">
            <a:extLst>
              <a:ext uri="{FF2B5EF4-FFF2-40B4-BE49-F238E27FC236}">
                <a16:creationId xmlns:a16="http://schemas.microsoft.com/office/drawing/2014/main" id="{6AFB7260-F6A1-518D-922E-C1F91F5422BB}"/>
              </a:ext>
            </a:extLst>
          </p:cNvPr>
          <p:cNvSpPr>
            <a:spLocks noGrp="1" noChangeAspect="1"/>
          </p:cNvSpPr>
          <p:nvPr>
            <p:ph type="pic" sz="quarter" idx="31" hasCustomPrompt="1"/>
          </p:nvPr>
        </p:nvSpPr>
        <p:spPr>
          <a:xfrm>
            <a:off x="812800" y="1897200"/>
            <a:ext cx="612000" cy="612000"/>
          </a:xfrm>
        </p:spPr>
        <p:txBody>
          <a:bodyPr wrap="none" bIns="684000" anchor="b"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14" name="Picture Placeholder 13">
            <a:extLst>
              <a:ext uri="{FF2B5EF4-FFF2-40B4-BE49-F238E27FC236}">
                <a16:creationId xmlns:a16="http://schemas.microsoft.com/office/drawing/2014/main" id="{410DAD18-2D9C-095F-ED03-227974DB46DB}"/>
              </a:ext>
            </a:extLst>
          </p:cNvPr>
          <p:cNvSpPr>
            <a:spLocks noGrp="1" noChangeAspect="1"/>
          </p:cNvSpPr>
          <p:nvPr>
            <p:ph type="pic" sz="quarter" idx="32" hasCustomPrompt="1"/>
          </p:nvPr>
        </p:nvSpPr>
        <p:spPr>
          <a:xfrm>
            <a:off x="812800" y="3266248"/>
            <a:ext cx="612000" cy="612000"/>
          </a:xfrm>
        </p:spPr>
        <p:txBody>
          <a:bodyPr wrap="none" bIns="684000" anchor="b"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18" name="Picture Placeholder 13">
            <a:extLst>
              <a:ext uri="{FF2B5EF4-FFF2-40B4-BE49-F238E27FC236}">
                <a16:creationId xmlns:a16="http://schemas.microsoft.com/office/drawing/2014/main" id="{570BBCC0-FFF0-AE9E-069A-EFAAA2F857E9}"/>
              </a:ext>
            </a:extLst>
          </p:cNvPr>
          <p:cNvSpPr>
            <a:spLocks noGrp="1" noChangeAspect="1"/>
          </p:cNvSpPr>
          <p:nvPr>
            <p:ph type="pic" sz="quarter" idx="33" hasCustomPrompt="1"/>
          </p:nvPr>
        </p:nvSpPr>
        <p:spPr>
          <a:xfrm>
            <a:off x="812800" y="4635132"/>
            <a:ext cx="612000" cy="612000"/>
          </a:xfrm>
        </p:spPr>
        <p:txBody>
          <a:bodyPr wrap="none" bIns="684000" anchor="b"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19" name="Picture Placeholder 13">
            <a:extLst>
              <a:ext uri="{FF2B5EF4-FFF2-40B4-BE49-F238E27FC236}">
                <a16:creationId xmlns:a16="http://schemas.microsoft.com/office/drawing/2014/main" id="{0BD158B6-7CA3-DCD4-B081-282D806B3C8A}"/>
              </a:ext>
            </a:extLst>
          </p:cNvPr>
          <p:cNvSpPr>
            <a:spLocks noGrp="1" noChangeAspect="1"/>
          </p:cNvSpPr>
          <p:nvPr>
            <p:ph type="pic" sz="quarter" idx="34" hasCustomPrompt="1"/>
          </p:nvPr>
        </p:nvSpPr>
        <p:spPr>
          <a:xfrm>
            <a:off x="6096000" y="1897200"/>
            <a:ext cx="612000" cy="612000"/>
          </a:xfrm>
        </p:spPr>
        <p:txBody>
          <a:bodyPr wrap="none" bIns="684000" anchor="b"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29" name="Picture Placeholder 13">
            <a:extLst>
              <a:ext uri="{FF2B5EF4-FFF2-40B4-BE49-F238E27FC236}">
                <a16:creationId xmlns:a16="http://schemas.microsoft.com/office/drawing/2014/main" id="{F83F36D7-893F-B4F4-8B80-2D93D02F745A}"/>
              </a:ext>
            </a:extLst>
          </p:cNvPr>
          <p:cNvSpPr>
            <a:spLocks noGrp="1" noChangeAspect="1"/>
          </p:cNvSpPr>
          <p:nvPr>
            <p:ph type="pic" sz="quarter" idx="35" hasCustomPrompt="1"/>
          </p:nvPr>
        </p:nvSpPr>
        <p:spPr>
          <a:xfrm>
            <a:off x="6096000" y="3266248"/>
            <a:ext cx="612000" cy="612000"/>
          </a:xfrm>
        </p:spPr>
        <p:txBody>
          <a:bodyPr wrap="none" bIns="684000" anchor="b"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30" name="Picture Placeholder 13">
            <a:extLst>
              <a:ext uri="{FF2B5EF4-FFF2-40B4-BE49-F238E27FC236}">
                <a16:creationId xmlns:a16="http://schemas.microsoft.com/office/drawing/2014/main" id="{14195EBC-C6A3-C244-9438-FD466D7C479E}"/>
              </a:ext>
            </a:extLst>
          </p:cNvPr>
          <p:cNvSpPr>
            <a:spLocks noGrp="1" noChangeAspect="1"/>
          </p:cNvSpPr>
          <p:nvPr>
            <p:ph type="pic" sz="quarter" idx="36" hasCustomPrompt="1"/>
          </p:nvPr>
        </p:nvSpPr>
        <p:spPr>
          <a:xfrm>
            <a:off x="6096000" y="4635132"/>
            <a:ext cx="612000" cy="612000"/>
          </a:xfrm>
        </p:spPr>
        <p:txBody>
          <a:bodyPr wrap="none" bIns="684000" anchor="b" anchorCtr="0"/>
          <a:lstStyle>
            <a:lvl1pPr marL="0" indent="0">
              <a:lnSpc>
                <a:spcPct val="100000"/>
              </a:lnSpc>
              <a:spcAft>
                <a:spcPts val="0"/>
              </a:spcAft>
              <a:buNone/>
              <a:defRPr sz="1000"/>
            </a:lvl1pPr>
          </a:lstStyle>
          <a:p>
            <a:r>
              <a:rPr lang="da-DK" dirty="0"/>
              <a:t>Indsæt ikon: Kopiér ikon fra ikon slidet</a:t>
            </a:r>
            <a:br>
              <a:rPr lang="da-DK" dirty="0"/>
            </a:br>
            <a:r>
              <a:rPr lang="da-DK" dirty="0"/>
              <a:t>Klik på rammen, indsæt kopieret ikon</a:t>
            </a:r>
          </a:p>
        </p:txBody>
      </p:sp>
    </p:spTree>
    <p:extLst>
      <p:ext uri="{BB962C8B-B14F-4D97-AF65-F5344CB8AC3E}">
        <p14:creationId xmlns:p14="http://schemas.microsoft.com/office/powerpoint/2010/main" val="4030795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re ikoner og tekst 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37F398-E5AE-CE63-BA0E-2E5292F937BF}"/>
              </a:ext>
            </a:extLst>
          </p:cNvPr>
          <p:cNvSpPr/>
          <p:nvPr userDrawn="1"/>
        </p:nvSpPr>
        <p:spPr>
          <a:xfrm>
            <a:off x="406400" y="0"/>
            <a:ext cx="11379200" cy="6045200"/>
          </a:xfrm>
          <a:prstGeom prst="rect">
            <a:avLst/>
          </a:prstGeom>
          <a:solidFill>
            <a:srgbClr val="F3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 name="Slide Number Placeholder 2">
            <a:extLst>
              <a:ext uri="{FF2B5EF4-FFF2-40B4-BE49-F238E27FC236}">
                <a16:creationId xmlns:a16="http://schemas.microsoft.com/office/drawing/2014/main" id="{C5540551-B70E-E33A-46CA-EB41554C1AE3}"/>
              </a:ext>
            </a:extLst>
          </p:cNvPr>
          <p:cNvSpPr>
            <a:spLocks noGrp="1"/>
          </p:cNvSpPr>
          <p:nvPr>
            <p:ph type="sldNum" sz="quarter" idx="10"/>
          </p:nvPr>
        </p:nvSpPr>
        <p:spPr/>
        <p:txBody>
          <a:bodyPr/>
          <a:lstStyle/>
          <a:p>
            <a:fld id="{24C8C45C-947F-4981-8B3F-4F32E973C901}" type="slidenum">
              <a:rPr lang="da-DK" smtClean="0"/>
              <a:pPr/>
              <a:t>‹nr.›</a:t>
            </a:fld>
            <a:endParaRPr lang="da-DK" dirty="0"/>
          </a:p>
        </p:txBody>
      </p:sp>
      <p:sp>
        <p:nvSpPr>
          <p:cNvPr id="4" name="Date Placeholder 3" hidden="1">
            <a:extLst>
              <a:ext uri="{FF2B5EF4-FFF2-40B4-BE49-F238E27FC236}">
                <a16:creationId xmlns:a16="http://schemas.microsoft.com/office/drawing/2014/main" id="{81A95D3A-EA64-B0AE-D22F-794B2F0E727D}"/>
              </a:ext>
            </a:extLst>
          </p:cNvPr>
          <p:cNvSpPr>
            <a:spLocks noGrp="1"/>
          </p:cNvSpPr>
          <p:nvPr>
            <p:ph type="dt" sz="half" idx="11"/>
          </p:nvPr>
        </p:nvSpPr>
        <p:spPr/>
        <p:txBody>
          <a:bodyPr/>
          <a:lstStyle/>
          <a:p>
            <a:fld id="{A2AAB6B5-F5C7-408B-9709-4C53457FBDFA}" type="datetime2">
              <a:rPr lang="da-DK" smtClean="0"/>
              <a:t>13. september 2024</a:t>
            </a:fld>
            <a:endParaRPr lang="da-DK" dirty="0"/>
          </a:p>
        </p:txBody>
      </p:sp>
      <p:sp>
        <p:nvSpPr>
          <p:cNvPr id="5" name="Footer Placeholder 4" hidden="1">
            <a:extLst>
              <a:ext uri="{FF2B5EF4-FFF2-40B4-BE49-F238E27FC236}">
                <a16:creationId xmlns:a16="http://schemas.microsoft.com/office/drawing/2014/main" id="{740892CB-CC60-9DDB-6905-029B5D8B7A38}"/>
              </a:ext>
            </a:extLst>
          </p:cNvPr>
          <p:cNvSpPr>
            <a:spLocks noGrp="1"/>
          </p:cNvSpPr>
          <p:nvPr>
            <p:ph type="ftr" sz="quarter" idx="12"/>
          </p:nvPr>
        </p:nvSpPr>
        <p:spPr/>
        <p:txBody>
          <a:bodyPr/>
          <a:lstStyle/>
          <a:p>
            <a:endParaRPr lang="da-DK" dirty="0"/>
          </a:p>
        </p:txBody>
      </p:sp>
      <p:sp>
        <p:nvSpPr>
          <p:cNvPr id="2" name="Title 1">
            <a:extLst>
              <a:ext uri="{FF2B5EF4-FFF2-40B4-BE49-F238E27FC236}">
                <a16:creationId xmlns:a16="http://schemas.microsoft.com/office/drawing/2014/main" id="{09096ACA-1398-9098-38E9-3E052EDEED5D}"/>
              </a:ext>
            </a:extLst>
          </p:cNvPr>
          <p:cNvSpPr>
            <a:spLocks noGrp="1"/>
          </p:cNvSpPr>
          <p:nvPr>
            <p:ph type="title" hasCustomPrompt="1"/>
          </p:nvPr>
        </p:nvSpPr>
        <p:spPr/>
        <p:txBody>
          <a:bodyPr/>
          <a:lstStyle/>
          <a:p>
            <a:r>
              <a:rPr lang="da-DK" dirty="0"/>
              <a:t>Klik for at tilføje titel</a:t>
            </a:r>
          </a:p>
        </p:txBody>
      </p:sp>
      <p:sp>
        <p:nvSpPr>
          <p:cNvPr id="8" name="Text Placeholder 7">
            <a:extLst>
              <a:ext uri="{FF2B5EF4-FFF2-40B4-BE49-F238E27FC236}">
                <a16:creationId xmlns:a16="http://schemas.microsoft.com/office/drawing/2014/main" id="{0FE1DD2D-BE0A-F97F-4546-79D731B9B64D}"/>
              </a:ext>
            </a:extLst>
          </p:cNvPr>
          <p:cNvSpPr>
            <a:spLocks noGrp="1"/>
          </p:cNvSpPr>
          <p:nvPr>
            <p:ph type="body" sz="quarter" idx="13" hasCustomPrompt="1"/>
          </p:nvPr>
        </p:nvSpPr>
        <p:spPr>
          <a:xfrm>
            <a:off x="812799" y="2333907"/>
            <a:ext cx="4876799"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9" name="Text Placeholder 9">
            <a:extLst>
              <a:ext uri="{FF2B5EF4-FFF2-40B4-BE49-F238E27FC236}">
                <a16:creationId xmlns:a16="http://schemas.microsoft.com/office/drawing/2014/main" id="{2D934099-829D-DC4F-48FB-F639281F9410}"/>
              </a:ext>
            </a:extLst>
          </p:cNvPr>
          <p:cNvSpPr>
            <a:spLocks noGrp="1"/>
          </p:cNvSpPr>
          <p:nvPr>
            <p:ph type="body" sz="quarter" idx="14" hasCustomPrompt="1"/>
          </p:nvPr>
        </p:nvSpPr>
        <p:spPr>
          <a:xfrm>
            <a:off x="812799" y="2855988"/>
            <a:ext cx="4876799" cy="801612"/>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10" name="Text Placeholder 11">
            <a:extLst>
              <a:ext uri="{FF2B5EF4-FFF2-40B4-BE49-F238E27FC236}">
                <a16:creationId xmlns:a16="http://schemas.microsoft.com/office/drawing/2014/main" id="{B57948E2-0544-297E-98BE-01D21FE1B9BC}"/>
              </a:ext>
            </a:extLst>
          </p:cNvPr>
          <p:cNvSpPr>
            <a:spLocks noGrp="1"/>
          </p:cNvSpPr>
          <p:nvPr>
            <p:ph type="body" sz="quarter" idx="15" hasCustomPrompt="1"/>
          </p:nvPr>
        </p:nvSpPr>
        <p:spPr>
          <a:xfrm>
            <a:off x="812800" y="4324600"/>
            <a:ext cx="48768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11" name="Text Placeholder 13">
            <a:extLst>
              <a:ext uri="{FF2B5EF4-FFF2-40B4-BE49-F238E27FC236}">
                <a16:creationId xmlns:a16="http://schemas.microsoft.com/office/drawing/2014/main" id="{3F702000-308D-0551-45E0-1D6AA1A3CA5A}"/>
              </a:ext>
            </a:extLst>
          </p:cNvPr>
          <p:cNvSpPr>
            <a:spLocks noGrp="1"/>
          </p:cNvSpPr>
          <p:nvPr>
            <p:ph type="body" sz="quarter" idx="16" hasCustomPrompt="1"/>
          </p:nvPr>
        </p:nvSpPr>
        <p:spPr>
          <a:xfrm>
            <a:off x="812800" y="4834800"/>
            <a:ext cx="4876799" cy="802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12" name="Text Placeholder 15">
            <a:extLst>
              <a:ext uri="{FF2B5EF4-FFF2-40B4-BE49-F238E27FC236}">
                <a16:creationId xmlns:a16="http://schemas.microsoft.com/office/drawing/2014/main" id="{4BFFF40C-A35B-E255-8C82-3946E4D66F0C}"/>
              </a:ext>
            </a:extLst>
          </p:cNvPr>
          <p:cNvSpPr>
            <a:spLocks noGrp="1"/>
          </p:cNvSpPr>
          <p:nvPr>
            <p:ph type="body" sz="quarter" idx="17" hasCustomPrompt="1"/>
          </p:nvPr>
        </p:nvSpPr>
        <p:spPr>
          <a:xfrm>
            <a:off x="6502402" y="2333907"/>
            <a:ext cx="4876796"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13" name="Text Placeholder 17">
            <a:extLst>
              <a:ext uri="{FF2B5EF4-FFF2-40B4-BE49-F238E27FC236}">
                <a16:creationId xmlns:a16="http://schemas.microsoft.com/office/drawing/2014/main" id="{CDA206BF-D1EC-20DC-23A8-6B06BA4668F4}"/>
              </a:ext>
            </a:extLst>
          </p:cNvPr>
          <p:cNvSpPr>
            <a:spLocks noGrp="1"/>
          </p:cNvSpPr>
          <p:nvPr>
            <p:ph type="body" sz="quarter" idx="18" hasCustomPrompt="1"/>
          </p:nvPr>
        </p:nvSpPr>
        <p:spPr>
          <a:xfrm>
            <a:off x="6502401" y="2855988"/>
            <a:ext cx="4876796" cy="801612"/>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20" name="Text Placeholder 19">
            <a:extLst>
              <a:ext uri="{FF2B5EF4-FFF2-40B4-BE49-F238E27FC236}">
                <a16:creationId xmlns:a16="http://schemas.microsoft.com/office/drawing/2014/main" id="{829657E6-2BBB-AE8B-5738-4ED1193F3C65}"/>
              </a:ext>
            </a:extLst>
          </p:cNvPr>
          <p:cNvSpPr>
            <a:spLocks noGrp="1"/>
          </p:cNvSpPr>
          <p:nvPr>
            <p:ph type="body" sz="quarter" idx="22" hasCustomPrompt="1"/>
          </p:nvPr>
        </p:nvSpPr>
        <p:spPr>
          <a:xfrm>
            <a:off x="6502402" y="4324600"/>
            <a:ext cx="4876797"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21" name="Text Placeholder 21">
            <a:extLst>
              <a:ext uri="{FF2B5EF4-FFF2-40B4-BE49-F238E27FC236}">
                <a16:creationId xmlns:a16="http://schemas.microsoft.com/office/drawing/2014/main" id="{D5F13A68-0992-A02D-2085-088F7FB386CF}"/>
              </a:ext>
            </a:extLst>
          </p:cNvPr>
          <p:cNvSpPr>
            <a:spLocks noGrp="1"/>
          </p:cNvSpPr>
          <p:nvPr>
            <p:ph type="body" sz="quarter" idx="23" hasCustomPrompt="1"/>
          </p:nvPr>
        </p:nvSpPr>
        <p:spPr>
          <a:xfrm>
            <a:off x="6502401" y="4834800"/>
            <a:ext cx="4876797" cy="802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7" name="Picture Placeholder 13">
            <a:extLst>
              <a:ext uri="{FF2B5EF4-FFF2-40B4-BE49-F238E27FC236}">
                <a16:creationId xmlns:a16="http://schemas.microsoft.com/office/drawing/2014/main" id="{F9AE0B24-E915-39D2-2DE8-35F994FA84E9}"/>
              </a:ext>
            </a:extLst>
          </p:cNvPr>
          <p:cNvSpPr>
            <a:spLocks noGrp="1" noChangeAspect="1"/>
          </p:cNvSpPr>
          <p:nvPr>
            <p:ph type="pic" sz="quarter" idx="31" hasCustomPrompt="1"/>
          </p:nvPr>
        </p:nvSpPr>
        <p:spPr>
          <a:xfrm>
            <a:off x="812800" y="1670400"/>
            <a:ext cx="612000" cy="612000"/>
          </a:xfrm>
        </p:spPr>
        <p:txBody>
          <a:bodyPr wrap="none" lIns="792000" bIns="0" anchor="ctr"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14" name="Picture Placeholder 13">
            <a:extLst>
              <a:ext uri="{FF2B5EF4-FFF2-40B4-BE49-F238E27FC236}">
                <a16:creationId xmlns:a16="http://schemas.microsoft.com/office/drawing/2014/main" id="{658B0E6D-49DE-700B-C592-21C1345FFD53}"/>
              </a:ext>
            </a:extLst>
          </p:cNvPr>
          <p:cNvSpPr>
            <a:spLocks noGrp="1" noChangeAspect="1"/>
          </p:cNvSpPr>
          <p:nvPr>
            <p:ph type="pic" sz="quarter" idx="32" hasCustomPrompt="1"/>
          </p:nvPr>
        </p:nvSpPr>
        <p:spPr>
          <a:xfrm>
            <a:off x="812800" y="3657600"/>
            <a:ext cx="612000" cy="612000"/>
          </a:xfrm>
        </p:spPr>
        <p:txBody>
          <a:bodyPr wrap="none" lIns="792000" bIns="0" anchor="ctr"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18" name="Picture Placeholder 13">
            <a:extLst>
              <a:ext uri="{FF2B5EF4-FFF2-40B4-BE49-F238E27FC236}">
                <a16:creationId xmlns:a16="http://schemas.microsoft.com/office/drawing/2014/main" id="{874686F1-6C8F-FDF6-53A2-0D0AE16737DD}"/>
              </a:ext>
            </a:extLst>
          </p:cNvPr>
          <p:cNvSpPr>
            <a:spLocks noGrp="1" noChangeAspect="1"/>
          </p:cNvSpPr>
          <p:nvPr>
            <p:ph type="pic" sz="quarter" idx="33" hasCustomPrompt="1"/>
          </p:nvPr>
        </p:nvSpPr>
        <p:spPr>
          <a:xfrm>
            <a:off x="6502403" y="1666907"/>
            <a:ext cx="612000" cy="612000"/>
          </a:xfrm>
        </p:spPr>
        <p:txBody>
          <a:bodyPr wrap="none" lIns="792000" bIns="0" anchor="ctr"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19" name="Picture Placeholder 13">
            <a:extLst>
              <a:ext uri="{FF2B5EF4-FFF2-40B4-BE49-F238E27FC236}">
                <a16:creationId xmlns:a16="http://schemas.microsoft.com/office/drawing/2014/main" id="{C9955AC5-7D8F-5CA1-9B25-5F29D4CFEB68}"/>
              </a:ext>
            </a:extLst>
          </p:cNvPr>
          <p:cNvSpPr>
            <a:spLocks noGrp="1" noChangeAspect="1"/>
          </p:cNvSpPr>
          <p:nvPr>
            <p:ph type="pic" sz="quarter" idx="34" hasCustomPrompt="1"/>
          </p:nvPr>
        </p:nvSpPr>
        <p:spPr>
          <a:xfrm>
            <a:off x="6502402" y="3657600"/>
            <a:ext cx="612000" cy="612000"/>
          </a:xfrm>
        </p:spPr>
        <p:txBody>
          <a:bodyPr wrap="none" lIns="792000" bIns="0" anchor="ctr"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Tree>
    <p:extLst>
      <p:ext uri="{BB962C8B-B14F-4D97-AF65-F5344CB8AC3E}">
        <p14:creationId xmlns:p14="http://schemas.microsoft.com/office/powerpoint/2010/main" val="16468964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re ikoner og tekst B">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37F398-E5AE-CE63-BA0E-2E5292F937BF}"/>
              </a:ext>
            </a:extLst>
          </p:cNvPr>
          <p:cNvSpPr/>
          <p:nvPr userDrawn="1"/>
        </p:nvSpPr>
        <p:spPr>
          <a:xfrm>
            <a:off x="406400" y="0"/>
            <a:ext cx="11379200" cy="6045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 name="Slide Number Placeholder 2">
            <a:extLst>
              <a:ext uri="{FF2B5EF4-FFF2-40B4-BE49-F238E27FC236}">
                <a16:creationId xmlns:a16="http://schemas.microsoft.com/office/drawing/2014/main" id="{C5540551-B70E-E33A-46CA-EB41554C1AE3}"/>
              </a:ext>
            </a:extLst>
          </p:cNvPr>
          <p:cNvSpPr>
            <a:spLocks noGrp="1"/>
          </p:cNvSpPr>
          <p:nvPr>
            <p:ph type="sldNum" sz="quarter" idx="10"/>
          </p:nvPr>
        </p:nvSpPr>
        <p:spPr/>
        <p:txBody>
          <a:bodyPr/>
          <a:lstStyle/>
          <a:p>
            <a:fld id="{24C8C45C-947F-4981-8B3F-4F32E973C901}" type="slidenum">
              <a:rPr lang="da-DK" smtClean="0"/>
              <a:pPr/>
              <a:t>‹nr.›</a:t>
            </a:fld>
            <a:endParaRPr lang="da-DK" dirty="0"/>
          </a:p>
        </p:txBody>
      </p:sp>
      <p:sp>
        <p:nvSpPr>
          <p:cNvPr id="4" name="Date Placeholder 3" hidden="1">
            <a:extLst>
              <a:ext uri="{FF2B5EF4-FFF2-40B4-BE49-F238E27FC236}">
                <a16:creationId xmlns:a16="http://schemas.microsoft.com/office/drawing/2014/main" id="{81A95D3A-EA64-B0AE-D22F-794B2F0E727D}"/>
              </a:ext>
            </a:extLst>
          </p:cNvPr>
          <p:cNvSpPr>
            <a:spLocks noGrp="1"/>
          </p:cNvSpPr>
          <p:nvPr>
            <p:ph type="dt" sz="half" idx="11"/>
          </p:nvPr>
        </p:nvSpPr>
        <p:spPr/>
        <p:txBody>
          <a:bodyPr/>
          <a:lstStyle/>
          <a:p>
            <a:fld id="{AD95A20B-37E7-4479-832B-C5F11AB38E74}" type="datetime2">
              <a:rPr lang="da-DK" smtClean="0"/>
              <a:t>13. september 2024</a:t>
            </a:fld>
            <a:endParaRPr lang="da-DK" dirty="0"/>
          </a:p>
        </p:txBody>
      </p:sp>
      <p:sp>
        <p:nvSpPr>
          <p:cNvPr id="5" name="Footer Placeholder 4" hidden="1">
            <a:extLst>
              <a:ext uri="{FF2B5EF4-FFF2-40B4-BE49-F238E27FC236}">
                <a16:creationId xmlns:a16="http://schemas.microsoft.com/office/drawing/2014/main" id="{740892CB-CC60-9DDB-6905-029B5D8B7A38}"/>
              </a:ext>
            </a:extLst>
          </p:cNvPr>
          <p:cNvSpPr>
            <a:spLocks noGrp="1"/>
          </p:cNvSpPr>
          <p:nvPr>
            <p:ph type="ftr" sz="quarter" idx="12"/>
          </p:nvPr>
        </p:nvSpPr>
        <p:spPr/>
        <p:txBody>
          <a:bodyPr/>
          <a:lstStyle/>
          <a:p>
            <a:endParaRPr lang="da-DK" dirty="0"/>
          </a:p>
        </p:txBody>
      </p:sp>
      <p:sp>
        <p:nvSpPr>
          <p:cNvPr id="2" name="Title 1">
            <a:extLst>
              <a:ext uri="{FF2B5EF4-FFF2-40B4-BE49-F238E27FC236}">
                <a16:creationId xmlns:a16="http://schemas.microsoft.com/office/drawing/2014/main" id="{09096ACA-1398-9098-38E9-3E052EDEED5D}"/>
              </a:ext>
            </a:extLst>
          </p:cNvPr>
          <p:cNvSpPr>
            <a:spLocks noGrp="1"/>
          </p:cNvSpPr>
          <p:nvPr>
            <p:ph type="title" hasCustomPrompt="1"/>
          </p:nvPr>
        </p:nvSpPr>
        <p:spPr/>
        <p:txBody>
          <a:bodyPr/>
          <a:lstStyle/>
          <a:p>
            <a:r>
              <a:rPr lang="da-DK" dirty="0"/>
              <a:t>Klik for at tilføje titel</a:t>
            </a:r>
          </a:p>
        </p:txBody>
      </p:sp>
      <p:sp>
        <p:nvSpPr>
          <p:cNvPr id="8" name="Text Placeholder 7">
            <a:extLst>
              <a:ext uri="{FF2B5EF4-FFF2-40B4-BE49-F238E27FC236}">
                <a16:creationId xmlns:a16="http://schemas.microsoft.com/office/drawing/2014/main" id="{0FE1DD2D-BE0A-F97F-4546-79D731B9B64D}"/>
              </a:ext>
            </a:extLst>
          </p:cNvPr>
          <p:cNvSpPr>
            <a:spLocks noGrp="1"/>
          </p:cNvSpPr>
          <p:nvPr>
            <p:ph type="body" sz="quarter" idx="13" hasCustomPrompt="1"/>
          </p:nvPr>
        </p:nvSpPr>
        <p:spPr>
          <a:xfrm>
            <a:off x="812800" y="2333907"/>
            <a:ext cx="48768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9" name="Text Placeholder 9">
            <a:extLst>
              <a:ext uri="{FF2B5EF4-FFF2-40B4-BE49-F238E27FC236}">
                <a16:creationId xmlns:a16="http://schemas.microsoft.com/office/drawing/2014/main" id="{2D934099-829D-DC4F-48FB-F639281F9410}"/>
              </a:ext>
            </a:extLst>
          </p:cNvPr>
          <p:cNvSpPr>
            <a:spLocks noGrp="1"/>
          </p:cNvSpPr>
          <p:nvPr>
            <p:ph type="body" sz="quarter" idx="14" hasCustomPrompt="1"/>
          </p:nvPr>
        </p:nvSpPr>
        <p:spPr>
          <a:xfrm>
            <a:off x="812800" y="2855988"/>
            <a:ext cx="4876800" cy="801612"/>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10" name="Text Placeholder 11">
            <a:extLst>
              <a:ext uri="{FF2B5EF4-FFF2-40B4-BE49-F238E27FC236}">
                <a16:creationId xmlns:a16="http://schemas.microsoft.com/office/drawing/2014/main" id="{B57948E2-0544-297E-98BE-01D21FE1B9BC}"/>
              </a:ext>
            </a:extLst>
          </p:cNvPr>
          <p:cNvSpPr>
            <a:spLocks noGrp="1"/>
          </p:cNvSpPr>
          <p:nvPr>
            <p:ph type="body" sz="quarter" idx="15" hasCustomPrompt="1"/>
          </p:nvPr>
        </p:nvSpPr>
        <p:spPr>
          <a:xfrm>
            <a:off x="812800" y="4324600"/>
            <a:ext cx="48768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11" name="Text Placeholder 13">
            <a:extLst>
              <a:ext uri="{FF2B5EF4-FFF2-40B4-BE49-F238E27FC236}">
                <a16:creationId xmlns:a16="http://schemas.microsoft.com/office/drawing/2014/main" id="{3F702000-308D-0551-45E0-1D6AA1A3CA5A}"/>
              </a:ext>
            </a:extLst>
          </p:cNvPr>
          <p:cNvSpPr>
            <a:spLocks noGrp="1"/>
          </p:cNvSpPr>
          <p:nvPr>
            <p:ph type="body" sz="quarter" idx="16" hasCustomPrompt="1"/>
          </p:nvPr>
        </p:nvSpPr>
        <p:spPr>
          <a:xfrm>
            <a:off x="812800" y="4834800"/>
            <a:ext cx="4876799" cy="802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12" name="Text Placeholder 15">
            <a:extLst>
              <a:ext uri="{FF2B5EF4-FFF2-40B4-BE49-F238E27FC236}">
                <a16:creationId xmlns:a16="http://schemas.microsoft.com/office/drawing/2014/main" id="{4BFFF40C-A35B-E255-8C82-3946E4D66F0C}"/>
              </a:ext>
            </a:extLst>
          </p:cNvPr>
          <p:cNvSpPr>
            <a:spLocks noGrp="1"/>
          </p:cNvSpPr>
          <p:nvPr>
            <p:ph type="body" sz="quarter" idx="17" hasCustomPrompt="1"/>
          </p:nvPr>
        </p:nvSpPr>
        <p:spPr>
          <a:xfrm>
            <a:off x="6502401" y="2333907"/>
            <a:ext cx="4876799"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13" name="Text Placeholder 17">
            <a:extLst>
              <a:ext uri="{FF2B5EF4-FFF2-40B4-BE49-F238E27FC236}">
                <a16:creationId xmlns:a16="http://schemas.microsoft.com/office/drawing/2014/main" id="{CDA206BF-D1EC-20DC-23A8-6B06BA4668F4}"/>
              </a:ext>
            </a:extLst>
          </p:cNvPr>
          <p:cNvSpPr>
            <a:spLocks noGrp="1"/>
          </p:cNvSpPr>
          <p:nvPr>
            <p:ph type="body" sz="quarter" idx="18" hasCustomPrompt="1"/>
          </p:nvPr>
        </p:nvSpPr>
        <p:spPr>
          <a:xfrm>
            <a:off x="6502400" y="2855988"/>
            <a:ext cx="4876799" cy="801612"/>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20" name="Text Placeholder 19">
            <a:extLst>
              <a:ext uri="{FF2B5EF4-FFF2-40B4-BE49-F238E27FC236}">
                <a16:creationId xmlns:a16="http://schemas.microsoft.com/office/drawing/2014/main" id="{829657E6-2BBB-AE8B-5738-4ED1193F3C65}"/>
              </a:ext>
            </a:extLst>
          </p:cNvPr>
          <p:cNvSpPr>
            <a:spLocks noGrp="1"/>
          </p:cNvSpPr>
          <p:nvPr>
            <p:ph type="body" sz="quarter" idx="22" hasCustomPrompt="1"/>
          </p:nvPr>
        </p:nvSpPr>
        <p:spPr>
          <a:xfrm>
            <a:off x="6502402" y="4324600"/>
            <a:ext cx="4876797"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21" name="Text Placeholder 21">
            <a:extLst>
              <a:ext uri="{FF2B5EF4-FFF2-40B4-BE49-F238E27FC236}">
                <a16:creationId xmlns:a16="http://schemas.microsoft.com/office/drawing/2014/main" id="{D5F13A68-0992-A02D-2085-088F7FB386CF}"/>
              </a:ext>
            </a:extLst>
          </p:cNvPr>
          <p:cNvSpPr>
            <a:spLocks noGrp="1"/>
          </p:cNvSpPr>
          <p:nvPr>
            <p:ph type="body" sz="quarter" idx="23" hasCustomPrompt="1"/>
          </p:nvPr>
        </p:nvSpPr>
        <p:spPr>
          <a:xfrm>
            <a:off x="6502401" y="4834800"/>
            <a:ext cx="4876797" cy="802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24" name="Picture Placeholder 13">
            <a:extLst>
              <a:ext uri="{FF2B5EF4-FFF2-40B4-BE49-F238E27FC236}">
                <a16:creationId xmlns:a16="http://schemas.microsoft.com/office/drawing/2014/main" id="{68621FBE-5890-97CB-8BA9-B8FA6950AB68}"/>
              </a:ext>
            </a:extLst>
          </p:cNvPr>
          <p:cNvSpPr>
            <a:spLocks noGrp="1" noChangeAspect="1"/>
          </p:cNvSpPr>
          <p:nvPr>
            <p:ph type="pic" sz="quarter" idx="31" hasCustomPrompt="1"/>
          </p:nvPr>
        </p:nvSpPr>
        <p:spPr>
          <a:xfrm>
            <a:off x="812800" y="1670400"/>
            <a:ext cx="612000" cy="612000"/>
          </a:xfrm>
        </p:spPr>
        <p:txBody>
          <a:bodyPr wrap="none" lIns="792000" bIns="0" anchor="ctr"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25" name="Picture Placeholder 13">
            <a:extLst>
              <a:ext uri="{FF2B5EF4-FFF2-40B4-BE49-F238E27FC236}">
                <a16:creationId xmlns:a16="http://schemas.microsoft.com/office/drawing/2014/main" id="{DF004D78-34EF-9BB4-6AD3-2B4CFF6ECF4A}"/>
              </a:ext>
            </a:extLst>
          </p:cNvPr>
          <p:cNvSpPr>
            <a:spLocks noGrp="1" noChangeAspect="1"/>
          </p:cNvSpPr>
          <p:nvPr>
            <p:ph type="pic" sz="quarter" idx="32" hasCustomPrompt="1"/>
          </p:nvPr>
        </p:nvSpPr>
        <p:spPr>
          <a:xfrm>
            <a:off x="812800" y="3657600"/>
            <a:ext cx="612000" cy="612000"/>
          </a:xfrm>
        </p:spPr>
        <p:txBody>
          <a:bodyPr wrap="none" lIns="792000" bIns="0" anchor="ctr"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27" name="Picture Placeholder 13">
            <a:extLst>
              <a:ext uri="{FF2B5EF4-FFF2-40B4-BE49-F238E27FC236}">
                <a16:creationId xmlns:a16="http://schemas.microsoft.com/office/drawing/2014/main" id="{B218BD22-6CBD-04D5-B0CF-0A584185B099}"/>
              </a:ext>
            </a:extLst>
          </p:cNvPr>
          <p:cNvSpPr>
            <a:spLocks noGrp="1" noChangeAspect="1"/>
          </p:cNvSpPr>
          <p:nvPr>
            <p:ph type="pic" sz="quarter" idx="33" hasCustomPrompt="1"/>
          </p:nvPr>
        </p:nvSpPr>
        <p:spPr>
          <a:xfrm>
            <a:off x="6502403" y="1666907"/>
            <a:ext cx="612000" cy="612000"/>
          </a:xfrm>
        </p:spPr>
        <p:txBody>
          <a:bodyPr wrap="none" lIns="792000" bIns="0" anchor="ctr"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28" name="Picture Placeholder 13">
            <a:extLst>
              <a:ext uri="{FF2B5EF4-FFF2-40B4-BE49-F238E27FC236}">
                <a16:creationId xmlns:a16="http://schemas.microsoft.com/office/drawing/2014/main" id="{985F7E51-6DBB-3B3C-3093-61398E85547F}"/>
              </a:ext>
            </a:extLst>
          </p:cNvPr>
          <p:cNvSpPr>
            <a:spLocks noGrp="1" noChangeAspect="1"/>
          </p:cNvSpPr>
          <p:nvPr>
            <p:ph type="pic" sz="quarter" idx="34" hasCustomPrompt="1"/>
          </p:nvPr>
        </p:nvSpPr>
        <p:spPr>
          <a:xfrm>
            <a:off x="6502402" y="3657600"/>
            <a:ext cx="612000" cy="612000"/>
          </a:xfrm>
        </p:spPr>
        <p:txBody>
          <a:bodyPr wrap="none" lIns="792000" bIns="0" anchor="ctr"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Tree>
    <p:extLst>
      <p:ext uri="{BB962C8B-B14F-4D97-AF65-F5344CB8AC3E}">
        <p14:creationId xmlns:p14="http://schemas.microsoft.com/office/powerpoint/2010/main" val="2191966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re store ikoner og tekst A">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540551-B70E-E33A-46CA-EB41554C1AE3}"/>
              </a:ext>
            </a:extLst>
          </p:cNvPr>
          <p:cNvSpPr>
            <a:spLocks noGrp="1"/>
          </p:cNvSpPr>
          <p:nvPr>
            <p:ph type="sldNum" sz="quarter" idx="10"/>
          </p:nvPr>
        </p:nvSpPr>
        <p:spPr/>
        <p:txBody>
          <a:bodyPr/>
          <a:lstStyle/>
          <a:p>
            <a:fld id="{24C8C45C-947F-4981-8B3F-4F32E973C901}" type="slidenum">
              <a:rPr lang="da-DK" smtClean="0"/>
              <a:pPr/>
              <a:t>‹nr.›</a:t>
            </a:fld>
            <a:endParaRPr lang="da-DK" dirty="0"/>
          </a:p>
        </p:txBody>
      </p:sp>
      <p:sp>
        <p:nvSpPr>
          <p:cNvPr id="4" name="Date Placeholder 3" hidden="1">
            <a:extLst>
              <a:ext uri="{FF2B5EF4-FFF2-40B4-BE49-F238E27FC236}">
                <a16:creationId xmlns:a16="http://schemas.microsoft.com/office/drawing/2014/main" id="{81A95D3A-EA64-B0AE-D22F-794B2F0E727D}"/>
              </a:ext>
            </a:extLst>
          </p:cNvPr>
          <p:cNvSpPr>
            <a:spLocks noGrp="1"/>
          </p:cNvSpPr>
          <p:nvPr>
            <p:ph type="dt" sz="half" idx="11"/>
          </p:nvPr>
        </p:nvSpPr>
        <p:spPr/>
        <p:txBody>
          <a:bodyPr/>
          <a:lstStyle/>
          <a:p>
            <a:fld id="{BA54B768-82EF-4BFD-9802-8C9CE1E3FD26}" type="datetime2">
              <a:rPr lang="da-DK" smtClean="0"/>
              <a:t>13. september 2024</a:t>
            </a:fld>
            <a:endParaRPr lang="da-DK" dirty="0"/>
          </a:p>
        </p:txBody>
      </p:sp>
      <p:sp>
        <p:nvSpPr>
          <p:cNvPr id="5" name="Footer Placeholder 4" hidden="1">
            <a:extLst>
              <a:ext uri="{FF2B5EF4-FFF2-40B4-BE49-F238E27FC236}">
                <a16:creationId xmlns:a16="http://schemas.microsoft.com/office/drawing/2014/main" id="{740892CB-CC60-9DDB-6905-029B5D8B7A38}"/>
              </a:ext>
            </a:extLst>
          </p:cNvPr>
          <p:cNvSpPr>
            <a:spLocks noGrp="1"/>
          </p:cNvSpPr>
          <p:nvPr>
            <p:ph type="ftr" sz="quarter" idx="12"/>
          </p:nvPr>
        </p:nvSpPr>
        <p:spPr/>
        <p:txBody>
          <a:bodyPr/>
          <a:lstStyle/>
          <a:p>
            <a:endParaRPr lang="da-DK" dirty="0"/>
          </a:p>
        </p:txBody>
      </p:sp>
      <p:sp>
        <p:nvSpPr>
          <p:cNvPr id="6" name="Oval 1">
            <a:extLst>
              <a:ext uri="{FF2B5EF4-FFF2-40B4-BE49-F238E27FC236}">
                <a16:creationId xmlns:a16="http://schemas.microsoft.com/office/drawing/2014/main" id="{ED025F6D-09DE-E1DE-2E53-439788978641}"/>
              </a:ext>
            </a:extLst>
          </p:cNvPr>
          <p:cNvSpPr>
            <a:spLocks noChangeAspect="1"/>
          </p:cNvSpPr>
          <p:nvPr userDrawn="1"/>
        </p:nvSpPr>
        <p:spPr>
          <a:xfrm>
            <a:off x="780208" y="1926000"/>
            <a:ext cx="2437200" cy="24372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noAutofit/>
          </a:bodyPr>
          <a:lstStyle/>
          <a:p>
            <a:pPr algn="l"/>
            <a:endParaRPr lang="da-DK" sz="1200" dirty="0">
              <a:solidFill>
                <a:schemeClr val="tx2"/>
              </a:solidFill>
            </a:endParaRPr>
          </a:p>
        </p:txBody>
      </p:sp>
      <p:sp>
        <p:nvSpPr>
          <p:cNvPr id="7" name="Oval 2">
            <a:extLst>
              <a:ext uri="{FF2B5EF4-FFF2-40B4-BE49-F238E27FC236}">
                <a16:creationId xmlns:a16="http://schemas.microsoft.com/office/drawing/2014/main" id="{30DA3A5D-CAB3-F691-88B6-07A6A0840A33}"/>
              </a:ext>
            </a:extLst>
          </p:cNvPr>
          <p:cNvSpPr>
            <a:spLocks noChangeAspect="1"/>
          </p:cNvSpPr>
          <p:nvPr userDrawn="1"/>
        </p:nvSpPr>
        <p:spPr>
          <a:xfrm>
            <a:off x="4064000" y="1926000"/>
            <a:ext cx="2437200" cy="24372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noAutofit/>
          </a:bodyPr>
          <a:lstStyle/>
          <a:p>
            <a:pPr algn="l"/>
            <a:endParaRPr lang="da-DK" sz="1200" dirty="0">
              <a:solidFill>
                <a:schemeClr val="tx2"/>
              </a:solidFill>
            </a:endParaRPr>
          </a:p>
        </p:txBody>
      </p:sp>
      <p:sp>
        <p:nvSpPr>
          <p:cNvPr id="14" name="Oval 3">
            <a:extLst>
              <a:ext uri="{FF2B5EF4-FFF2-40B4-BE49-F238E27FC236}">
                <a16:creationId xmlns:a16="http://schemas.microsoft.com/office/drawing/2014/main" id="{44E5DE94-19D8-7D67-53AE-EE202D7F232B}"/>
              </a:ext>
            </a:extLst>
          </p:cNvPr>
          <p:cNvSpPr>
            <a:spLocks noChangeAspect="1"/>
          </p:cNvSpPr>
          <p:nvPr userDrawn="1"/>
        </p:nvSpPr>
        <p:spPr>
          <a:xfrm>
            <a:off x="7315203" y="1926000"/>
            <a:ext cx="2437200" cy="24372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noAutofit/>
          </a:bodyPr>
          <a:lstStyle/>
          <a:p>
            <a:pPr algn="l"/>
            <a:endParaRPr lang="da-DK" sz="1200" dirty="0">
              <a:solidFill>
                <a:schemeClr val="tx2"/>
              </a:solidFill>
            </a:endParaRPr>
          </a:p>
        </p:txBody>
      </p:sp>
      <p:sp>
        <p:nvSpPr>
          <p:cNvPr id="2" name="Title 1">
            <a:extLst>
              <a:ext uri="{FF2B5EF4-FFF2-40B4-BE49-F238E27FC236}">
                <a16:creationId xmlns:a16="http://schemas.microsoft.com/office/drawing/2014/main" id="{09096ACA-1398-9098-38E9-3E052EDEED5D}"/>
              </a:ext>
            </a:extLst>
          </p:cNvPr>
          <p:cNvSpPr>
            <a:spLocks noGrp="1"/>
          </p:cNvSpPr>
          <p:nvPr>
            <p:ph type="title" hasCustomPrompt="1"/>
          </p:nvPr>
        </p:nvSpPr>
        <p:spPr/>
        <p:txBody>
          <a:bodyPr/>
          <a:lstStyle/>
          <a:p>
            <a:r>
              <a:rPr lang="da-DK" dirty="0"/>
              <a:t>Klik for at tilføje titel</a:t>
            </a:r>
          </a:p>
        </p:txBody>
      </p:sp>
      <p:sp>
        <p:nvSpPr>
          <p:cNvPr id="8" name="Text Placeholder 7">
            <a:extLst>
              <a:ext uri="{FF2B5EF4-FFF2-40B4-BE49-F238E27FC236}">
                <a16:creationId xmlns:a16="http://schemas.microsoft.com/office/drawing/2014/main" id="{0FE1DD2D-BE0A-F97F-4546-79D731B9B64D}"/>
              </a:ext>
            </a:extLst>
          </p:cNvPr>
          <p:cNvSpPr>
            <a:spLocks noGrp="1"/>
          </p:cNvSpPr>
          <p:nvPr>
            <p:ph type="body" sz="quarter" idx="13" hasCustomPrompt="1"/>
          </p:nvPr>
        </p:nvSpPr>
        <p:spPr>
          <a:xfrm>
            <a:off x="813200" y="4475960"/>
            <a:ext cx="2437600" cy="406800"/>
          </a:xfrm>
        </p:spPr>
        <p:txBody>
          <a:bodyPr anchor="b" anchorCtr="0"/>
          <a:lstStyle>
            <a:lvl1pPr marL="0" indent="0" algn="ctr">
              <a:lnSpc>
                <a:spcPct val="90000"/>
              </a:lnSpc>
              <a:spcBef>
                <a:spcPts val="0"/>
              </a:spcBef>
              <a:spcAft>
                <a:spcPts val="0"/>
              </a:spcAft>
              <a:buFontTx/>
              <a:buNone/>
              <a:defRPr sz="16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en kort overskrift</a:t>
            </a:r>
          </a:p>
        </p:txBody>
      </p:sp>
      <p:sp>
        <p:nvSpPr>
          <p:cNvPr id="9" name="Text Placeholder 9">
            <a:extLst>
              <a:ext uri="{FF2B5EF4-FFF2-40B4-BE49-F238E27FC236}">
                <a16:creationId xmlns:a16="http://schemas.microsoft.com/office/drawing/2014/main" id="{2D934099-829D-DC4F-48FB-F639281F9410}"/>
              </a:ext>
            </a:extLst>
          </p:cNvPr>
          <p:cNvSpPr>
            <a:spLocks noGrp="1"/>
          </p:cNvSpPr>
          <p:nvPr>
            <p:ph type="body" sz="quarter" idx="14" hasCustomPrompt="1"/>
          </p:nvPr>
        </p:nvSpPr>
        <p:spPr>
          <a:xfrm>
            <a:off x="813200" y="4918760"/>
            <a:ext cx="2437600" cy="720040"/>
          </a:xfrm>
        </p:spPr>
        <p:txBody>
          <a:bodyPr/>
          <a:lstStyle>
            <a:lvl1pPr marL="0" indent="0" algn="ctr">
              <a:lnSpc>
                <a:spcPct val="100000"/>
              </a:lnSpc>
              <a:spcBef>
                <a:spcPts val="0"/>
              </a:spcBef>
              <a:spcAft>
                <a:spcPts val="600"/>
              </a:spcAft>
              <a:buFontTx/>
              <a:buNone/>
              <a:defRPr sz="1200" b="0">
                <a:solidFill>
                  <a:schemeClr val="tx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 der supplerer overskriften</a:t>
            </a:r>
          </a:p>
        </p:txBody>
      </p:sp>
      <p:sp>
        <p:nvSpPr>
          <p:cNvPr id="10" name="Text Placeholder 11">
            <a:extLst>
              <a:ext uri="{FF2B5EF4-FFF2-40B4-BE49-F238E27FC236}">
                <a16:creationId xmlns:a16="http://schemas.microsoft.com/office/drawing/2014/main" id="{B57948E2-0544-297E-98BE-01D21FE1B9BC}"/>
              </a:ext>
            </a:extLst>
          </p:cNvPr>
          <p:cNvSpPr>
            <a:spLocks noGrp="1"/>
          </p:cNvSpPr>
          <p:nvPr>
            <p:ph type="body" sz="quarter" idx="15" hasCustomPrompt="1"/>
          </p:nvPr>
        </p:nvSpPr>
        <p:spPr>
          <a:xfrm>
            <a:off x="4064001" y="4475960"/>
            <a:ext cx="2438403" cy="406800"/>
          </a:xfrm>
        </p:spPr>
        <p:txBody>
          <a:bodyPr anchor="b" anchorCtr="0"/>
          <a:lstStyle>
            <a:lvl1pPr marL="0" indent="0" algn="ctr">
              <a:lnSpc>
                <a:spcPct val="90000"/>
              </a:lnSpc>
              <a:spcBef>
                <a:spcPts val="0"/>
              </a:spcBef>
              <a:spcAft>
                <a:spcPts val="0"/>
              </a:spcAft>
              <a:buFontTx/>
              <a:buNone/>
              <a:defRPr sz="16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en kort overskrift</a:t>
            </a:r>
          </a:p>
        </p:txBody>
      </p:sp>
      <p:sp>
        <p:nvSpPr>
          <p:cNvPr id="11" name="Text Placeholder 13">
            <a:extLst>
              <a:ext uri="{FF2B5EF4-FFF2-40B4-BE49-F238E27FC236}">
                <a16:creationId xmlns:a16="http://schemas.microsoft.com/office/drawing/2014/main" id="{3F702000-308D-0551-45E0-1D6AA1A3CA5A}"/>
              </a:ext>
            </a:extLst>
          </p:cNvPr>
          <p:cNvSpPr>
            <a:spLocks noGrp="1"/>
          </p:cNvSpPr>
          <p:nvPr>
            <p:ph type="body" sz="quarter" idx="16" hasCustomPrompt="1"/>
          </p:nvPr>
        </p:nvSpPr>
        <p:spPr>
          <a:xfrm>
            <a:off x="4064001" y="4918760"/>
            <a:ext cx="2438403" cy="720040"/>
          </a:xfrm>
        </p:spPr>
        <p:txBody>
          <a:bodyPr/>
          <a:lstStyle>
            <a:lvl1pPr marL="0" indent="0" algn="ctr">
              <a:lnSpc>
                <a:spcPct val="100000"/>
              </a:lnSpc>
              <a:spcBef>
                <a:spcPts val="0"/>
              </a:spcBef>
              <a:spcAft>
                <a:spcPts val="600"/>
              </a:spcAft>
              <a:buFontTx/>
              <a:buNone/>
              <a:defRPr sz="1200" b="0">
                <a:solidFill>
                  <a:schemeClr val="tx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 der supplerer overskriften</a:t>
            </a:r>
          </a:p>
        </p:txBody>
      </p:sp>
      <p:sp>
        <p:nvSpPr>
          <p:cNvPr id="12" name="Text Placeholder 15">
            <a:extLst>
              <a:ext uri="{FF2B5EF4-FFF2-40B4-BE49-F238E27FC236}">
                <a16:creationId xmlns:a16="http://schemas.microsoft.com/office/drawing/2014/main" id="{4BFFF40C-A35B-E255-8C82-3946E4D66F0C}"/>
              </a:ext>
            </a:extLst>
          </p:cNvPr>
          <p:cNvSpPr>
            <a:spLocks noGrp="1"/>
          </p:cNvSpPr>
          <p:nvPr>
            <p:ph type="body" sz="quarter" idx="17" hasCustomPrompt="1"/>
          </p:nvPr>
        </p:nvSpPr>
        <p:spPr>
          <a:xfrm>
            <a:off x="7315203" y="4475960"/>
            <a:ext cx="2438397" cy="406800"/>
          </a:xfrm>
        </p:spPr>
        <p:txBody>
          <a:bodyPr anchor="b" anchorCtr="0"/>
          <a:lstStyle>
            <a:lvl1pPr marL="0" indent="0" algn="ctr">
              <a:lnSpc>
                <a:spcPct val="90000"/>
              </a:lnSpc>
              <a:spcBef>
                <a:spcPts val="0"/>
              </a:spcBef>
              <a:spcAft>
                <a:spcPts val="0"/>
              </a:spcAft>
              <a:buFontTx/>
              <a:buNone/>
              <a:defRPr sz="16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en kort overskrift</a:t>
            </a:r>
          </a:p>
        </p:txBody>
      </p:sp>
      <p:sp>
        <p:nvSpPr>
          <p:cNvPr id="13" name="Text Placeholder 17">
            <a:extLst>
              <a:ext uri="{FF2B5EF4-FFF2-40B4-BE49-F238E27FC236}">
                <a16:creationId xmlns:a16="http://schemas.microsoft.com/office/drawing/2014/main" id="{CDA206BF-D1EC-20DC-23A8-6B06BA4668F4}"/>
              </a:ext>
            </a:extLst>
          </p:cNvPr>
          <p:cNvSpPr>
            <a:spLocks noGrp="1"/>
          </p:cNvSpPr>
          <p:nvPr>
            <p:ph type="body" sz="quarter" idx="18" hasCustomPrompt="1"/>
          </p:nvPr>
        </p:nvSpPr>
        <p:spPr>
          <a:xfrm>
            <a:off x="7315203" y="4918760"/>
            <a:ext cx="2438397" cy="720040"/>
          </a:xfrm>
        </p:spPr>
        <p:txBody>
          <a:bodyPr/>
          <a:lstStyle>
            <a:lvl1pPr marL="0" indent="0" algn="ctr">
              <a:lnSpc>
                <a:spcPct val="100000"/>
              </a:lnSpc>
              <a:spcBef>
                <a:spcPts val="0"/>
              </a:spcBef>
              <a:spcAft>
                <a:spcPts val="600"/>
              </a:spcAft>
              <a:buFontTx/>
              <a:buNone/>
              <a:defRPr sz="1200" b="0">
                <a:solidFill>
                  <a:schemeClr val="tx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 der supplerer overskriften</a:t>
            </a:r>
          </a:p>
        </p:txBody>
      </p:sp>
      <p:sp>
        <p:nvSpPr>
          <p:cNvPr id="19" name="Picture Placeholder 18">
            <a:extLst>
              <a:ext uri="{FF2B5EF4-FFF2-40B4-BE49-F238E27FC236}">
                <a16:creationId xmlns:a16="http://schemas.microsoft.com/office/drawing/2014/main" id="{BF064E85-ED43-3C2C-F87F-C10D5C29CAD8}"/>
              </a:ext>
            </a:extLst>
          </p:cNvPr>
          <p:cNvSpPr>
            <a:spLocks noGrp="1"/>
          </p:cNvSpPr>
          <p:nvPr>
            <p:ph type="pic" sz="quarter" idx="22" hasCustomPrompt="1"/>
          </p:nvPr>
        </p:nvSpPr>
        <p:spPr>
          <a:xfrm>
            <a:off x="925000" y="2035358"/>
            <a:ext cx="2214000" cy="2214000"/>
          </a:xfrm>
        </p:spPr>
        <p:txBody>
          <a:bodyPr/>
          <a:lstStyle>
            <a:lvl1pPr marL="0" indent="0" algn="ctr">
              <a:buNone/>
              <a:defRPr sz="1000"/>
            </a:lvl1pPr>
          </a:lstStyle>
          <a:p>
            <a:r>
              <a:rPr lang="da-DK" dirty="0"/>
              <a:t>Indsæt ikon: Kopiér ikon fra ikon-slide                                 Klik på rammen, indsæt kopieret ikon</a:t>
            </a:r>
          </a:p>
        </p:txBody>
      </p:sp>
      <p:sp>
        <p:nvSpPr>
          <p:cNvPr id="20" name="Picture Placeholder 20">
            <a:extLst>
              <a:ext uri="{FF2B5EF4-FFF2-40B4-BE49-F238E27FC236}">
                <a16:creationId xmlns:a16="http://schemas.microsoft.com/office/drawing/2014/main" id="{ECD427E1-482E-1D81-6F3C-085675DBF06B}"/>
              </a:ext>
            </a:extLst>
          </p:cNvPr>
          <p:cNvSpPr>
            <a:spLocks noGrp="1"/>
          </p:cNvSpPr>
          <p:nvPr>
            <p:ph type="pic" sz="quarter" idx="23" hasCustomPrompt="1"/>
          </p:nvPr>
        </p:nvSpPr>
        <p:spPr>
          <a:xfrm>
            <a:off x="4176201" y="2035358"/>
            <a:ext cx="2214000" cy="2214000"/>
          </a:xfrm>
        </p:spPr>
        <p:txBody>
          <a:bodyPr/>
          <a:lstStyle>
            <a:lvl1pPr marL="0" indent="0" algn="ctr">
              <a:buNone/>
              <a:defRPr sz="1000"/>
            </a:lvl1pPr>
          </a:lstStyle>
          <a:p>
            <a:r>
              <a:rPr lang="da-DK" dirty="0"/>
              <a:t>Indsæt ikon: Kopiér ikon fra ikon-slide                                 Klik på rammen, indsæt kopieret ikon</a:t>
            </a:r>
          </a:p>
        </p:txBody>
      </p:sp>
      <p:sp>
        <p:nvSpPr>
          <p:cNvPr id="21" name="Picture Placeholder 22">
            <a:extLst>
              <a:ext uri="{FF2B5EF4-FFF2-40B4-BE49-F238E27FC236}">
                <a16:creationId xmlns:a16="http://schemas.microsoft.com/office/drawing/2014/main" id="{40BB1AF8-0897-C93F-92AB-618BED491F65}"/>
              </a:ext>
            </a:extLst>
          </p:cNvPr>
          <p:cNvSpPr>
            <a:spLocks noGrp="1"/>
          </p:cNvSpPr>
          <p:nvPr>
            <p:ph type="pic" sz="quarter" idx="24" hasCustomPrompt="1"/>
          </p:nvPr>
        </p:nvSpPr>
        <p:spPr>
          <a:xfrm>
            <a:off x="7434190" y="2035358"/>
            <a:ext cx="2214000" cy="2214000"/>
          </a:xfrm>
        </p:spPr>
        <p:txBody>
          <a:bodyPr/>
          <a:lstStyle>
            <a:lvl1pPr marL="0" indent="0" algn="ctr">
              <a:buNone/>
              <a:defRPr sz="1000"/>
            </a:lvl1pPr>
          </a:lstStyle>
          <a:p>
            <a:r>
              <a:rPr lang="da-DK" dirty="0"/>
              <a:t>Indsæt ikon: Kopiér ikon fra ikon-slide                                 Klik på rammen, indsæt kopieret ikon</a:t>
            </a:r>
          </a:p>
        </p:txBody>
      </p:sp>
    </p:spTree>
    <p:extLst>
      <p:ext uri="{BB962C8B-B14F-4D97-AF65-F5344CB8AC3E}">
        <p14:creationId xmlns:p14="http://schemas.microsoft.com/office/powerpoint/2010/main" val="27215887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re store ikoner og tekst B">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A7EE689-9D27-710F-B89D-A3EFE67B7002}"/>
              </a:ext>
            </a:extLst>
          </p:cNvPr>
          <p:cNvSpPr/>
          <p:nvPr userDrawn="1"/>
        </p:nvSpPr>
        <p:spPr>
          <a:xfrm>
            <a:off x="406400" y="0"/>
            <a:ext cx="11379200" cy="6045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Oval 1">
            <a:extLst>
              <a:ext uri="{FF2B5EF4-FFF2-40B4-BE49-F238E27FC236}">
                <a16:creationId xmlns:a16="http://schemas.microsoft.com/office/drawing/2014/main" id="{E7A51AB7-012C-EFB1-203C-AC37D25F7D79}"/>
              </a:ext>
            </a:extLst>
          </p:cNvPr>
          <p:cNvSpPr>
            <a:spLocks noChangeAspect="1"/>
          </p:cNvSpPr>
          <p:nvPr userDrawn="1"/>
        </p:nvSpPr>
        <p:spPr>
          <a:xfrm>
            <a:off x="813200" y="1926000"/>
            <a:ext cx="2437200" cy="243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noAutofit/>
          </a:bodyPr>
          <a:lstStyle/>
          <a:p>
            <a:pPr algn="l"/>
            <a:endParaRPr lang="da-DK" sz="1200" dirty="0">
              <a:solidFill>
                <a:schemeClr val="tx2"/>
              </a:solidFill>
            </a:endParaRPr>
          </a:p>
        </p:txBody>
      </p:sp>
      <p:sp>
        <p:nvSpPr>
          <p:cNvPr id="16" name="Oval 2">
            <a:extLst>
              <a:ext uri="{FF2B5EF4-FFF2-40B4-BE49-F238E27FC236}">
                <a16:creationId xmlns:a16="http://schemas.microsoft.com/office/drawing/2014/main" id="{3C564169-3F84-DE0A-2D08-8AACC76039F8}"/>
              </a:ext>
            </a:extLst>
          </p:cNvPr>
          <p:cNvSpPr>
            <a:spLocks noChangeAspect="1"/>
          </p:cNvSpPr>
          <p:nvPr userDrawn="1"/>
        </p:nvSpPr>
        <p:spPr>
          <a:xfrm>
            <a:off x="4064000" y="1926000"/>
            <a:ext cx="2437200" cy="243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noAutofit/>
          </a:bodyPr>
          <a:lstStyle/>
          <a:p>
            <a:pPr algn="l"/>
            <a:endParaRPr lang="da-DK" sz="1200" dirty="0">
              <a:solidFill>
                <a:schemeClr val="tx2"/>
              </a:solidFill>
            </a:endParaRPr>
          </a:p>
        </p:txBody>
      </p:sp>
      <p:sp>
        <p:nvSpPr>
          <p:cNvPr id="17" name="Oval 3">
            <a:extLst>
              <a:ext uri="{FF2B5EF4-FFF2-40B4-BE49-F238E27FC236}">
                <a16:creationId xmlns:a16="http://schemas.microsoft.com/office/drawing/2014/main" id="{A0C5FF2D-F2F4-4FDD-5603-652B424F5A17}"/>
              </a:ext>
            </a:extLst>
          </p:cNvPr>
          <p:cNvSpPr>
            <a:spLocks noChangeAspect="1"/>
          </p:cNvSpPr>
          <p:nvPr userDrawn="1"/>
        </p:nvSpPr>
        <p:spPr>
          <a:xfrm>
            <a:off x="7315203" y="1926000"/>
            <a:ext cx="2437200" cy="243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noAutofit/>
          </a:bodyPr>
          <a:lstStyle/>
          <a:p>
            <a:pPr algn="l"/>
            <a:endParaRPr lang="da-DK" sz="1200" dirty="0">
              <a:solidFill>
                <a:schemeClr val="tx2"/>
              </a:solidFill>
            </a:endParaRPr>
          </a:p>
        </p:txBody>
      </p:sp>
      <p:sp>
        <p:nvSpPr>
          <p:cNvPr id="3" name="Slide Number Placeholder 2">
            <a:extLst>
              <a:ext uri="{FF2B5EF4-FFF2-40B4-BE49-F238E27FC236}">
                <a16:creationId xmlns:a16="http://schemas.microsoft.com/office/drawing/2014/main" id="{C5540551-B70E-E33A-46CA-EB41554C1AE3}"/>
              </a:ext>
            </a:extLst>
          </p:cNvPr>
          <p:cNvSpPr>
            <a:spLocks noGrp="1"/>
          </p:cNvSpPr>
          <p:nvPr>
            <p:ph type="sldNum" sz="quarter" idx="10"/>
          </p:nvPr>
        </p:nvSpPr>
        <p:spPr/>
        <p:txBody>
          <a:bodyPr/>
          <a:lstStyle/>
          <a:p>
            <a:fld id="{24C8C45C-947F-4981-8B3F-4F32E973C901}" type="slidenum">
              <a:rPr lang="da-DK" smtClean="0"/>
              <a:pPr/>
              <a:t>‹nr.›</a:t>
            </a:fld>
            <a:endParaRPr lang="da-DK" dirty="0"/>
          </a:p>
        </p:txBody>
      </p:sp>
      <p:sp>
        <p:nvSpPr>
          <p:cNvPr id="4" name="Date Placeholder 3" hidden="1">
            <a:extLst>
              <a:ext uri="{FF2B5EF4-FFF2-40B4-BE49-F238E27FC236}">
                <a16:creationId xmlns:a16="http://schemas.microsoft.com/office/drawing/2014/main" id="{81A95D3A-EA64-B0AE-D22F-794B2F0E727D}"/>
              </a:ext>
            </a:extLst>
          </p:cNvPr>
          <p:cNvSpPr>
            <a:spLocks noGrp="1"/>
          </p:cNvSpPr>
          <p:nvPr>
            <p:ph type="dt" sz="half" idx="11"/>
          </p:nvPr>
        </p:nvSpPr>
        <p:spPr/>
        <p:txBody>
          <a:bodyPr/>
          <a:lstStyle/>
          <a:p>
            <a:fld id="{5E7023B2-31E6-4746-AB4C-BCD90CBA0130}" type="datetime2">
              <a:rPr lang="da-DK" smtClean="0"/>
              <a:t>13. september 2024</a:t>
            </a:fld>
            <a:endParaRPr lang="da-DK" dirty="0"/>
          </a:p>
        </p:txBody>
      </p:sp>
      <p:sp>
        <p:nvSpPr>
          <p:cNvPr id="5" name="Footer Placeholder 4" hidden="1">
            <a:extLst>
              <a:ext uri="{FF2B5EF4-FFF2-40B4-BE49-F238E27FC236}">
                <a16:creationId xmlns:a16="http://schemas.microsoft.com/office/drawing/2014/main" id="{740892CB-CC60-9DDB-6905-029B5D8B7A38}"/>
              </a:ext>
            </a:extLst>
          </p:cNvPr>
          <p:cNvSpPr>
            <a:spLocks noGrp="1"/>
          </p:cNvSpPr>
          <p:nvPr>
            <p:ph type="ftr" sz="quarter" idx="12"/>
          </p:nvPr>
        </p:nvSpPr>
        <p:spPr/>
        <p:txBody>
          <a:bodyPr/>
          <a:lstStyle/>
          <a:p>
            <a:endParaRPr lang="da-DK" dirty="0"/>
          </a:p>
        </p:txBody>
      </p:sp>
      <p:sp>
        <p:nvSpPr>
          <p:cNvPr id="2" name="Title 1">
            <a:extLst>
              <a:ext uri="{FF2B5EF4-FFF2-40B4-BE49-F238E27FC236}">
                <a16:creationId xmlns:a16="http://schemas.microsoft.com/office/drawing/2014/main" id="{09096ACA-1398-9098-38E9-3E052EDEED5D}"/>
              </a:ext>
            </a:extLst>
          </p:cNvPr>
          <p:cNvSpPr>
            <a:spLocks noGrp="1"/>
          </p:cNvSpPr>
          <p:nvPr>
            <p:ph type="title" hasCustomPrompt="1"/>
          </p:nvPr>
        </p:nvSpPr>
        <p:spPr/>
        <p:txBody>
          <a:bodyPr/>
          <a:lstStyle/>
          <a:p>
            <a:r>
              <a:rPr lang="da-DK" dirty="0"/>
              <a:t>Klik for at tilføje titel</a:t>
            </a:r>
          </a:p>
        </p:txBody>
      </p:sp>
      <p:sp>
        <p:nvSpPr>
          <p:cNvPr id="8" name="Text Placeholder 7">
            <a:extLst>
              <a:ext uri="{FF2B5EF4-FFF2-40B4-BE49-F238E27FC236}">
                <a16:creationId xmlns:a16="http://schemas.microsoft.com/office/drawing/2014/main" id="{0FE1DD2D-BE0A-F97F-4546-79D731B9B64D}"/>
              </a:ext>
            </a:extLst>
          </p:cNvPr>
          <p:cNvSpPr>
            <a:spLocks noGrp="1"/>
          </p:cNvSpPr>
          <p:nvPr>
            <p:ph type="body" sz="quarter" idx="13" hasCustomPrompt="1"/>
          </p:nvPr>
        </p:nvSpPr>
        <p:spPr>
          <a:xfrm>
            <a:off x="813200" y="4475960"/>
            <a:ext cx="2437600" cy="406800"/>
          </a:xfrm>
        </p:spPr>
        <p:txBody>
          <a:bodyPr anchor="b" anchorCtr="0"/>
          <a:lstStyle>
            <a:lvl1pPr marL="0" indent="0" algn="ctr">
              <a:lnSpc>
                <a:spcPct val="90000"/>
              </a:lnSpc>
              <a:spcBef>
                <a:spcPts val="0"/>
              </a:spcBef>
              <a:spcAft>
                <a:spcPts val="0"/>
              </a:spcAft>
              <a:buFontTx/>
              <a:buNone/>
              <a:defRPr sz="16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en kort overskrift</a:t>
            </a:r>
          </a:p>
        </p:txBody>
      </p:sp>
      <p:sp>
        <p:nvSpPr>
          <p:cNvPr id="9" name="Text Placeholder 9">
            <a:extLst>
              <a:ext uri="{FF2B5EF4-FFF2-40B4-BE49-F238E27FC236}">
                <a16:creationId xmlns:a16="http://schemas.microsoft.com/office/drawing/2014/main" id="{2D934099-829D-DC4F-48FB-F639281F9410}"/>
              </a:ext>
            </a:extLst>
          </p:cNvPr>
          <p:cNvSpPr>
            <a:spLocks noGrp="1"/>
          </p:cNvSpPr>
          <p:nvPr>
            <p:ph type="body" sz="quarter" idx="14" hasCustomPrompt="1"/>
          </p:nvPr>
        </p:nvSpPr>
        <p:spPr>
          <a:xfrm>
            <a:off x="813200" y="4918760"/>
            <a:ext cx="2437600" cy="720040"/>
          </a:xfrm>
        </p:spPr>
        <p:txBody>
          <a:bodyPr/>
          <a:lstStyle>
            <a:lvl1pPr marL="0" indent="0" algn="ctr">
              <a:lnSpc>
                <a:spcPct val="100000"/>
              </a:lnSpc>
              <a:spcBef>
                <a:spcPts val="0"/>
              </a:spcBef>
              <a:spcAft>
                <a:spcPts val="600"/>
              </a:spcAft>
              <a:buFontTx/>
              <a:buNone/>
              <a:defRPr sz="12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 der supplerer overskriften</a:t>
            </a:r>
          </a:p>
        </p:txBody>
      </p:sp>
      <p:sp>
        <p:nvSpPr>
          <p:cNvPr id="10" name="Text Placeholder 11">
            <a:extLst>
              <a:ext uri="{FF2B5EF4-FFF2-40B4-BE49-F238E27FC236}">
                <a16:creationId xmlns:a16="http://schemas.microsoft.com/office/drawing/2014/main" id="{B57948E2-0544-297E-98BE-01D21FE1B9BC}"/>
              </a:ext>
            </a:extLst>
          </p:cNvPr>
          <p:cNvSpPr>
            <a:spLocks noGrp="1"/>
          </p:cNvSpPr>
          <p:nvPr>
            <p:ph type="body" sz="quarter" idx="15" hasCustomPrompt="1"/>
          </p:nvPr>
        </p:nvSpPr>
        <p:spPr>
          <a:xfrm>
            <a:off x="4064001" y="4475960"/>
            <a:ext cx="2438403" cy="406800"/>
          </a:xfrm>
        </p:spPr>
        <p:txBody>
          <a:bodyPr anchor="b" anchorCtr="0"/>
          <a:lstStyle>
            <a:lvl1pPr marL="0" indent="0" algn="ctr">
              <a:lnSpc>
                <a:spcPct val="90000"/>
              </a:lnSpc>
              <a:spcBef>
                <a:spcPts val="0"/>
              </a:spcBef>
              <a:spcAft>
                <a:spcPts val="0"/>
              </a:spcAft>
              <a:buFontTx/>
              <a:buNone/>
              <a:defRPr sz="16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en kort overskrift</a:t>
            </a:r>
          </a:p>
        </p:txBody>
      </p:sp>
      <p:sp>
        <p:nvSpPr>
          <p:cNvPr id="11" name="Text Placeholder 13">
            <a:extLst>
              <a:ext uri="{FF2B5EF4-FFF2-40B4-BE49-F238E27FC236}">
                <a16:creationId xmlns:a16="http://schemas.microsoft.com/office/drawing/2014/main" id="{3F702000-308D-0551-45E0-1D6AA1A3CA5A}"/>
              </a:ext>
            </a:extLst>
          </p:cNvPr>
          <p:cNvSpPr>
            <a:spLocks noGrp="1"/>
          </p:cNvSpPr>
          <p:nvPr>
            <p:ph type="body" sz="quarter" idx="16" hasCustomPrompt="1"/>
          </p:nvPr>
        </p:nvSpPr>
        <p:spPr>
          <a:xfrm>
            <a:off x="4064001" y="4918760"/>
            <a:ext cx="2438403" cy="720040"/>
          </a:xfrm>
        </p:spPr>
        <p:txBody>
          <a:bodyPr/>
          <a:lstStyle>
            <a:lvl1pPr marL="0" indent="0" algn="ctr">
              <a:lnSpc>
                <a:spcPct val="100000"/>
              </a:lnSpc>
              <a:spcBef>
                <a:spcPts val="0"/>
              </a:spcBef>
              <a:spcAft>
                <a:spcPts val="600"/>
              </a:spcAft>
              <a:buFontTx/>
              <a:buNone/>
              <a:defRPr sz="12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 der supplerer overskriften</a:t>
            </a:r>
          </a:p>
        </p:txBody>
      </p:sp>
      <p:sp>
        <p:nvSpPr>
          <p:cNvPr id="12" name="Text Placeholder 15">
            <a:extLst>
              <a:ext uri="{FF2B5EF4-FFF2-40B4-BE49-F238E27FC236}">
                <a16:creationId xmlns:a16="http://schemas.microsoft.com/office/drawing/2014/main" id="{4BFFF40C-A35B-E255-8C82-3946E4D66F0C}"/>
              </a:ext>
            </a:extLst>
          </p:cNvPr>
          <p:cNvSpPr>
            <a:spLocks noGrp="1"/>
          </p:cNvSpPr>
          <p:nvPr>
            <p:ph type="body" sz="quarter" idx="17" hasCustomPrompt="1"/>
          </p:nvPr>
        </p:nvSpPr>
        <p:spPr>
          <a:xfrm>
            <a:off x="7315203" y="4475960"/>
            <a:ext cx="2438397" cy="406800"/>
          </a:xfrm>
        </p:spPr>
        <p:txBody>
          <a:bodyPr anchor="b" anchorCtr="0"/>
          <a:lstStyle>
            <a:lvl1pPr marL="0" indent="0" algn="ctr">
              <a:lnSpc>
                <a:spcPct val="90000"/>
              </a:lnSpc>
              <a:spcBef>
                <a:spcPts val="0"/>
              </a:spcBef>
              <a:spcAft>
                <a:spcPts val="0"/>
              </a:spcAft>
              <a:buFontTx/>
              <a:buNone/>
              <a:defRPr sz="16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en kort overskrift</a:t>
            </a:r>
          </a:p>
        </p:txBody>
      </p:sp>
      <p:sp>
        <p:nvSpPr>
          <p:cNvPr id="13" name="Text Placeholder 17">
            <a:extLst>
              <a:ext uri="{FF2B5EF4-FFF2-40B4-BE49-F238E27FC236}">
                <a16:creationId xmlns:a16="http://schemas.microsoft.com/office/drawing/2014/main" id="{CDA206BF-D1EC-20DC-23A8-6B06BA4668F4}"/>
              </a:ext>
            </a:extLst>
          </p:cNvPr>
          <p:cNvSpPr>
            <a:spLocks noGrp="1"/>
          </p:cNvSpPr>
          <p:nvPr>
            <p:ph type="body" sz="quarter" idx="18" hasCustomPrompt="1"/>
          </p:nvPr>
        </p:nvSpPr>
        <p:spPr>
          <a:xfrm>
            <a:off x="7315203" y="4918760"/>
            <a:ext cx="2438397" cy="720040"/>
          </a:xfrm>
        </p:spPr>
        <p:txBody>
          <a:bodyPr/>
          <a:lstStyle>
            <a:lvl1pPr marL="0" indent="0" algn="ctr">
              <a:lnSpc>
                <a:spcPct val="100000"/>
              </a:lnSpc>
              <a:spcBef>
                <a:spcPts val="0"/>
              </a:spcBef>
              <a:spcAft>
                <a:spcPts val="600"/>
              </a:spcAft>
              <a:buFontTx/>
              <a:buNone/>
              <a:defRPr sz="12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 der supplerer overskriften</a:t>
            </a:r>
          </a:p>
        </p:txBody>
      </p:sp>
      <p:sp>
        <p:nvSpPr>
          <p:cNvPr id="19" name="Picture Placeholder 18">
            <a:extLst>
              <a:ext uri="{FF2B5EF4-FFF2-40B4-BE49-F238E27FC236}">
                <a16:creationId xmlns:a16="http://schemas.microsoft.com/office/drawing/2014/main" id="{0704B4FD-B023-3CFD-725B-17F74B00FD36}"/>
              </a:ext>
            </a:extLst>
          </p:cNvPr>
          <p:cNvSpPr>
            <a:spLocks noGrp="1"/>
          </p:cNvSpPr>
          <p:nvPr>
            <p:ph type="pic" sz="quarter" idx="22" hasCustomPrompt="1"/>
          </p:nvPr>
        </p:nvSpPr>
        <p:spPr>
          <a:xfrm>
            <a:off x="925000" y="2035358"/>
            <a:ext cx="2214000" cy="2214000"/>
          </a:xfrm>
        </p:spPr>
        <p:txBody>
          <a:bodyPr/>
          <a:lstStyle>
            <a:lvl1pPr marL="0" indent="0" algn="ctr">
              <a:buNone/>
              <a:defRPr sz="1000"/>
            </a:lvl1pPr>
          </a:lstStyle>
          <a:p>
            <a:r>
              <a:rPr lang="da-DK" dirty="0"/>
              <a:t>Indsæt ikon: Kopiér ikon fra ikon-slide                                 Klik på rammen, indsæt kopieret ikon</a:t>
            </a:r>
          </a:p>
        </p:txBody>
      </p:sp>
      <p:sp>
        <p:nvSpPr>
          <p:cNvPr id="20" name="Picture Placeholder 20">
            <a:extLst>
              <a:ext uri="{FF2B5EF4-FFF2-40B4-BE49-F238E27FC236}">
                <a16:creationId xmlns:a16="http://schemas.microsoft.com/office/drawing/2014/main" id="{59949894-2196-BD5D-1FE3-BC8BD182D7C9}"/>
              </a:ext>
            </a:extLst>
          </p:cNvPr>
          <p:cNvSpPr>
            <a:spLocks noGrp="1"/>
          </p:cNvSpPr>
          <p:nvPr>
            <p:ph type="pic" sz="quarter" idx="23" hasCustomPrompt="1"/>
          </p:nvPr>
        </p:nvSpPr>
        <p:spPr>
          <a:xfrm>
            <a:off x="4176201" y="2035358"/>
            <a:ext cx="2214000" cy="2214000"/>
          </a:xfrm>
        </p:spPr>
        <p:txBody>
          <a:bodyPr/>
          <a:lstStyle>
            <a:lvl1pPr marL="0" indent="0" algn="ctr">
              <a:buNone/>
              <a:defRPr sz="1000"/>
            </a:lvl1pPr>
          </a:lstStyle>
          <a:p>
            <a:r>
              <a:rPr lang="da-DK" dirty="0"/>
              <a:t>Indsæt ikon: Kopiér ikon fra ikon-slide                                 Klik på rammen, indsæt kopieret ikon</a:t>
            </a:r>
          </a:p>
        </p:txBody>
      </p:sp>
      <p:sp>
        <p:nvSpPr>
          <p:cNvPr id="21" name="Picture Placeholder 22">
            <a:extLst>
              <a:ext uri="{FF2B5EF4-FFF2-40B4-BE49-F238E27FC236}">
                <a16:creationId xmlns:a16="http://schemas.microsoft.com/office/drawing/2014/main" id="{8CC8A025-9457-A328-0794-42B73FAF7FB5}"/>
              </a:ext>
            </a:extLst>
          </p:cNvPr>
          <p:cNvSpPr>
            <a:spLocks noGrp="1"/>
          </p:cNvSpPr>
          <p:nvPr>
            <p:ph type="pic" sz="quarter" idx="24" hasCustomPrompt="1"/>
          </p:nvPr>
        </p:nvSpPr>
        <p:spPr>
          <a:xfrm>
            <a:off x="7434190" y="2035358"/>
            <a:ext cx="2214000" cy="2214000"/>
          </a:xfrm>
        </p:spPr>
        <p:txBody>
          <a:bodyPr/>
          <a:lstStyle>
            <a:lvl1pPr marL="0" indent="0" algn="ctr">
              <a:buNone/>
              <a:defRPr sz="1000"/>
            </a:lvl1pPr>
          </a:lstStyle>
          <a:p>
            <a:r>
              <a:rPr lang="da-DK" dirty="0"/>
              <a:t>Indsæt ikon: Kopiér ikon fra ikon-slide                                 Klik på rammen, indsæt kopieret ikon</a:t>
            </a:r>
          </a:p>
        </p:txBody>
      </p:sp>
    </p:spTree>
    <p:extLst>
      <p:ext uri="{BB962C8B-B14F-4D97-AF65-F5344CB8AC3E}">
        <p14:creationId xmlns:p14="http://schemas.microsoft.com/office/powerpoint/2010/main" val="23156142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CBCB9-EF2E-470C-9EE7-EF220DB3612D}"/>
              </a:ext>
            </a:extLst>
          </p:cNvPr>
          <p:cNvSpPr>
            <a:spLocks noGrp="1"/>
          </p:cNvSpPr>
          <p:nvPr>
            <p:ph type="title" hasCustomPrompt="1"/>
          </p:nvPr>
        </p:nvSpPr>
        <p:spPr/>
        <p:txBody>
          <a:bodyPr/>
          <a:lstStyle/>
          <a:p>
            <a:r>
              <a:rPr lang="da-DK" dirty="0"/>
              <a:t>Klik for at tilføje titel</a:t>
            </a:r>
          </a:p>
        </p:txBody>
      </p:sp>
      <p:sp>
        <p:nvSpPr>
          <p:cNvPr id="3" name="Date Placeholder 2" hidden="1">
            <a:extLst>
              <a:ext uri="{FF2B5EF4-FFF2-40B4-BE49-F238E27FC236}">
                <a16:creationId xmlns:a16="http://schemas.microsoft.com/office/drawing/2014/main" id="{40169EEB-5B02-4B75-ABB0-8FF564EA8BE7}"/>
              </a:ext>
            </a:extLst>
          </p:cNvPr>
          <p:cNvSpPr>
            <a:spLocks noGrp="1"/>
          </p:cNvSpPr>
          <p:nvPr>
            <p:ph type="dt" sz="half" idx="10"/>
          </p:nvPr>
        </p:nvSpPr>
        <p:spPr/>
        <p:txBody>
          <a:bodyPr/>
          <a:lstStyle/>
          <a:p>
            <a:fld id="{4A3C8DFB-3355-4659-9ED7-DAC70A73CE6A}" type="datetime2">
              <a:rPr lang="da-DK" smtClean="0"/>
              <a:t>13. september 2024</a:t>
            </a:fld>
            <a:endParaRPr lang="da-DK" dirty="0"/>
          </a:p>
        </p:txBody>
      </p:sp>
      <p:sp>
        <p:nvSpPr>
          <p:cNvPr id="4" name="Footer Placeholder 3" hidden="1">
            <a:extLst>
              <a:ext uri="{FF2B5EF4-FFF2-40B4-BE49-F238E27FC236}">
                <a16:creationId xmlns:a16="http://schemas.microsoft.com/office/drawing/2014/main" id="{B2E9BD92-B04F-449B-9B60-A6209A4F91B2}"/>
              </a:ext>
            </a:extLst>
          </p:cNvPr>
          <p:cNvSpPr>
            <a:spLocks noGrp="1"/>
          </p:cNvSpPr>
          <p:nvPr>
            <p:ph type="ftr" sz="quarter" idx="11"/>
          </p:nvPr>
        </p:nvSpPr>
        <p:spPr/>
        <p:txBody>
          <a:bodyPr/>
          <a:lstStyle/>
          <a:p>
            <a:endParaRPr lang="da-DK" dirty="0"/>
          </a:p>
        </p:txBody>
      </p:sp>
      <p:sp>
        <p:nvSpPr>
          <p:cNvPr id="5" name="Slide Number Placeholder 4">
            <a:extLst>
              <a:ext uri="{FF2B5EF4-FFF2-40B4-BE49-F238E27FC236}">
                <a16:creationId xmlns:a16="http://schemas.microsoft.com/office/drawing/2014/main" id="{16D7F971-40C1-4E91-93E4-6F358578743E}"/>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4508886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hidden="1">
            <a:extLst>
              <a:ext uri="{FF2B5EF4-FFF2-40B4-BE49-F238E27FC236}">
                <a16:creationId xmlns:a16="http://schemas.microsoft.com/office/drawing/2014/main" id="{86F8E326-C08F-4A91-AC39-AC597CF03DB9}"/>
              </a:ext>
            </a:extLst>
          </p:cNvPr>
          <p:cNvSpPr>
            <a:spLocks noGrp="1"/>
          </p:cNvSpPr>
          <p:nvPr>
            <p:ph type="dt" sz="half" idx="10"/>
          </p:nvPr>
        </p:nvSpPr>
        <p:spPr/>
        <p:txBody>
          <a:bodyPr/>
          <a:lstStyle/>
          <a:p>
            <a:fld id="{4027B451-24B7-478B-B3CE-569A8D47EA04}" type="datetime2">
              <a:rPr lang="da-DK" smtClean="0"/>
              <a:t>13. september 2024</a:t>
            </a:fld>
            <a:endParaRPr lang="da-DK" dirty="0"/>
          </a:p>
        </p:txBody>
      </p:sp>
      <p:sp>
        <p:nvSpPr>
          <p:cNvPr id="6" name="Footer Placeholder 5" hidden="1">
            <a:extLst>
              <a:ext uri="{FF2B5EF4-FFF2-40B4-BE49-F238E27FC236}">
                <a16:creationId xmlns:a16="http://schemas.microsoft.com/office/drawing/2014/main" id="{BFC1E843-D1B7-4A1B-88E0-600F68E23555}"/>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06FD6CF0-63E8-4640-A2FA-617A92A15763}"/>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439488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Afslutning">
    <p:spTree>
      <p:nvGrpSpPr>
        <p:cNvPr id="1" name=""/>
        <p:cNvGrpSpPr/>
        <p:nvPr/>
      </p:nvGrpSpPr>
      <p:grpSpPr>
        <a:xfrm>
          <a:off x="0" y="0"/>
          <a:ext cx="0" cy="0"/>
          <a:chOff x="0" y="0"/>
          <a:chExt cx="0" cy="0"/>
        </a:xfrm>
      </p:grpSpPr>
      <p:sp>
        <p:nvSpPr>
          <p:cNvPr id="20" name="Title Placeholder 1">
            <a:extLst>
              <a:ext uri="{FF2B5EF4-FFF2-40B4-BE49-F238E27FC236}">
                <a16:creationId xmlns:a16="http://schemas.microsoft.com/office/drawing/2014/main" id="{6F066AF5-6029-1709-3A20-48E6D1FEEDEC}"/>
              </a:ext>
            </a:extLst>
          </p:cNvPr>
          <p:cNvSpPr>
            <a:spLocks noGrp="1"/>
          </p:cNvSpPr>
          <p:nvPr>
            <p:ph type="title" hasCustomPrompt="1"/>
          </p:nvPr>
        </p:nvSpPr>
        <p:spPr>
          <a:xfrm>
            <a:off x="812800" y="2032000"/>
            <a:ext cx="7315200" cy="1085649"/>
          </a:xfrm>
          <a:prstGeom prst="rect">
            <a:avLst/>
          </a:prstGeom>
        </p:spPr>
        <p:txBody>
          <a:bodyPr vert="horz" lIns="0" tIns="0" rIns="194400" bIns="0" rtlCol="0" anchor="t">
            <a:noAutofit/>
          </a:bodyPr>
          <a:lstStyle>
            <a:lvl1pPr>
              <a:defRPr sz="4200">
                <a:solidFill>
                  <a:schemeClr val="accent1"/>
                </a:solidFill>
              </a:defRPr>
            </a:lvl1pPr>
          </a:lstStyle>
          <a:p>
            <a:r>
              <a:rPr lang="da-DK" dirty="0">
                <a:effectLst/>
              </a:rPr>
              <a:t>Skriv fx: Tak for i dag</a:t>
            </a:r>
            <a:endParaRPr lang="da-DK" dirty="0"/>
          </a:p>
        </p:txBody>
      </p:sp>
      <p:sp>
        <p:nvSpPr>
          <p:cNvPr id="36" name="Text Placeholder 5">
            <a:extLst>
              <a:ext uri="{FF2B5EF4-FFF2-40B4-BE49-F238E27FC236}">
                <a16:creationId xmlns:a16="http://schemas.microsoft.com/office/drawing/2014/main" id="{EB3F7EF8-2B20-4958-9792-9750B64D4278}"/>
              </a:ext>
            </a:extLst>
          </p:cNvPr>
          <p:cNvSpPr>
            <a:spLocks noGrp="1"/>
          </p:cNvSpPr>
          <p:nvPr>
            <p:ph type="body" sz="quarter" idx="12" hasCustomPrompt="1"/>
          </p:nvPr>
        </p:nvSpPr>
        <p:spPr>
          <a:xfrm>
            <a:off x="812800" y="3254021"/>
            <a:ext cx="7316186" cy="528181"/>
          </a:xfrm>
        </p:spPr>
        <p:txBody>
          <a:bodyPr/>
          <a:lstStyle>
            <a:lvl1pPr marL="0" indent="0">
              <a:lnSpc>
                <a:spcPct val="80000"/>
              </a:lnSpc>
              <a:buNone/>
              <a:defRPr/>
            </a:lvl1pPr>
          </a:lstStyle>
          <a:p>
            <a:pPr lvl="0"/>
            <a:r>
              <a:rPr lang="da-DK" dirty="0"/>
              <a:t>Klik for at tilføje ekstra tekst til at supplere overskriften</a:t>
            </a:r>
          </a:p>
        </p:txBody>
      </p:sp>
      <p:sp>
        <p:nvSpPr>
          <p:cNvPr id="38" name="Text Placeholder 7">
            <a:extLst>
              <a:ext uri="{FF2B5EF4-FFF2-40B4-BE49-F238E27FC236}">
                <a16:creationId xmlns:a16="http://schemas.microsoft.com/office/drawing/2014/main" id="{68988A66-B42E-E0AC-041B-13CC2123F141}"/>
              </a:ext>
            </a:extLst>
          </p:cNvPr>
          <p:cNvSpPr>
            <a:spLocks noGrp="1"/>
          </p:cNvSpPr>
          <p:nvPr>
            <p:ph type="body" sz="quarter" idx="13" hasCustomPrompt="1"/>
          </p:nvPr>
        </p:nvSpPr>
        <p:spPr>
          <a:xfrm>
            <a:off x="812395" y="4411366"/>
            <a:ext cx="4064405" cy="180000"/>
          </a:xfrm>
        </p:spPr>
        <p:txBody>
          <a:bodyPr anchor="b" anchorCtr="0">
            <a:noAutofit/>
          </a:bodyPr>
          <a:lstStyle>
            <a:lvl1pPr marL="0" indent="0">
              <a:buNone/>
              <a:defRPr sz="1200"/>
            </a:lvl1pPr>
          </a:lstStyle>
          <a:p>
            <a:pPr lvl="0"/>
            <a:r>
              <a:rPr lang="da-DK" noProof="0" dirty="0"/>
              <a:t>Klik for at tilføje fornavn, efternavn</a:t>
            </a:r>
          </a:p>
        </p:txBody>
      </p:sp>
      <p:sp>
        <p:nvSpPr>
          <p:cNvPr id="2" name="Text Placeholder 9">
            <a:extLst>
              <a:ext uri="{FF2B5EF4-FFF2-40B4-BE49-F238E27FC236}">
                <a16:creationId xmlns:a16="http://schemas.microsoft.com/office/drawing/2014/main" id="{816FCBC4-BA5C-FCD8-0DBF-59A04C6DBA19}"/>
              </a:ext>
            </a:extLst>
          </p:cNvPr>
          <p:cNvSpPr>
            <a:spLocks noGrp="1"/>
          </p:cNvSpPr>
          <p:nvPr>
            <p:ph type="body" sz="quarter" idx="15" hasCustomPrompt="1"/>
          </p:nvPr>
        </p:nvSpPr>
        <p:spPr>
          <a:xfrm>
            <a:off x="812395" y="4619173"/>
            <a:ext cx="4064405" cy="180000"/>
          </a:xfrm>
        </p:spPr>
        <p:txBody>
          <a:bodyPr>
            <a:noAutofit/>
          </a:bodyPr>
          <a:lstStyle>
            <a:lvl1pPr marL="0" indent="0">
              <a:buNone/>
              <a:defRPr sz="1200">
                <a:solidFill>
                  <a:schemeClr val="tx1">
                    <a:lumMod val="50000"/>
                    <a:lumOff val="50000"/>
                  </a:schemeClr>
                </a:solidFill>
              </a:defRPr>
            </a:lvl1pPr>
          </a:lstStyle>
          <a:p>
            <a:pPr lvl="0"/>
            <a:r>
              <a:rPr lang="da-DK" noProof="0" dirty="0"/>
              <a:t>Klik for at tilføje stilling</a:t>
            </a:r>
          </a:p>
        </p:txBody>
      </p:sp>
      <p:sp>
        <p:nvSpPr>
          <p:cNvPr id="3" name="Text Placeholder 11">
            <a:extLst>
              <a:ext uri="{FF2B5EF4-FFF2-40B4-BE49-F238E27FC236}">
                <a16:creationId xmlns:a16="http://schemas.microsoft.com/office/drawing/2014/main" id="{CED3786C-2238-F7D8-137B-EBE3508FFBCA}"/>
              </a:ext>
            </a:extLst>
          </p:cNvPr>
          <p:cNvSpPr>
            <a:spLocks noGrp="1"/>
          </p:cNvSpPr>
          <p:nvPr>
            <p:ph type="body" sz="quarter" idx="16" hasCustomPrompt="1"/>
          </p:nvPr>
        </p:nvSpPr>
        <p:spPr>
          <a:xfrm>
            <a:off x="812395" y="4993235"/>
            <a:ext cx="4064405" cy="180000"/>
          </a:xfrm>
        </p:spPr>
        <p:txBody>
          <a:bodyPr anchor="b" anchorCtr="0">
            <a:noAutofit/>
          </a:bodyPr>
          <a:lstStyle>
            <a:lvl1pPr marL="0" indent="0">
              <a:buNone/>
              <a:defRPr sz="1200"/>
            </a:lvl1pPr>
          </a:lstStyle>
          <a:p>
            <a:pPr lvl="0"/>
            <a:r>
              <a:rPr lang="da-DK" noProof="0" dirty="0"/>
              <a:t>Klik for at tilføje mail@bm.dk</a:t>
            </a:r>
          </a:p>
        </p:txBody>
      </p:sp>
      <p:sp>
        <p:nvSpPr>
          <p:cNvPr id="4" name="Text Placeholder 13">
            <a:extLst>
              <a:ext uri="{FF2B5EF4-FFF2-40B4-BE49-F238E27FC236}">
                <a16:creationId xmlns:a16="http://schemas.microsoft.com/office/drawing/2014/main" id="{B50BA853-A991-18CC-E829-93C1AEF7EFEB}"/>
              </a:ext>
            </a:extLst>
          </p:cNvPr>
          <p:cNvSpPr>
            <a:spLocks noGrp="1"/>
          </p:cNvSpPr>
          <p:nvPr>
            <p:ph type="body" sz="quarter" idx="17" hasCustomPrompt="1"/>
          </p:nvPr>
        </p:nvSpPr>
        <p:spPr>
          <a:xfrm>
            <a:off x="812395" y="5218459"/>
            <a:ext cx="4064405" cy="180000"/>
          </a:xfrm>
        </p:spPr>
        <p:txBody>
          <a:bodyPr>
            <a:noAutofit/>
          </a:bodyPr>
          <a:lstStyle>
            <a:lvl1pPr marL="0" indent="0">
              <a:buNone/>
              <a:defRPr sz="1200"/>
            </a:lvl1pPr>
          </a:lstStyle>
          <a:p>
            <a:pPr lvl="0"/>
            <a:r>
              <a:rPr lang="da-DK" noProof="0" dirty="0"/>
              <a:t>Klik for at tilføje +45 00 00 00 00</a:t>
            </a:r>
          </a:p>
        </p:txBody>
      </p:sp>
      <p:sp>
        <p:nvSpPr>
          <p:cNvPr id="40" name="Text Placeholder 15">
            <a:extLst>
              <a:ext uri="{FF2B5EF4-FFF2-40B4-BE49-F238E27FC236}">
                <a16:creationId xmlns:a16="http://schemas.microsoft.com/office/drawing/2014/main" id="{D1B06B06-88AB-865B-69A7-AE02379BCCEA}"/>
              </a:ext>
            </a:extLst>
          </p:cNvPr>
          <p:cNvSpPr>
            <a:spLocks noGrp="1"/>
          </p:cNvSpPr>
          <p:nvPr>
            <p:ph type="body" sz="quarter" idx="14" hasCustomPrompt="1"/>
          </p:nvPr>
        </p:nvSpPr>
        <p:spPr>
          <a:xfrm>
            <a:off x="812394" y="5864629"/>
            <a:ext cx="4064406" cy="180000"/>
          </a:xfrm>
        </p:spPr>
        <p:txBody>
          <a:bodyPr wrap="square">
            <a:noAutofit/>
          </a:bodyPr>
          <a:lstStyle>
            <a:lvl1pPr marL="0" indent="0">
              <a:buNone/>
              <a:defRPr sz="1200"/>
            </a:lvl1pPr>
          </a:lstStyle>
          <a:p>
            <a:pPr lvl="0"/>
            <a:r>
              <a:rPr lang="da-DK" dirty="0"/>
              <a:t>Klik for at tilføje dato, fx: ”1. januar 2023”</a:t>
            </a:r>
          </a:p>
        </p:txBody>
      </p:sp>
      <p:sp>
        <p:nvSpPr>
          <p:cNvPr id="12" name="Date Placeholder 11" hidden="1">
            <a:extLst>
              <a:ext uri="{FF2B5EF4-FFF2-40B4-BE49-F238E27FC236}">
                <a16:creationId xmlns:a16="http://schemas.microsoft.com/office/drawing/2014/main" id="{011723D4-0DF9-3E6B-6530-932E80764986}"/>
              </a:ext>
            </a:extLst>
          </p:cNvPr>
          <p:cNvSpPr>
            <a:spLocks noGrp="1"/>
          </p:cNvSpPr>
          <p:nvPr>
            <p:ph type="dt" sz="half" idx="18"/>
          </p:nvPr>
        </p:nvSpPr>
        <p:spPr/>
        <p:txBody>
          <a:bodyPr/>
          <a:lstStyle/>
          <a:p>
            <a:fld id="{6C7860DD-C0F3-424C-8394-002DB7A09D39}" type="datetime2">
              <a:rPr lang="da-DK" smtClean="0"/>
              <a:t>13. september 2024</a:t>
            </a:fld>
            <a:endParaRPr lang="da-DK" dirty="0"/>
          </a:p>
        </p:txBody>
      </p:sp>
      <p:sp>
        <p:nvSpPr>
          <p:cNvPr id="13" name="Footer Placeholder 12" hidden="1">
            <a:extLst>
              <a:ext uri="{FF2B5EF4-FFF2-40B4-BE49-F238E27FC236}">
                <a16:creationId xmlns:a16="http://schemas.microsoft.com/office/drawing/2014/main" id="{63FC0650-7421-F726-0BEB-C260B3FB82C0}"/>
              </a:ext>
            </a:extLst>
          </p:cNvPr>
          <p:cNvSpPr>
            <a:spLocks noGrp="1"/>
          </p:cNvSpPr>
          <p:nvPr>
            <p:ph type="ftr" sz="quarter" idx="19"/>
          </p:nvPr>
        </p:nvSpPr>
        <p:spPr/>
        <p:txBody>
          <a:bodyPr/>
          <a:lstStyle/>
          <a:p>
            <a:endParaRPr lang="da-DK" dirty="0"/>
          </a:p>
        </p:txBody>
      </p:sp>
      <p:sp>
        <p:nvSpPr>
          <p:cNvPr id="14" name="Slide Number Placeholder 13">
            <a:extLst>
              <a:ext uri="{FF2B5EF4-FFF2-40B4-BE49-F238E27FC236}">
                <a16:creationId xmlns:a16="http://schemas.microsoft.com/office/drawing/2014/main" id="{58BDB077-B0BE-FAD2-AD98-E90F6BC61E13}"/>
              </a:ext>
            </a:extLst>
          </p:cNvPr>
          <p:cNvSpPr>
            <a:spLocks noGrp="1"/>
          </p:cNvSpPr>
          <p:nvPr>
            <p:ph type="sldNum" sz="quarter" idx="20"/>
          </p:nvPr>
        </p:nvSpPr>
        <p:spPr/>
        <p:txBody>
          <a:bodyPr/>
          <a:lstStyle/>
          <a:p>
            <a:fld id="{24C8C45C-947F-4981-8B3F-4F32E973C901}" type="slidenum">
              <a:rPr lang="da-DK" smtClean="0"/>
              <a:pPr/>
              <a:t>‹nr.›</a:t>
            </a:fld>
            <a:endParaRPr lang="da-DK" dirty="0"/>
          </a:p>
        </p:txBody>
      </p:sp>
      <p:pic>
        <p:nvPicPr>
          <p:cNvPr id="7" name="Graphic 6">
            <a:extLst>
              <a:ext uri="{FF2B5EF4-FFF2-40B4-BE49-F238E27FC236}">
                <a16:creationId xmlns:a16="http://schemas.microsoft.com/office/drawing/2014/main" id="{B523DA1E-3957-23ED-AE6A-9E625B8666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28000" y="2740444"/>
            <a:ext cx="3251200" cy="2898356"/>
          </a:xfrm>
          <a:prstGeom prst="rect">
            <a:avLst/>
          </a:prstGeom>
        </p:spPr>
      </p:pic>
      <p:pic>
        <p:nvPicPr>
          <p:cNvPr id="15" name="Logo">
            <a:extLst>
              <a:ext uri="{FF2B5EF4-FFF2-40B4-BE49-F238E27FC236}">
                <a16:creationId xmlns:a16="http://schemas.microsoft.com/office/drawing/2014/main" id="{F186BD02-CE32-4766-917E-0BF954FE7F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3050" y="406800"/>
            <a:ext cx="1542487" cy="812586"/>
          </a:xfrm>
          <a:prstGeom prst="rect">
            <a:avLst/>
          </a:prstGeom>
        </p:spPr>
      </p:pic>
    </p:spTree>
    <p:extLst>
      <p:ext uri="{BB962C8B-B14F-4D97-AF65-F5344CB8AC3E}">
        <p14:creationId xmlns:p14="http://schemas.microsoft.com/office/powerpoint/2010/main" val="2587485574"/>
      </p:ext>
    </p:extLst>
  </p:cSld>
  <p:clrMapOvr>
    <a:masterClrMapping/>
  </p:clrMapOvr>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812801" y="448713"/>
            <a:ext cx="10566400" cy="650171"/>
          </a:xfrm>
          <a:prstGeom prst="rect">
            <a:avLst/>
          </a:prstGeom>
          <a:noFill/>
        </p:spPr>
        <p:txBody>
          <a:bodyPr wrap="square" lIns="0" tIns="0" rIns="0" bIns="0" rtlCol="0" anchor="t" anchorCtr="0">
            <a:noAutofit/>
          </a:bodyPr>
          <a:lstStyle/>
          <a:p>
            <a:r>
              <a:rPr lang="da-DK" sz="3200" b="0" noProof="1">
                <a:solidFill>
                  <a:schemeClr val="tx1"/>
                </a:solidFill>
                <a:latin typeface="+mj-lt"/>
                <a:cs typeface="Arial" panose="020B0604020202020204" pitchFamily="34" charset="0"/>
              </a:rPr>
              <a:t>TIPS &amp; TRICKS - DIN BRUGERGUIDE</a:t>
            </a:r>
          </a:p>
        </p:txBody>
      </p:sp>
      <p:sp>
        <p:nvSpPr>
          <p:cNvPr id="27" name="Text Box 2">
            <a:extLst>
              <a:ext uri="{FF2B5EF4-FFF2-40B4-BE49-F238E27FC236}">
                <a16:creationId xmlns:a16="http://schemas.microsoft.com/office/drawing/2014/main" id="{1E86B7E7-F87D-4375-BAE3-34A81C5D0F8B}"/>
              </a:ext>
            </a:extLst>
          </p:cNvPr>
          <p:cNvSpPr txBox="1">
            <a:spLocks noChangeArrowheads="1"/>
          </p:cNvSpPr>
          <p:nvPr userDrawn="1"/>
        </p:nvSpPr>
        <p:spPr bwMode="auto">
          <a:xfrm>
            <a:off x="812801" y="1614980"/>
            <a:ext cx="244891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SLIDES &amp; LAYOUTS</a:t>
            </a:r>
            <a:br>
              <a:rPr lang="da-DK" sz="1600" dirty="0">
                <a:latin typeface="+mn-lt"/>
                <a:cs typeface="Arial" panose="020B0604020202020204" pitchFamily="34" charset="0"/>
              </a:rPr>
            </a:br>
            <a:r>
              <a:rPr lang="da-DK" sz="1600" dirty="0">
                <a:latin typeface="+mn-lt"/>
                <a:cs typeface="Arial" panose="020B0604020202020204" pitchFamily="34" charset="0"/>
              </a:rPr>
              <a:t/>
            </a:r>
            <a:br>
              <a:rPr lang="da-DK" sz="1600" dirty="0">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menupunktet </a:t>
            </a:r>
            <a:r>
              <a:rPr lang="da-DK" altLang="da-DK" sz="900" b="1" noProof="1">
                <a:solidFill>
                  <a:schemeClr val="tx1"/>
                </a:solidFill>
                <a:latin typeface="+mn-lt"/>
                <a:cs typeface="Arial" panose="020B0604020202020204" pitchFamily="34" charset="0"/>
              </a:rPr>
              <a:t>Nyt Slide </a:t>
            </a:r>
            <a:r>
              <a:rPr lang="da-DK" altLang="da-DK" sz="900" b="0" noProof="1">
                <a:solidFill>
                  <a:schemeClr val="tx1"/>
                </a:solidFill>
                <a:latin typeface="+mn-lt"/>
                <a:cs typeface="Arial" panose="020B0604020202020204" pitchFamily="34" charset="0"/>
              </a:rPr>
              <a:t>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 for at indsætte nyt slide.</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
            </a: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Ændre layout</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pilen</a:t>
            </a:r>
            <a:r>
              <a:rPr lang="da-DK" altLang="da-DK" sz="900" b="0" baseline="0" noProof="1">
                <a:solidFill>
                  <a:schemeClr val="tx1"/>
                </a:solidFill>
                <a:latin typeface="+mn-lt"/>
                <a:cs typeface="Arial" panose="020B0604020202020204" pitchFamily="34" charset="0"/>
              </a:rPr>
              <a:t> ved siden af </a:t>
            </a:r>
            <a:r>
              <a:rPr lang="da-DK" altLang="da-DK" sz="900" b="1" baseline="0" noProof="1">
                <a:solidFill>
                  <a:schemeClr val="tx1"/>
                </a:solidFill>
                <a:latin typeface="+mn-lt"/>
                <a:cs typeface="Arial" panose="020B0604020202020204" pitchFamily="34" charset="0"/>
              </a:rPr>
              <a:t>Layout</a:t>
            </a:r>
            <a:r>
              <a:rPr lang="da-DK" altLang="da-DK" sz="900" b="0" baseline="0" noProof="1">
                <a:solidFill>
                  <a:schemeClr val="tx1"/>
                </a:solidFill>
                <a:latin typeface="+mn-lt"/>
                <a:cs typeface="Arial" panose="020B0604020202020204" pitchFamily="34" charset="0"/>
              </a:rPr>
              <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for at få vist en dropdown-menu af </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mulige slides-layout.</a:t>
            </a:r>
            <a:endParaRPr lang="da-DK"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da-DK" sz="1600"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TYPOGRAFIER</a:t>
            </a:r>
            <a:endParaRPr lang="da-DK" altLang="da-DK" sz="16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Brug</a:t>
            </a:r>
            <a:r>
              <a:rPr lang="da-DK" altLang="da-DK" sz="900" b="1" noProof="1">
                <a:solidFill>
                  <a:schemeClr val="tx1"/>
                </a:solidFill>
                <a:latin typeface="+mn-lt"/>
                <a:cs typeface="Arial" panose="020B0604020202020204" pitchFamily="34" charset="0"/>
              </a:rPr>
              <a:t> TAB </a:t>
            </a:r>
            <a:r>
              <a:rPr lang="da-DK" altLang="da-DK" sz="900" b="0" noProof="1">
                <a:solidFill>
                  <a:schemeClr val="tx1"/>
                </a:solidFill>
                <a:latin typeface="+mn-lt"/>
                <a:cs typeface="Arial" panose="020B0604020202020204" pitchFamily="34" charset="0"/>
              </a:rPr>
              <a:t>for at gå frem i tekst-niveauer. Klik </a:t>
            </a:r>
            <a:r>
              <a:rPr lang="da-DK" altLang="da-DK" sz="900" b="1" noProof="1">
                <a:solidFill>
                  <a:schemeClr val="tx1"/>
                </a:solidFill>
                <a:latin typeface="+mn-lt"/>
                <a:cs typeface="Arial" panose="020B0604020202020204" pitchFamily="34" charset="0"/>
              </a:rPr>
              <a:t>ENTER </a:t>
            </a:r>
            <a:r>
              <a:rPr lang="da-DK" altLang="da-DK" sz="900" b="0" noProof="1">
                <a:solidFill>
                  <a:schemeClr val="tx1"/>
                </a:solidFill>
                <a:latin typeface="+mn-lt"/>
                <a:cs typeface="Arial" panose="020B0604020202020204" pitchFamily="34" charset="0"/>
              </a:rPr>
              <a:t>og</a:t>
            </a:r>
            <a:r>
              <a:rPr lang="da-DK" altLang="da-DK" sz="900" b="0" baseline="0" noProof="1">
                <a:solidFill>
                  <a:schemeClr val="tx1"/>
                </a:solidFill>
                <a:latin typeface="+mn-lt"/>
                <a:cs typeface="Arial" panose="020B0604020202020204" pitchFamily="34" charset="0"/>
              </a:rPr>
              <a:t> </a:t>
            </a:r>
            <a:r>
              <a:rPr lang="da-DK" altLang="da-DK" sz="900" b="0" noProof="1">
                <a:solidFill>
                  <a:schemeClr val="tx1"/>
                </a:solidFill>
                <a:latin typeface="+mn-lt"/>
                <a:cs typeface="Arial" panose="020B0604020202020204" pitchFamily="34" charset="0"/>
              </a:rPr>
              <a:t>derefter </a:t>
            </a:r>
            <a:r>
              <a:rPr lang="da-DK" altLang="da-DK" sz="900" b="1" noProof="1">
                <a:solidFill>
                  <a:schemeClr val="tx1"/>
                </a:solidFill>
                <a:latin typeface="+mn-lt"/>
                <a:cs typeface="Arial" panose="020B0604020202020204" pitchFamily="34" charset="0"/>
              </a:rPr>
              <a:t>TAB</a:t>
            </a:r>
            <a:r>
              <a:rPr lang="da-DK" altLang="da-DK" sz="900" b="0" noProof="1">
                <a:solidFill>
                  <a:schemeClr val="tx1"/>
                </a:solidFill>
                <a:latin typeface="+mn-lt"/>
                <a:cs typeface="Arial" panose="020B0604020202020204" pitchFamily="34" charset="0"/>
              </a:rPr>
              <a:t> for at skifte fra et niveau til det næste.</a:t>
            </a:r>
          </a:p>
          <a:p>
            <a:pPr eaLnBrk="1" hangingPunct="1">
              <a:spcAft>
                <a:spcPts val="600"/>
              </a:spcAft>
              <a:defRPr/>
            </a:pPr>
            <a:r>
              <a:rPr lang="da-DK" altLang="da-DK" sz="900" b="0" kern="1200" noProof="1">
                <a:solidFill>
                  <a:schemeClr val="tx1"/>
                </a:solidFill>
                <a:latin typeface="Arial" charset="0"/>
                <a:ea typeface="+mn-ea"/>
                <a:cs typeface="Arial" panose="020B0604020202020204" pitchFamily="34" charset="0"/>
              </a:rPr>
              <a:t>Brug </a:t>
            </a:r>
            <a:r>
              <a:rPr lang="da-DK" altLang="da-DK" sz="900" b="1" kern="1200" noProof="1">
                <a:solidFill>
                  <a:schemeClr val="tx1"/>
                </a:solidFill>
                <a:latin typeface="Arial" charset="0"/>
                <a:ea typeface="+mn-ea"/>
                <a:cs typeface="Arial" panose="020B0604020202020204" pitchFamily="34" charset="0"/>
              </a:rPr>
              <a:t>SHIFT+TAB  </a:t>
            </a:r>
            <a:r>
              <a:rPr lang="da-DK" altLang="da-DK" sz="900" b="0" kern="1200" noProof="1">
                <a:solidFill>
                  <a:schemeClr val="tx1"/>
                </a:solidFill>
                <a:latin typeface="Arial" charset="0"/>
                <a:ea typeface="+mn-ea"/>
                <a:cs typeface="Arial" panose="020B0604020202020204" pitchFamily="34" charset="0"/>
              </a:rPr>
              <a:t>f</a:t>
            </a:r>
            <a:r>
              <a:rPr lang="da-DK" altLang="da-DK" sz="900" b="0" noProof="1">
                <a:solidFill>
                  <a:schemeClr val="tx1"/>
                </a:solidFill>
                <a:latin typeface="+mn-lt"/>
                <a:cs typeface="Arial" panose="020B0604020202020204" pitchFamily="34" charset="0"/>
              </a:rPr>
              <a:t>or at gå tilbage i tekst-niveauer. </a:t>
            </a:r>
          </a:p>
          <a:p>
            <a:pPr eaLnBrk="1" hangingPunct="1">
              <a:spcAft>
                <a:spcPts val="600"/>
              </a:spcAft>
              <a:defRPr/>
            </a:pPr>
            <a:r>
              <a:rPr lang="da-DK" altLang="da-DK" sz="900" b="0" noProof="1">
                <a:solidFill>
                  <a:schemeClr val="tx1"/>
                </a:solidFill>
                <a:latin typeface="+mn-lt"/>
                <a:cs typeface="Arial" panose="020B0604020202020204" pitchFamily="34" charset="0"/>
              </a:rPr>
              <a:t>Alternativt kan du bruge </a:t>
            </a:r>
            <a:r>
              <a:rPr lang="da-DK" altLang="da-DK" sz="900" b="1" noProof="1">
                <a:solidFill>
                  <a:schemeClr val="tx1"/>
                </a:solidFill>
                <a:latin typeface="+mn-lt"/>
                <a:cs typeface="Arial" panose="020B0604020202020204" pitchFamily="34" charset="0"/>
              </a:rPr>
              <a:t>Forøg</a:t>
            </a:r>
            <a:r>
              <a:rPr lang="da-DK" altLang="da-DK" sz="900" b="0" noProof="1">
                <a:solidFill>
                  <a:schemeClr val="tx1"/>
                </a:solidFill>
                <a:latin typeface="+mn-lt"/>
                <a:cs typeface="Arial" panose="020B0604020202020204" pitchFamily="34" charset="0"/>
              </a:rPr>
              <a:t> og </a:t>
            </a:r>
            <a:r>
              <a:rPr lang="da-DK" altLang="da-DK" sz="900" b="1" noProof="1">
                <a:solidFill>
                  <a:schemeClr val="tx1"/>
                </a:solidFill>
                <a:latin typeface="+mn-lt"/>
                <a:cs typeface="Arial" panose="020B0604020202020204" pitchFamily="34" charset="0"/>
              </a:rPr>
              <a:t>Formindsk</a:t>
            </a:r>
            <a:r>
              <a:rPr lang="da-DK" altLang="da-DK" sz="900" b="0" noProof="1">
                <a:solidFill>
                  <a:schemeClr val="tx1"/>
                </a:solidFill>
                <a:latin typeface="+mn-lt"/>
                <a:cs typeface="Arial" panose="020B0604020202020204" pitchFamily="34" charset="0"/>
              </a:rPr>
              <a:t> listeniveau.</a:t>
            </a:r>
          </a:p>
          <a:p>
            <a:pPr eaLnBrk="1" hangingPunct="1">
              <a:spcAft>
                <a:spcPts val="600"/>
              </a:spcAft>
              <a:defRPr/>
            </a:pPr>
            <a:r>
              <a:rPr lang="da-DK" sz="900" b="1" noProof="1">
                <a:latin typeface="+mn-lt"/>
                <a:cs typeface="Arial" panose="020B0604020202020204" pitchFamily="34" charset="0"/>
              </a:rPr>
              <a:t>TIP: Brug</a:t>
            </a:r>
            <a:r>
              <a:rPr lang="da-DK" sz="900" b="1" baseline="0" noProof="1">
                <a:latin typeface="+mn-lt"/>
                <a:cs typeface="Arial" panose="020B0604020202020204" pitchFamily="34" charset="0"/>
              </a:rPr>
              <a:t> bullet-knappen</a:t>
            </a:r>
            <a:endParaRPr lang="da-DK" sz="900" b="1" noProof="1">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Fjern bullet for almindelig tekst.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bullet-knappen for at sætte korrekt bullet igen.</a:t>
            </a:r>
          </a:p>
        </p:txBody>
      </p:sp>
      <p:sp>
        <p:nvSpPr>
          <p:cNvPr id="28" name="Text Box 3">
            <a:extLst>
              <a:ext uri="{FF2B5EF4-FFF2-40B4-BE49-F238E27FC236}">
                <a16:creationId xmlns:a16="http://schemas.microsoft.com/office/drawing/2014/main" id="{F5D76AC5-956B-497C-88E2-05290D3AAF8A}"/>
              </a:ext>
            </a:extLst>
          </p:cNvPr>
          <p:cNvSpPr txBox="1">
            <a:spLocks noChangeArrowheads="1"/>
          </p:cNvSpPr>
          <p:nvPr userDrawn="1"/>
        </p:nvSpPr>
        <p:spPr bwMode="auto">
          <a:xfrm>
            <a:off x="4498493" y="1614980"/>
            <a:ext cx="2448911"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1200"/>
              </a:spcBef>
              <a:spcAft>
                <a:spcPts val="600"/>
              </a:spcAft>
              <a:buFont typeface="+mj-lt"/>
              <a:buNone/>
              <a:defRPr/>
            </a:pPr>
            <a:r>
              <a:rPr lang="da-DK" sz="900" b="1" noProof="1">
                <a:solidFill>
                  <a:schemeClr val="tx1"/>
                </a:solidFill>
                <a:latin typeface="+mn-lt"/>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på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knappen.</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Nulstil</a:t>
            </a:r>
            <a:r>
              <a:rPr lang="da-DK" altLang="da-DK" sz="900" b="0" noProof="1">
                <a:solidFill>
                  <a:schemeClr val="tx1"/>
                </a:solidFill>
                <a:latin typeface="+mn-lt"/>
                <a:cs typeface="Arial" panose="020B0604020202020204" pitchFamily="34" charset="0"/>
              </a:rPr>
              <a:t> for at nulstille placering, størrelse og formatering af pladsholdere til layoutets oprindelige design 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a:t>
            </a:r>
            <a:endParaRPr lang="da-DK" sz="900" b="1" noProof="1">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da-DK" sz="9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BILLEDER</a:t>
            </a:r>
            <a:endParaRPr lang="da-DK" sz="16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Klik</a:t>
            </a:r>
            <a:r>
              <a:rPr lang="da-DK" altLang="da-DK" sz="900" b="0" baseline="0" noProof="1">
                <a:solidFill>
                  <a:schemeClr val="tx1"/>
                </a:solidFill>
                <a:latin typeface="+mn-lt"/>
                <a:cs typeface="Arial" panose="020B0604020202020204" pitchFamily="34" charset="0"/>
              </a:rPr>
              <a:t> på ikonet p</a:t>
            </a:r>
            <a:r>
              <a:rPr lang="da-DK" altLang="da-DK" sz="900" b="0" noProof="1">
                <a:solidFill>
                  <a:schemeClr val="tx1"/>
                </a:solidFill>
                <a:latin typeface="+mn-lt"/>
                <a:cs typeface="Arial" panose="020B0604020202020204" pitchFamily="34" charset="0"/>
              </a:rPr>
              <a:t>å slides med billedpladsholder, og vælg </a:t>
            </a:r>
            <a:r>
              <a:rPr lang="da-DK" altLang="da-DK" sz="900" b="1" noProof="1">
                <a:solidFill>
                  <a:schemeClr val="tx1"/>
                </a:solidFill>
                <a:latin typeface="+mn-lt"/>
                <a:cs typeface="Arial" panose="020B0604020202020204" pitchFamily="34" charset="0"/>
              </a:rPr>
              <a:t>Indsæt </a:t>
            </a:r>
            <a:r>
              <a:rPr lang="da-DK" altLang="da-DK" sz="900" b="0" noProof="1">
                <a:solidFill>
                  <a:schemeClr val="tx1"/>
                </a:solidFill>
                <a:latin typeface="+mn-lt"/>
                <a:cs typeface="Arial" panose="020B0604020202020204" pitchFamily="34" charset="0"/>
              </a:rPr>
              <a:t>for at søge efter billede.</a:t>
            </a:r>
          </a:p>
          <a:p>
            <a:pPr eaLnBrk="1" hangingPunct="1">
              <a:spcBef>
                <a:spcPts val="1200"/>
              </a:spcBef>
              <a:spcAft>
                <a:spcPts val="600"/>
              </a:spcAft>
              <a:defRPr/>
            </a:pPr>
            <a:r>
              <a:rPr lang="da-DK" sz="900" b="1" noProof="1">
                <a:solidFill>
                  <a:schemeClr val="tx1"/>
                </a:solidFill>
                <a:latin typeface="+mn-lt"/>
                <a:cs typeface="Arial" panose="020B0604020202020204" pitchFamily="34" charset="0"/>
              </a:rPr>
              <a:t>Beskær billede</a:t>
            </a:r>
          </a:p>
          <a:p>
            <a:pPr eaLnBrk="1" hangingPunct="1">
              <a:spcAft>
                <a:spcPts val="600"/>
              </a:spcAf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Beskær</a:t>
            </a:r>
            <a:r>
              <a:rPr lang="da-DK" altLang="da-DK" sz="900" b="0" noProof="1">
                <a:solidFill>
                  <a:schemeClr val="tx1"/>
                </a:solidFill>
                <a:latin typeface="+mn-lt"/>
                <a:cs typeface="Arial" panose="020B0604020202020204" pitchFamily="34" charset="0"/>
              </a:rPr>
              <a:t> for at ændre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Ønsker du at ændre billedets størrelse, så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hold </a:t>
            </a:r>
            <a:r>
              <a:rPr lang="da-DK" altLang="da-DK" sz="900" b="1" noProof="1">
                <a:solidFill>
                  <a:schemeClr val="tx1"/>
                </a:solidFill>
                <a:latin typeface="+mn-lt"/>
                <a:cs typeface="Arial" panose="020B0604020202020204" pitchFamily="34" charset="0"/>
              </a:rPr>
              <a:t>SHIFT</a:t>
            </a:r>
            <a:r>
              <a:rPr lang="da-DK" altLang="da-DK" sz="900" b="0" noProof="1">
                <a:solidFill>
                  <a:schemeClr val="tx1"/>
                </a:solidFill>
                <a:latin typeface="+mn-lt"/>
                <a:cs typeface="Arial" panose="020B0604020202020204" pitchFamily="34" charset="0"/>
              </a:rPr>
              <a:t>-knappen nede, mens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du trækker i billedets hjørner.</a:t>
            </a:r>
          </a:p>
          <a:p>
            <a:pPr eaLnBrk="1" hangingPunct="1">
              <a:spcAft>
                <a:spcPts val="600"/>
              </a:spcAft>
              <a:defRPr/>
            </a:pPr>
            <a:r>
              <a:rPr lang="da-DK" altLang="da-DK" sz="900" b="0" noProof="1">
                <a:solidFill>
                  <a:schemeClr val="tx1"/>
                </a:solidFill>
                <a:latin typeface="+mn-lt"/>
                <a:cs typeface="Arial" panose="020B0604020202020204" pitchFamily="34" charset="0"/>
              </a:rPr>
              <a:t/>
            </a: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TIP: </a:t>
            </a:r>
            <a:r>
              <a:rPr lang="da-DK" altLang="da-DK" sz="900" b="0" noProof="1">
                <a:solidFill>
                  <a:schemeClr val="tx1"/>
                </a:solidFill>
                <a:latin typeface="+mn-lt"/>
                <a:cs typeface="Arial" panose="020B0604020202020204" pitchFamily="34" charset="0"/>
              </a:rPr>
              <a:t>Hvis du sletter billedet og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indsætter et nyt, kan billedet lægge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sig foran tekst og grafik. Hvis det sker, så højreklik på billedet og vælg </a:t>
            </a:r>
            <a:r>
              <a:rPr lang="da-DK" altLang="da-DK" sz="900" b="1" noProof="1">
                <a:solidFill>
                  <a:schemeClr val="tx1"/>
                </a:solidFill>
                <a:latin typeface="+mn-lt"/>
                <a:cs typeface="Arial" panose="020B0604020202020204" pitchFamily="34" charset="0"/>
              </a:rPr>
              <a:t>Placer bagest.</a:t>
            </a:r>
          </a:p>
        </p:txBody>
      </p:sp>
      <p:sp>
        <p:nvSpPr>
          <p:cNvPr id="30" name="Text Box 4">
            <a:extLst>
              <a:ext uri="{FF2B5EF4-FFF2-40B4-BE49-F238E27FC236}">
                <a16:creationId xmlns:a16="http://schemas.microsoft.com/office/drawing/2014/main" id="{460FBAEE-DC7E-44A6-BEA8-1DCAE4DE7726}"/>
              </a:ext>
            </a:extLst>
          </p:cNvPr>
          <p:cNvSpPr txBox="1">
            <a:spLocks noChangeArrowheads="1"/>
          </p:cNvSpPr>
          <p:nvPr userDrawn="1"/>
        </p:nvSpPr>
        <p:spPr bwMode="auto">
          <a:xfrm>
            <a:off x="8135848" y="1614980"/>
            <a:ext cx="2581489" cy="47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cap="all" baseline="0" noProof="1">
                <a:latin typeface="+mn-lt"/>
                <a:cs typeface="Arial" panose="020B0604020202020204" pitchFamily="34" charset="0"/>
              </a:rPr>
              <a:t>SIDEnummer</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Indsæt sidenummer som</a:t>
            </a:r>
            <a:r>
              <a:rPr lang="da-DK" altLang="da-DK" sz="900" b="0" baseline="0" noProof="1">
                <a:solidFill>
                  <a:schemeClr val="tx1"/>
                </a:solidFill>
                <a:latin typeface="+mn-lt"/>
                <a:cs typeface="Arial" panose="020B0604020202020204" pitchFamily="34" charset="0"/>
              </a:rPr>
              <a:t> det sidste i din præsentation, så ændringerne slår igennem på alle slides.</a:t>
            </a:r>
            <a:endParaRPr lang="da-DK" sz="9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Sidenummer </a:t>
            </a:r>
            <a:r>
              <a:rPr lang="da-DK" altLang="da-DK" sz="900" b="0" noProof="1">
                <a:solidFill>
                  <a:schemeClr val="tx1"/>
                </a:solidFill>
                <a:latin typeface="+mn-lt"/>
                <a:cs typeface="Arial" panose="020B0604020202020204" pitchFamily="34" charset="0"/>
              </a:rPr>
              <a:t>i fanen </a:t>
            </a:r>
            <a:r>
              <a:rPr lang="da-DK" altLang="da-DK" sz="900" b="1" noProof="1">
                <a:solidFill>
                  <a:schemeClr val="tx1"/>
                </a:solidFill>
                <a:latin typeface="+mn-lt"/>
                <a:cs typeface="Arial" panose="020B0604020202020204" pitchFamily="34" charset="0"/>
              </a:rPr>
              <a:t>Indsæt.</a:t>
            </a:r>
            <a:r>
              <a:rPr lang="da-DK" altLang="da-DK" sz="900" b="0" noProof="1">
                <a:solidFill>
                  <a:schemeClr val="tx1"/>
                </a:solidFill>
                <a:latin typeface="+mn-lt"/>
                <a:cs typeface="Arial" panose="020B0604020202020204" pitchFamily="34" charset="0"/>
              </a:rP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Er sidenummer aktivt, så sluk for det.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Anvend på alle, </a:t>
            </a:r>
            <a:r>
              <a:rPr lang="da-DK" altLang="da-DK" sz="900" b="0" noProof="1">
                <a:solidFill>
                  <a:schemeClr val="tx1"/>
                </a:solidFill>
                <a:latin typeface="+mn-lt"/>
                <a:cs typeface="Arial" panose="020B0604020202020204" pitchFamily="34" charset="0"/>
              </a:rPr>
              <a:t>tag vinduet frem igen, og tænd for Sidenummer.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Anvend på alle </a:t>
            </a:r>
            <a:r>
              <a:rPr lang="da-DK" altLang="da-DK" sz="900" b="0" noProof="1">
                <a:solidFill>
                  <a:schemeClr val="tx1"/>
                </a:solidFill>
                <a:latin typeface="+mn-lt"/>
                <a:cs typeface="Arial" panose="020B0604020202020204" pitchFamily="34" charset="0"/>
              </a:rPr>
              <a:t>eller </a:t>
            </a:r>
            <a:r>
              <a:rPr lang="da-DK" altLang="da-DK" sz="900" b="1" noProof="1">
                <a:solidFill>
                  <a:schemeClr val="tx1"/>
                </a:solidFill>
                <a:latin typeface="+mn-lt"/>
                <a:cs typeface="Arial" panose="020B0604020202020204" pitchFamily="34" charset="0"/>
              </a:rPr>
              <a:t>Anvend,</a:t>
            </a:r>
            <a:r>
              <a:rPr lang="da-DK" altLang="da-DK" sz="900" b="0" noProof="1">
                <a:solidFill>
                  <a:schemeClr val="tx1"/>
                </a:solidFill>
                <a:latin typeface="+mn-lt"/>
                <a:cs typeface="Arial" panose="020B0604020202020204" pitchFamily="34" charset="0"/>
              </a:rPr>
              <a:t> hvis det kun skal være på et enkelt slide.</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sz="1600" dirty="0">
                <a:latin typeface="+mn-lt"/>
                <a:cs typeface="Arial" panose="020B0604020202020204" pitchFamily="34" charset="0"/>
              </a:rPr>
              <a:t>HJÆLPELINJER</a:t>
            </a:r>
            <a:endParaRPr lang="da-DK" sz="16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fanen </a:t>
            </a:r>
            <a:r>
              <a:rPr lang="da-DK" altLang="da-DK" sz="900" b="1" noProof="1">
                <a:solidFill>
                  <a:schemeClr val="tx1"/>
                </a:solidFill>
                <a:latin typeface="+mn-lt"/>
                <a:cs typeface="Arial" panose="020B0604020202020204" pitchFamily="34" charset="0"/>
              </a:rPr>
              <a:t>Vis, </a:t>
            </a:r>
            <a:r>
              <a:rPr lang="da-DK" altLang="da-DK" sz="900" b="0" noProof="1">
                <a:solidFill>
                  <a:schemeClr val="tx1"/>
                </a:solidFill>
                <a:latin typeface="+mn-lt"/>
                <a:cs typeface="Arial" panose="020B0604020202020204" pitchFamily="34" charset="0"/>
              </a:rPr>
              <a:t>og sæt hak ved </a:t>
            </a:r>
            <a:r>
              <a:rPr lang="da-DK" altLang="da-DK" sz="900" b="1" noProof="1">
                <a:solidFill>
                  <a:schemeClr val="tx1"/>
                </a:solidFill>
                <a:latin typeface="+mn-lt"/>
                <a:cs typeface="Arial" panose="020B0604020202020204" pitchFamily="34" charset="0"/>
              </a:rPr>
              <a:t>Hjælpelinjer.</a:t>
            </a:r>
          </a:p>
          <a:p>
            <a:pPr eaLnBrk="1" hangingPunct="1">
              <a:spcAft>
                <a:spcPts val="600"/>
              </a:spcAft>
              <a:defRPr/>
            </a:pPr>
            <a:r>
              <a:rPr lang="da-DK" altLang="da-DK" sz="900" b="1" noProof="1">
                <a:solidFill>
                  <a:schemeClr val="tx1"/>
                </a:solidFill>
                <a:latin typeface="+mn-lt"/>
                <a:cs typeface="Arial" panose="020B0604020202020204" pitchFamily="34" charset="0"/>
              </a:rPr>
              <a:t>TIP: Alt + F9 </a:t>
            </a:r>
            <a:r>
              <a:rPr lang="da-DK" altLang="da-DK" sz="900" b="0" noProof="1">
                <a:solidFill>
                  <a:schemeClr val="tx1"/>
                </a:solidFill>
                <a:latin typeface="+mn-lt"/>
                <a:cs typeface="Arial" panose="020B0604020202020204" pitchFamily="34" charset="0"/>
              </a:rPr>
              <a:t>for hurtig visning af hjælpelinjer</a:t>
            </a: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Mac: </a:t>
            </a:r>
            <a:r>
              <a:rPr lang="da-DK" sz="900" b="0" i="0" dirty="0">
                <a:solidFill>
                  <a:srgbClr val="333333"/>
                </a:solidFill>
                <a:effectLst/>
                <a:latin typeface="Arial"/>
              </a:rPr>
              <a:t>⌘ </a:t>
            </a:r>
            <a:r>
              <a:rPr lang="da-DK" altLang="da-DK" sz="900" b="0" noProof="1">
                <a:solidFill>
                  <a:schemeClr val="tx1"/>
                </a:solidFill>
                <a:latin typeface="+mn-lt"/>
                <a:cs typeface="Arial" panose="020B0604020202020204" pitchFamily="34" charset="0"/>
              </a:rPr>
              <a:t>+ option + ctrl + G</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1600" b="0" noProof="1">
                <a:solidFill>
                  <a:schemeClr val="tx1"/>
                </a:solidFill>
                <a:latin typeface="+mn-lt"/>
                <a:cs typeface="Arial" panose="020B0604020202020204" pitchFamily="34" charset="0"/>
              </a:rPr>
              <a:t>COPY/PASTE INDHOLD</a:t>
            </a:r>
          </a:p>
          <a:p>
            <a:pPr eaLnBrk="1" hangingPunct="1">
              <a:spcAft>
                <a:spcPts val="600"/>
              </a:spcAft>
              <a:defRPr/>
            </a:pPr>
            <a:r>
              <a:rPr lang="da-DK" altLang="da-DK" sz="900" b="0" noProof="1">
                <a:solidFill>
                  <a:schemeClr val="tx1"/>
                </a:solidFill>
                <a:latin typeface="+mn-lt"/>
                <a:cs typeface="Arial" panose="020B0604020202020204" pitchFamily="34" charset="0"/>
              </a:rPr>
              <a:t>Du har to muligheder, når du kopierer gammelt indhold over i din nye præsentation:</a:t>
            </a:r>
          </a:p>
          <a:p>
            <a:pPr eaLnBrk="1" hangingPunct="1">
              <a:spcAft>
                <a:spcPts val="600"/>
              </a:spcAft>
              <a:defRPr/>
            </a:pPr>
            <a:r>
              <a:rPr lang="da-DK" altLang="da-DK" sz="900" b="1" noProof="1">
                <a:solidFill>
                  <a:schemeClr val="tx1"/>
                </a:solidFill>
                <a:latin typeface="+mn-lt"/>
                <a:cs typeface="Arial" panose="020B0604020202020204" pitchFamily="34" charset="0"/>
              </a:rPr>
              <a:t>1. Best practice: </a:t>
            </a:r>
            <a:r>
              <a:rPr lang="da-DK" altLang="da-DK" sz="900" b="0" noProof="1">
                <a:solidFill>
                  <a:schemeClr val="tx1"/>
                </a:solidFill>
                <a:latin typeface="+mn-lt"/>
                <a:cs typeface="Arial" panose="020B0604020202020204" pitchFamily="34" charset="0"/>
              </a:rPr>
              <a:t>Opret et slide i din nye præsentation, og kopier ét indholdselement ad gangen (fx kopier al tekst fra én tekstboks).</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Eller kopier et helt slide over i din nye præsentation, og vælg derefter et passende layout . Husk at slette de gamle, forkerte layouts (gå i Vis &gt; Slidemaster og slet dem).</a:t>
            </a:r>
          </a:p>
        </p:txBody>
      </p:sp>
      <p:pic>
        <p:nvPicPr>
          <p:cNvPr id="31" name="Picture 30">
            <a:extLst>
              <a:ext uri="{FF2B5EF4-FFF2-40B4-BE49-F238E27FC236}">
                <a16:creationId xmlns:a16="http://schemas.microsoft.com/office/drawing/2014/main" id="{E7B73ADD-C9A2-4CC9-B9B1-829AB8120F3E}"/>
              </a:ext>
            </a:extLst>
          </p:cNvPr>
          <p:cNvPicPr>
            <a:picLocks noChangeAspect="1"/>
          </p:cNvPicPr>
          <p:nvPr userDrawn="1"/>
        </p:nvPicPr>
        <p:blipFill>
          <a:blip r:embed="rId2"/>
          <a:stretch>
            <a:fillRect/>
          </a:stretch>
        </p:blipFill>
        <p:spPr>
          <a:xfrm>
            <a:off x="3161255" y="5407305"/>
            <a:ext cx="257143" cy="285714"/>
          </a:xfrm>
          <a:prstGeom prst="rect">
            <a:avLst/>
          </a:prstGeom>
        </p:spPr>
      </p:pic>
      <p:pic>
        <p:nvPicPr>
          <p:cNvPr id="32" name="Picture 31">
            <a:extLst>
              <a:ext uri="{FF2B5EF4-FFF2-40B4-BE49-F238E27FC236}">
                <a16:creationId xmlns:a16="http://schemas.microsoft.com/office/drawing/2014/main" id="{94E7EF11-FB06-4FF3-89B6-C9C7B40D4DAE}"/>
              </a:ext>
            </a:extLst>
          </p:cNvPr>
          <p:cNvPicPr>
            <a:picLocks noChangeAspect="1"/>
          </p:cNvPicPr>
          <p:nvPr userDrawn="1"/>
        </p:nvPicPr>
        <p:blipFill rotWithShape="1">
          <a:blip r:embed="rId3"/>
          <a:srcRect l="3901" t="45142" r="62601" b="9046"/>
          <a:stretch/>
        </p:blipFill>
        <p:spPr>
          <a:xfrm>
            <a:off x="6736075" y="3148335"/>
            <a:ext cx="341204" cy="321707"/>
          </a:xfrm>
          <a:prstGeom prst="rect">
            <a:avLst/>
          </a:prstGeom>
        </p:spPr>
      </p:pic>
      <p:pic>
        <p:nvPicPr>
          <p:cNvPr id="33" name="Billede 1">
            <a:extLst>
              <a:ext uri="{FF2B5EF4-FFF2-40B4-BE49-F238E27FC236}">
                <a16:creationId xmlns:a16="http://schemas.microsoft.com/office/drawing/2014/main" id="{58944A03-80A9-4768-89E7-4E910EFFBC28}"/>
              </a:ext>
            </a:extLst>
          </p:cNvPr>
          <p:cNvPicPr>
            <a:picLocks noChangeAspect="1"/>
          </p:cNvPicPr>
          <p:nvPr userDrawn="1"/>
        </p:nvPicPr>
        <p:blipFill>
          <a:blip r:embed="rId4"/>
          <a:stretch>
            <a:fillRect/>
          </a:stretch>
        </p:blipFill>
        <p:spPr>
          <a:xfrm>
            <a:off x="3166702" y="2032000"/>
            <a:ext cx="308589" cy="528030"/>
          </a:xfrm>
          <a:prstGeom prst="rect">
            <a:avLst/>
          </a:prstGeom>
        </p:spPr>
      </p:pic>
      <p:pic>
        <p:nvPicPr>
          <p:cNvPr id="35" name="Billede 4">
            <a:extLst>
              <a:ext uri="{FF2B5EF4-FFF2-40B4-BE49-F238E27FC236}">
                <a16:creationId xmlns:a16="http://schemas.microsoft.com/office/drawing/2014/main" id="{51BFC2D6-78F9-4DE9-9EA2-2262FCDF4EAF}"/>
              </a:ext>
            </a:extLst>
          </p:cNvPr>
          <p:cNvPicPr>
            <a:picLocks noChangeAspect="1"/>
          </p:cNvPicPr>
          <p:nvPr userDrawn="1"/>
        </p:nvPicPr>
        <p:blipFill rotWithShape="1">
          <a:blip r:embed="rId5"/>
          <a:srcRect l="3031"/>
          <a:stretch/>
        </p:blipFill>
        <p:spPr>
          <a:xfrm>
            <a:off x="6808489" y="2180098"/>
            <a:ext cx="496606" cy="172842"/>
          </a:xfrm>
          <a:prstGeom prst="rect">
            <a:avLst/>
          </a:prstGeom>
        </p:spPr>
      </p:pic>
      <p:pic>
        <p:nvPicPr>
          <p:cNvPr id="36" name="Billede 5">
            <a:extLst>
              <a:ext uri="{FF2B5EF4-FFF2-40B4-BE49-F238E27FC236}">
                <a16:creationId xmlns:a16="http://schemas.microsoft.com/office/drawing/2014/main" id="{EBC4A3E5-1D15-4741-BFC6-17ACF4D5CD3D}"/>
              </a:ext>
            </a:extLst>
          </p:cNvPr>
          <p:cNvPicPr>
            <a:picLocks noChangeAspect="1"/>
          </p:cNvPicPr>
          <p:nvPr userDrawn="1"/>
        </p:nvPicPr>
        <p:blipFill>
          <a:blip r:embed="rId6"/>
          <a:stretch>
            <a:fillRect/>
          </a:stretch>
        </p:blipFill>
        <p:spPr>
          <a:xfrm>
            <a:off x="6812219" y="3792654"/>
            <a:ext cx="366043" cy="480431"/>
          </a:xfrm>
          <a:prstGeom prst="rect">
            <a:avLst/>
          </a:prstGeom>
        </p:spPr>
      </p:pic>
      <p:pic>
        <p:nvPicPr>
          <p:cNvPr id="37" name="Picture 36">
            <a:extLst>
              <a:ext uri="{FF2B5EF4-FFF2-40B4-BE49-F238E27FC236}">
                <a16:creationId xmlns:a16="http://schemas.microsoft.com/office/drawing/2014/main" id="{6C19287C-813E-4966-89A1-64D6247DEA84}"/>
              </a:ext>
            </a:extLst>
          </p:cNvPr>
          <p:cNvPicPr>
            <a:picLocks noChangeAspect="1"/>
          </p:cNvPicPr>
          <p:nvPr userDrawn="1"/>
        </p:nvPicPr>
        <p:blipFill>
          <a:blip r:embed="rId7"/>
          <a:stretch>
            <a:fillRect/>
          </a:stretch>
        </p:blipFill>
        <p:spPr>
          <a:xfrm>
            <a:off x="3161796" y="4649264"/>
            <a:ext cx="457143" cy="257143"/>
          </a:xfrm>
          <a:prstGeom prst="rect">
            <a:avLst/>
          </a:prstGeom>
        </p:spPr>
      </p:pic>
      <p:pic>
        <p:nvPicPr>
          <p:cNvPr id="38" name="Picture 37">
            <a:extLst>
              <a:ext uri="{FF2B5EF4-FFF2-40B4-BE49-F238E27FC236}">
                <a16:creationId xmlns:a16="http://schemas.microsoft.com/office/drawing/2014/main" id="{007658DD-99CF-4B02-82C0-E6D1C908CA1A}"/>
              </a:ext>
            </a:extLst>
          </p:cNvPr>
          <p:cNvPicPr>
            <a:picLocks noChangeAspect="1"/>
          </p:cNvPicPr>
          <p:nvPr userDrawn="1"/>
        </p:nvPicPr>
        <p:blipFill>
          <a:blip r:embed="rId8"/>
          <a:stretch>
            <a:fillRect/>
          </a:stretch>
        </p:blipFill>
        <p:spPr>
          <a:xfrm>
            <a:off x="3167676" y="2709768"/>
            <a:ext cx="475428" cy="176762"/>
          </a:xfrm>
          <a:prstGeom prst="rect">
            <a:avLst/>
          </a:prstGeom>
        </p:spPr>
      </p:pic>
      <p:sp>
        <p:nvSpPr>
          <p:cNvPr id="14" name="Date Placeholder 6" hidden="1">
            <a:extLst>
              <a:ext uri="{FF2B5EF4-FFF2-40B4-BE49-F238E27FC236}">
                <a16:creationId xmlns:a16="http://schemas.microsoft.com/office/drawing/2014/main" id="{E4FD2B6E-39A9-4094-A5FF-CBA180265C06}"/>
              </a:ext>
            </a:extLst>
          </p:cNvPr>
          <p:cNvSpPr>
            <a:spLocks noGrp="1"/>
          </p:cNvSpPr>
          <p:nvPr>
            <p:ph type="dt" sz="half" idx="15"/>
          </p:nvPr>
        </p:nvSpPr>
        <p:spPr>
          <a:xfrm>
            <a:off x="0" y="6858000"/>
            <a:ext cx="0" cy="0"/>
          </a:xfrm>
        </p:spPr>
        <p:txBody>
          <a:bodyPr/>
          <a:lstStyle>
            <a:lvl1pPr>
              <a:defRPr sz="100">
                <a:noFill/>
              </a:defRPr>
            </a:lvl1pPr>
          </a:lstStyle>
          <a:p>
            <a:fld id="{38CB3AE4-8087-403D-A93F-5470318A89C2}" type="datetime2">
              <a:rPr lang="da-DK" smtClean="0"/>
              <a:t>13. september 2024</a:t>
            </a:fld>
            <a:endParaRPr lang="da-DK" dirty="0"/>
          </a:p>
        </p:txBody>
      </p:sp>
      <p:sp>
        <p:nvSpPr>
          <p:cNvPr id="15" name="Footer Placeholder 8" hidden="1">
            <a:extLst>
              <a:ext uri="{FF2B5EF4-FFF2-40B4-BE49-F238E27FC236}">
                <a16:creationId xmlns:a16="http://schemas.microsoft.com/office/drawing/2014/main" id="{AAFF8183-88DB-4217-8B14-93C3A2F3C637}"/>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6" name="Slide Number Placeholder 10" hidden="1">
            <a:extLst>
              <a:ext uri="{FF2B5EF4-FFF2-40B4-BE49-F238E27FC236}">
                <a16:creationId xmlns:a16="http://schemas.microsoft.com/office/drawing/2014/main" id="{2ECA3156-EAFA-499A-BDD3-C3FE309B573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pic>
        <p:nvPicPr>
          <p:cNvPr id="5" name="Billede 4">
            <a:extLst>
              <a:ext uri="{FF2B5EF4-FFF2-40B4-BE49-F238E27FC236}">
                <a16:creationId xmlns:a16="http://schemas.microsoft.com/office/drawing/2014/main" id="{943B692E-9EBD-EEA2-C1E7-8C30249B5A23}"/>
              </a:ext>
            </a:extLst>
          </p:cNvPr>
          <p:cNvPicPr>
            <a:picLocks noChangeAspect="1"/>
          </p:cNvPicPr>
          <p:nvPr userDrawn="1"/>
        </p:nvPicPr>
        <p:blipFill>
          <a:blip r:embed="rId9"/>
          <a:stretch>
            <a:fillRect/>
          </a:stretch>
        </p:blipFill>
        <p:spPr>
          <a:xfrm>
            <a:off x="10804100" y="2352940"/>
            <a:ext cx="266667" cy="266667"/>
          </a:xfrm>
          <a:prstGeom prst="rect">
            <a:avLst/>
          </a:prstGeom>
        </p:spPr>
      </p:pic>
    </p:spTree>
    <p:extLst>
      <p:ext uri="{BB962C8B-B14F-4D97-AF65-F5344CB8AC3E}">
        <p14:creationId xmlns:p14="http://schemas.microsoft.com/office/powerpoint/2010/main" val="4206940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2E2706-87A9-DC95-346A-F7D524DE4DC8}"/>
              </a:ext>
            </a:extLst>
          </p:cNvPr>
          <p:cNvSpPr/>
          <p:nvPr userDrawn="1"/>
        </p:nvSpPr>
        <p:spPr>
          <a:xfrm>
            <a:off x="406400" y="0"/>
            <a:ext cx="11379200" cy="6045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Date Placeholder 6" hidden="1">
            <a:extLst>
              <a:ext uri="{FF2B5EF4-FFF2-40B4-BE49-F238E27FC236}">
                <a16:creationId xmlns:a16="http://schemas.microsoft.com/office/drawing/2014/main" id="{1429E5F2-0255-4760-9B2A-22AD360D02DE}"/>
              </a:ext>
            </a:extLst>
          </p:cNvPr>
          <p:cNvSpPr>
            <a:spLocks noGrp="1"/>
          </p:cNvSpPr>
          <p:nvPr>
            <p:ph type="dt" sz="half" idx="15"/>
          </p:nvPr>
        </p:nvSpPr>
        <p:spPr>
          <a:xfrm>
            <a:off x="0" y="6858000"/>
            <a:ext cx="0" cy="0"/>
          </a:xfrm>
        </p:spPr>
        <p:txBody>
          <a:bodyPr/>
          <a:lstStyle>
            <a:lvl1pPr>
              <a:defRPr sz="100">
                <a:noFill/>
              </a:defRPr>
            </a:lvl1pPr>
          </a:lstStyle>
          <a:p>
            <a:fld id="{AC515801-AD68-47BC-9786-FEFFB5AD5249}" type="datetime2">
              <a:rPr lang="da-DK" smtClean="0"/>
              <a:t>13. september 2024</a:t>
            </a:fld>
            <a:endParaRPr lang="da-DK" dirty="0"/>
          </a:p>
        </p:txBody>
      </p:sp>
      <p:sp>
        <p:nvSpPr>
          <p:cNvPr id="9" name="Footer Placeholder 8" hidden="1">
            <a:extLst>
              <a:ext uri="{FF2B5EF4-FFF2-40B4-BE49-F238E27FC236}">
                <a16:creationId xmlns:a16="http://schemas.microsoft.com/office/drawing/2014/main" id="{828D70AA-4CBD-4E0A-BDA8-1D9034F361EA}"/>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3" name="Title 2">
            <a:extLst>
              <a:ext uri="{FF2B5EF4-FFF2-40B4-BE49-F238E27FC236}">
                <a16:creationId xmlns:a16="http://schemas.microsoft.com/office/drawing/2014/main" id="{9ACD22E9-9AE9-424B-A7A1-AFD0F990FCCC}"/>
              </a:ext>
            </a:extLst>
          </p:cNvPr>
          <p:cNvSpPr>
            <a:spLocks noGrp="1"/>
          </p:cNvSpPr>
          <p:nvPr>
            <p:ph type="title" hasCustomPrompt="1"/>
          </p:nvPr>
        </p:nvSpPr>
        <p:spPr>
          <a:xfrm>
            <a:off x="812800" y="743658"/>
            <a:ext cx="6502400" cy="641927"/>
          </a:xfrm>
        </p:spPr>
        <p:txBody>
          <a:bodyPr/>
          <a:lstStyle>
            <a:lvl1pPr>
              <a:defRPr sz="4200"/>
            </a:lvl1pPr>
          </a:lstStyle>
          <a:p>
            <a:r>
              <a:rPr lang="da-DK" dirty="0"/>
              <a:t>Tilføj agendatitel</a:t>
            </a:r>
          </a:p>
        </p:txBody>
      </p:sp>
      <p:sp>
        <p:nvSpPr>
          <p:cNvPr id="7" name="Text Placeholder 2"/>
          <p:cNvSpPr>
            <a:spLocks noGrp="1"/>
          </p:cNvSpPr>
          <p:nvPr>
            <p:ph type="body" sz="quarter" idx="13" hasCustomPrompt="1"/>
          </p:nvPr>
        </p:nvSpPr>
        <p:spPr>
          <a:xfrm>
            <a:off x="812799" y="1968499"/>
            <a:ext cx="6502401" cy="3670299"/>
          </a:xfrm>
        </p:spPr>
        <p:txBody>
          <a:bodyPr/>
          <a:lstStyle>
            <a:lvl1pPr marL="266400" indent="-266400">
              <a:spcBef>
                <a:spcPts val="800"/>
              </a:spcBef>
              <a:spcAft>
                <a:spcPts val="800"/>
              </a:spcAft>
              <a:buFont typeface="+mj-lt"/>
              <a:buAutoNum type="arabicPeriod"/>
              <a:defRPr sz="2000" b="0">
                <a:solidFill>
                  <a:schemeClr val="accent1"/>
                </a:solidFill>
              </a:defRPr>
            </a:lvl1pPr>
            <a:lvl2pPr marL="446400" indent="-266400">
              <a:lnSpc>
                <a:spcPct val="100000"/>
              </a:lnSpc>
              <a:spcBef>
                <a:spcPts val="0"/>
              </a:spcBef>
              <a:spcAft>
                <a:spcPts val="600"/>
              </a:spcAft>
              <a:buFont typeface="+mj-lt"/>
              <a:buAutoNum type="alphaLcPeriod"/>
              <a:defRPr sz="1600" b="0">
                <a:solidFill>
                  <a:schemeClr val="accent1"/>
                </a:solidFill>
              </a:defRPr>
            </a:lvl2pPr>
            <a:lvl3pPr marL="446400" indent="-266400">
              <a:lnSpc>
                <a:spcPct val="100000"/>
              </a:lnSpc>
              <a:spcBef>
                <a:spcPts val="0"/>
              </a:spcBef>
              <a:spcAft>
                <a:spcPts val="600"/>
              </a:spcAft>
              <a:buFont typeface="+mj-lt"/>
              <a:buAutoNum type="alphaLcPeriod"/>
              <a:defRPr sz="1600" b="0">
                <a:solidFill>
                  <a:schemeClr val="tx2"/>
                </a:solidFill>
              </a:defRPr>
            </a:lvl3pPr>
            <a:lvl4pPr marL="446400" indent="-266400">
              <a:lnSpc>
                <a:spcPct val="100000"/>
              </a:lnSpc>
              <a:spcBef>
                <a:spcPts val="0"/>
              </a:spcBef>
              <a:spcAft>
                <a:spcPts val="600"/>
              </a:spcAft>
              <a:buFont typeface="+mj-lt"/>
              <a:buAutoNum type="alphaLcPeriod"/>
              <a:defRPr sz="1600" b="0">
                <a:solidFill>
                  <a:schemeClr val="tx2"/>
                </a:solidFill>
              </a:defRPr>
            </a:lvl4pPr>
            <a:lvl5pPr marL="446400" indent="-266400">
              <a:lnSpc>
                <a:spcPct val="100000"/>
              </a:lnSpc>
              <a:spcBef>
                <a:spcPts val="0"/>
              </a:spcBef>
              <a:spcAft>
                <a:spcPts val="600"/>
              </a:spcAft>
              <a:buFont typeface="+mj-lt"/>
              <a:buAutoNum type="alphaLcPeriod"/>
              <a:defRPr sz="1600" b="0">
                <a:solidFill>
                  <a:schemeClr val="tx2"/>
                </a:solidFill>
              </a:defRPr>
            </a:lvl5pPr>
            <a:lvl6pPr marL="446400" indent="-266400">
              <a:lnSpc>
                <a:spcPct val="100000"/>
              </a:lnSpc>
              <a:spcBef>
                <a:spcPts val="0"/>
              </a:spcBef>
              <a:spcAft>
                <a:spcPts val="600"/>
              </a:spcAft>
              <a:buFont typeface="+mj-lt"/>
              <a:buAutoNum type="alphaLcPeriod"/>
              <a:defRPr sz="1600" b="0">
                <a:solidFill>
                  <a:schemeClr val="tx2"/>
                </a:solidFill>
              </a:defRPr>
            </a:lvl6pPr>
            <a:lvl7pPr marL="446400" indent="-266400">
              <a:lnSpc>
                <a:spcPct val="100000"/>
              </a:lnSpc>
              <a:spcBef>
                <a:spcPts val="0"/>
              </a:spcBef>
              <a:spcAft>
                <a:spcPts val="600"/>
              </a:spcAft>
              <a:buFont typeface="+mj-lt"/>
              <a:buAutoNum type="alphaLcPeriod"/>
              <a:defRPr sz="1600" b="0">
                <a:solidFill>
                  <a:schemeClr val="tx2"/>
                </a:solidFill>
              </a:defRPr>
            </a:lvl7pPr>
            <a:lvl8pPr marL="446400" indent="-266400">
              <a:lnSpc>
                <a:spcPct val="100000"/>
              </a:lnSpc>
              <a:spcBef>
                <a:spcPts val="0"/>
              </a:spcBef>
              <a:spcAft>
                <a:spcPts val="600"/>
              </a:spcAft>
              <a:buFont typeface="+mj-lt"/>
              <a:buAutoNum type="alphaLcPeriod"/>
              <a:defRPr sz="1600" b="0">
                <a:solidFill>
                  <a:schemeClr val="tx2"/>
                </a:solidFill>
              </a:defRPr>
            </a:lvl8pPr>
            <a:lvl9pPr marL="446400" indent="-266400">
              <a:lnSpc>
                <a:spcPct val="100000"/>
              </a:lnSpc>
              <a:spcBef>
                <a:spcPts val="0"/>
              </a:spcBef>
              <a:spcAft>
                <a:spcPts val="600"/>
              </a:spcAft>
              <a:buFont typeface="+mj-lt"/>
              <a:buAutoNum type="alphaLcPeriod"/>
              <a:defRPr sz="1600" b="0">
                <a:solidFill>
                  <a:schemeClr val="tx2"/>
                </a:solidFill>
              </a:defRPr>
            </a:lvl9pPr>
          </a:lstStyle>
          <a:p>
            <a:pPr lvl="0"/>
            <a:r>
              <a:rPr lang="da-DK" noProof="0" dirty="0"/>
              <a:t>Klik for at tilføje agendapunkt                                       Klik på Forøg listeniveau for at se næste tekstformat   Klik på Formindsk listeniveau for at se foregående tekstformat </a:t>
            </a:r>
          </a:p>
          <a:p>
            <a:pPr lvl="1"/>
            <a:r>
              <a:rPr lang="da-DK" noProof="0" dirty="0"/>
              <a:t>Andet niveau</a:t>
            </a:r>
          </a:p>
        </p:txBody>
      </p:sp>
      <p:sp>
        <p:nvSpPr>
          <p:cNvPr id="4" name="Pladsholder til slidenummer 3">
            <a:extLst>
              <a:ext uri="{FF2B5EF4-FFF2-40B4-BE49-F238E27FC236}">
                <a16:creationId xmlns:a16="http://schemas.microsoft.com/office/drawing/2014/main" id="{BC6BCB1F-D679-7455-E2A3-AE25E97E0EB7}"/>
              </a:ext>
            </a:extLst>
          </p:cNvPr>
          <p:cNvSpPr>
            <a:spLocks noGrp="1"/>
          </p:cNvSpPr>
          <p:nvPr>
            <p:ph type="sldNum" sz="quarter" idx="17"/>
          </p:nvPr>
        </p:nvSpPr>
        <p:spPr/>
        <p:txBody>
          <a:bodyPr/>
          <a:lstStyle/>
          <a:p>
            <a:fld id="{24C8C45C-947F-4981-8B3F-4F32E973C901}" type="slidenum">
              <a:rPr lang="da-DK" smtClean="0"/>
              <a:pPr/>
              <a:t>‹nr.›</a:t>
            </a:fld>
            <a:endParaRPr lang="da-DK" dirty="0"/>
          </a:p>
        </p:txBody>
      </p:sp>
      <p:pic>
        <p:nvPicPr>
          <p:cNvPr id="5" name="Graphic 10">
            <a:extLst>
              <a:ext uri="{FF2B5EF4-FFF2-40B4-BE49-F238E27FC236}">
                <a16:creationId xmlns:a16="http://schemas.microsoft.com/office/drawing/2014/main" id="{74B3F215-D621-C284-F011-8901FAEA860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28000" y="2740444"/>
            <a:ext cx="3251200" cy="2898356"/>
          </a:xfrm>
          <a:prstGeom prst="rect">
            <a:avLst/>
          </a:prstGeom>
        </p:spPr>
      </p:pic>
    </p:spTree>
    <p:extLst>
      <p:ext uri="{BB962C8B-B14F-4D97-AF65-F5344CB8AC3E}">
        <p14:creationId xmlns:p14="http://schemas.microsoft.com/office/powerpoint/2010/main" val="21983175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dirty="0">
                <a:solidFill>
                  <a:schemeClr val="bg1"/>
                </a:solidFill>
              </a:rPr>
              <a:t>Hvis du ser andre </a:t>
            </a:r>
            <a:r>
              <a:rPr lang="da-DK" sz="4400" b="1" i="1" noProof="0" dirty="0">
                <a:solidFill>
                  <a:schemeClr val="bg1"/>
                </a:solidFill>
              </a:rPr>
              <a:t>layouts efter dette,</a:t>
            </a:r>
            <a:r>
              <a:rPr lang="da-DK" sz="4400" b="0" i="0" noProof="0" dirty="0">
                <a:solidFill>
                  <a:schemeClr val="bg1"/>
                </a:solidFill>
              </a:rPr>
              <a:t/>
            </a:r>
            <a:br>
              <a:rPr lang="da-DK" sz="4400" b="0" i="0" noProof="0" dirty="0">
                <a:solidFill>
                  <a:schemeClr val="bg1"/>
                </a:solidFill>
              </a:rPr>
            </a:br>
            <a:r>
              <a:rPr lang="da-DK" sz="4400" b="0" noProof="0" dirty="0">
                <a:solidFill>
                  <a:schemeClr val="bg1"/>
                </a:solidFill>
              </a:rPr>
              <a:t>brug dem ikke. Disse layouts </a:t>
            </a:r>
            <a:r>
              <a:rPr lang="da-DK" sz="4400" b="1" i="1" u="none" noProof="0" dirty="0">
                <a:solidFill>
                  <a:schemeClr val="bg1"/>
                </a:solidFill>
              </a:rPr>
              <a:t>tilhører ikke </a:t>
            </a:r>
            <a:r>
              <a:rPr lang="da-DK" sz="4400" b="0" i="0" u="none" noProof="0" dirty="0">
                <a:solidFill>
                  <a:schemeClr val="bg1"/>
                </a:solidFill>
              </a:rPr>
              <a:t>vores </a:t>
            </a:r>
            <a:r>
              <a:rPr lang="da-DK" sz="4400" b="0" i="0" u="none" noProof="1">
                <a:solidFill>
                  <a:schemeClr val="bg1"/>
                </a:solidFill>
              </a:rPr>
              <a:t>corporate </a:t>
            </a:r>
            <a:r>
              <a:rPr lang="da-DK" sz="4400" b="0" noProof="0" dirty="0">
                <a:solidFill>
                  <a:schemeClr val="bg1"/>
                </a:solidFill>
              </a:rPr>
              <a:t>skabelon.</a:t>
            </a:r>
            <a:r>
              <a:rPr lang="da-DK" sz="2800" b="0" noProof="0" dirty="0">
                <a:solidFill>
                  <a:schemeClr val="bg1"/>
                </a:solidFill>
              </a:rPr>
              <a:t/>
            </a:r>
            <a:br>
              <a:rPr lang="da-DK" sz="2800" b="0" noProof="0" dirty="0">
                <a:solidFill>
                  <a:schemeClr val="bg1"/>
                </a:solidFill>
              </a:rPr>
            </a:br>
            <a:r>
              <a:rPr lang="da-DK" sz="2800" b="0" noProof="0" dirty="0">
                <a:solidFill>
                  <a:schemeClr val="bg1"/>
                </a:solidFill>
              </a:rPr>
              <a:t/>
            </a:r>
            <a:br>
              <a:rPr lang="da-DK" sz="2800" b="0" noProof="0" dirty="0">
                <a:solidFill>
                  <a:schemeClr val="bg1"/>
                </a:solidFill>
              </a:rPr>
            </a:br>
            <a:endParaRPr lang="da-DK"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0" dirty="0">
                <a:solidFill>
                  <a:schemeClr val="bg1"/>
                </a:solidFill>
              </a:rPr>
              <a:t>Brug dem ikke </a:t>
            </a:r>
            <a:endParaRPr lang="da-DK" sz="10000" b="1" i="1" noProof="0"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OBS! Layouts efter dette kan indeholde potentiel fortrolig information.</a:t>
            </a:r>
            <a:r>
              <a:rPr lang="da-DK" sz="1800" b="0" noProof="0" dirty="0">
                <a:solidFill>
                  <a:schemeClr val="bg1"/>
                </a:solidFill>
              </a:rPr>
              <a:t/>
            </a:r>
            <a:br>
              <a:rPr lang="da-DK" sz="1800" b="0" noProof="0" dirty="0">
                <a:solidFill>
                  <a:schemeClr val="bg1"/>
                </a:solidFill>
              </a:rPr>
            </a:br>
            <a:endParaRPr lang="da-DK" sz="1800" b="0" noProof="0" dirty="0">
              <a:solidFill>
                <a:schemeClr val="bg1"/>
              </a:solidFill>
            </a:endParaRPr>
          </a:p>
        </p:txBody>
      </p:sp>
      <p:sp>
        <p:nvSpPr>
          <p:cNvPr id="13" name="Date Placeholder 6" hidden="1">
            <a:extLst>
              <a:ext uri="{FF2B5EF4-FFF2-40B4-BE49-F238E27FC236}">
                <a16:creationId xmlns:a16="http://schemas.microsoft.com/office/drawing/2014/main" id="{64CEB7DD-E8FE-47C7-8823-750A10754EB0}"/>
              </a:ext>
            </a:extLst>
          </p:cNvPr>
          <p:cNvSpPr>
            <a:spLocks noGrp="1"/>
          </p:cNvSpPr>
          <p:nvPr>
            <p:ph type="dt" sz="half" idx="15"/>
          </p:nvPr>
        </p:nvSpPr>
        <p:spPr>
          <a:xfrm>
            <a:off x="0" y="6858000"/>
            <a:ext cx="0" cy="0"/>
          </a:xfrm>
        </p:spPr>
        <p:txBody>
          <a:bodyPr/>
          <a:lstStyle>
            <a:lvl1pPr>
              <a:defRPr sz="100">
                <a:noFill/>
              </a:defRPr>
            </a:lvl1pPr>
          </a:lstStyle>
          <a:p>
            <a:fld id="{A4339D32-BA0E-4C6C-BE3F-DD5997C1139D}" type="datetime2">
              <a:rPr lang="da-DK" smtClean="0"/>
              <a:t>13. september 2024</a:t>
            </a:fld>
            <a:endParaRPr lang="da-DK" dirty="0"/>
          </a:p>
        </p:txBody>
      </p:sp>
      <p:sp>
        <p:nvSpPr>
          <p:cNvPr id="14" name="Footer Placeholder 8" hidden="1">
            <a:extLst>
              <a:ext uri="{FF2B5EF4-FFF2-40B4-BE49-F238E27FC236}">
                <a16:creationId xmlns:a16="http://schemas.microsoft.com/office/drawing/2014/main" id="{06739825-D1B6-4F3A-8216-BA5B32BD19E7}"/>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5" name="Slide Number Placeholder 10" hidden="1">
            <a:extLst>
              <a:ext uri="{FF2B5EF4-FFF2-40B4-BE49-F238E27FC236}">
                <a16:creationId xmlns:a16="http://schemas.microsoft.com/office/drawing/2014/main" id="{A2244AC4-18E1-41D9-B6D4-4D2415BE8C35}"/>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88662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Kapitel">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649D45-51C1-97B2-2B6C-E9D08F82C4B8}"/>
              </a:ext>
            </a:extLst>
          </p:cNvPr>
          <p:cNvSpPr/>
          <p:nvPr userDrawn="1"/>
        </p:nvSpPr>
        <p:spPr>
          <a:xfrm>
            <a:off x="406400" y="0"/>
            <a:ext cx="11379200" cy="6045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C6EC6C57-E07C-4B44-997E-0E66161001C0}" type="datetime2">
              <a:rPr lang="da-DK" smtClean="0"/>
              <a:t>13. september 2024</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2" name="Title 1"/>
          <p:cNvSpPr>
            <a:spLocks noGrp="1"/>
          </p:cNvSpPr>
          <p:nvPr>
            <p:ph type="ctrTitle" hasCustomPrompt="1"/>
          </p:nvPr>
        </p:nvSpPr>
        <p:spPr>
          <a:xfrm>
            <a:off x="812800" y="4399527"/>
            <a:ext cx="7317678" cy="1239273"/>
          </a:xfrm>
        </p:spPr>
        <p:txBody>
          <a:bodyPr rIns="0" anchor="t" anchorCtr="0"/>
          <a:lstStyle>
            <a:lvl1pPr algn="l">
              <a:defRPr sz="4200">
                <a:solidFill>
                  <a:schemeClr val="accent1"/>
                </a:solidFill>
              </a:defRPr>
            </a:lvl1pPr>
          </a:lstStyle>
          <a:p>
            <a:r>
              <a:rPr lang="da-DK" dirty="0"/>
              <a:t>Klik for at tilføje titel</a:t>
            </a:r>
          </a:p>
        </p:txBody>
      </p:sp>
      <p:sp>
        <p:nvSpPr>
          <p:cNvPr id="3" name="Subtitle 2"/>
          <p:cNvSpPr>
            <a:spLocks noGrp="1"/>
          </p:cNvSpPr>
          <p:nvPr>
            <p:ph type="subTitle" idx="1" hasCustomPrompt="1"/>
          </p:nvPr>
        </p:nvSpPr>
        <p:spPr>
          <a:xfrm>
            <a:off x="812800" y="3490021"/>
            <a:ext cx="7317676" cy="672562"/>
          </a:xfrm>
        </p:spPr>
        <p:txBody>
          <a:bodyPr rIns="0" anchor="b" anchorCtr="0"/>
          <a:lstStyle>
            <a:lvl1pPr marL="0" indent="0" algn="l">
              <a:lnSpc>
                <a:spcPct val="90000"/>
              </a:lnSpc>
              <a:spcBef>
                <a:spcPts val="0"/>
              </a:spcBef>
              <a:spcAft>
                <a:spcPts val="0"/>
              </a:spcAft>
              <a:buFont typeface="Arial" panose="020B0604020202020204" pitchFamily="34" charset="0"/>
              <a:buNone/>
              <a:defRPr sz="4200" b="1" spc="-70" baseline="0">
                <a:solidFill>
                  <a:schemeClr val="accent4">
                    <a:lumMod val="60000"/>
                    <a:lumOff val="40000"/>
                  </a:schemeClr>
                </a:solidFill>
              </a:defRPr>
            </a:lvl1pPr>
            <a:lvl2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2pPr>
            <a:lvl3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3pPr>
            <a:lvl4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4pPr>
            <a:lvl5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5pPr>
            <a:lvl6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6pPr>
            <a:lvl7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7pPr>
            <a:lvl8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8pPr>
            <a:lvl9pPr marL="0" indent="0" algn="l">
              <a:lnSpc>
                <a:spcPct val="90000"/>
              </a:lnSpc>
              <a:spcBef>
                <a:spcPts val="0"/>
              </a:spcBef>
              <a:spcAft>
                <a:spcPts val="0"/>
              </a:spcAft>
              <a:buFont typeface="Arial" panose="020B0604020202020204" pitchFamily="34" charset="0"/>
              <a:buChar char="​"/>
              <a:tabLst/>
              <a:defRPr sz="4200" b="1">
                <a:solidFill>
                  <a:schemeClr val="accent4">
                    <a:lumMod val="60000"/>
                    <a:lumOff val="40000"/>
                  </a:schemeClr>
                </a:solidFill>
              </a:defRPr>
            </a:lvl9pPr>
          </a:lstStyle>
          <a:p>
            <a:r>
              <a:rPr lang="da-DK" dirty="0"/>
              <a:t>Tilføj fx 01</a:t>
            </a:r>
          </a:p>
        </p:txBody>
      </p:sp>
      <p:sp>
        <p:nvSpPr>
          <p:cNvPr id="5" name="Pladsholder til slidenummer 4">
            <a:extLst>
              <a:ext uri="{FF2B5EF4-FFF2-40B4-BE49-F238E27FC236}">
                <a16:creationId xmlns:a16="http://schemas.microsoft.com/office/drawing/2014/main" id="{009134B4-BBCE-33E6-826D-5A53AE80B572}"/>
              </a:ext>
            </a:extLst>
          </p:cNvPr>
          <p:cNvSpPr>
            <a:spLocks noGrp="1"/>
          </p:cNvSpPr>
          <p:nvPr>
            <p:ph type="sldNum" sz="quarter" idx="17"/>
          </p:nvPr>
        </p:nvSpPr>
        <p:spPr/>
        <p:txBody>
          <a:bodyPr/>
          <a:lstStyle/>
          <a:p>
            <a:fld id="{24C8C45C-947F-4981-8B3F-4F32E973C901}" type="slidenum">
              <a:rPr lang="da-DK" smtClean="0"/>
              <a:pPr/>
              <a:t>‹nr.›</a:t>
            </a:fld>
            <a:endParaRPr lang="da-DK" dirty="0"/>
          </a:p>
        </p:txBody>
      </p:sp>
      <p:pic>
        <p:nvPicPr>
          <p:cNvPr id="7" name="Graphic 4">
            <a:extLst>
              <a:ext uri="{FF2B5EF4-FFF2-40B4-BE49-F238E27FC236}">
                <a16:creationId xmlns:a16="http://schemas.microsoft.com/office/drawing/2014/main" id="{A28CAE69-11D3-99F0-F0E4-8FB4408ACD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28000" y="2740444"/>
            <a:ext cx="3251200" cy="2898356"/>
          </a:xfrm>
          <a:prstGeom prst="rect">
            <a:avLst/>
          </a:prstGeom>
        </p:spPr>
      </p:pic>
    </p:spTree>
    <p:extLst>
      <p:ext uri="{BB962C8B-B14F-4D97-AF65-F5344CB8AC3E}">
        <p14:creationId xmlns:p14="http://schemas.microsoft.com/office/powerpoint/2010/main" val="197138226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og indhold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D6C70-5F51-4B56-B9D6-2161E2F1332B}"/>
              </a:ext>
            </a:extLst>
          </p:cNvPr>
          <p:cNvSpPr>
            <a:spLocks noGrp="1"/>
          </p:cNvSpPr>
          <p:nvPr>
            <p:ph type="title" hasCustomPrompt="1"/>
          </p:nvPr>
        </p:nvSpPr>
        <p:spPr/>
        <p:txBody>
          <a:bodyPr/>
          <a:lstStyle/>
          <a:p>
            <a:r>
              <a:rPr lang="da-DK" dirty="0"/>
              <a:t>Klik for at tilføje titel</a:t>
            </a:r>
          </a:p>
        </p:txBody>
      </p:sp>
      <p:sp>
        <p:nvSpPr>
          <p:cNvPr id="3" name="Content Placeholder 2"/>
          <p:cNvSpPr>
            <a:spLocks noGrp="1"/>
          </p:cNvSpPr>
          <p:nvPr>
            <p:ph idx="1" hasCustomPrompt="1"/>
          </p:nvPr>
        </p:nvSpPr>
        <p:spPr>
          <a:xfrm>
            <a:off x="812799" y="2032000"/>
            <a:ext cx="6502401" cy="3606800"/>
          </a:xfrm>
        </p:spPr>
        <p:txBody>
          <a:bodyPr/>
          <a:lstStyle>
            <a:lvl1pPr>
              <a:defRPr/>
            </a:lvl1pPr>
            <a:lvl2pPr>
              <a:defRPr/>
            </a:lvl2pPr>
            <a:lvl3pPr>
              <a:defRPr/>
            </a:lvl3pPr>
            <a:lvl4pPr>
              <a:defRPr/>
            </a:lvl4pPr>
            <a:lvl5pPr>
              <a:defRPr>
                <a:solidFill>
                  <a:schemeClr val="accent1"/>
                </a:solidFill>
              </a:defRPr>
            </a:lvl5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Brug sort tekst på hvid baggrund – undtagelse er overskrifter, som altid er blå.</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p:txBody>
      </p:sp>
      <p:sp>
        <p:nvSpPr>
          <p:cNvPr id="4" name="Date Placeholder 3" hidden="1">
            <a:extLst>
              <a:ext uri="{FF2B5EF4-FFF2-40B4-BE49-F238E27FC236}">
                <a16:creationId xmlns:a16="http://schemas.microsoft.com/office/drawing/2014/main" id="{A8D7B535-415A-41F4-AFE0-6FFBBBD7631B}"/>
              </a:ext>
            </a:extLst>
          </p:cNvPr>
          <p:cNvSpPr>
            <a:spLocks noGrp="1"/>
          </p:cNvSpPr>
          <p:nvPr>
            <p:ph type="dt" sz="half" idx="10"/>
          </p:nvPr>
        </p:nvSpPr>
        <p:spPr/>
        <p:txBody>
          <a:bodyPr/>
          <a:lstStyle/>
          <a:p>
            <a:fld id="{FA532F53-CC62-4553-9D43-03DE52C486B3}" type="datetime2">
              <a:rPr lang="da-DK" smtClean="0"/>
              <a:t>13. september 2024</a:t>
            </a:fld>
            <a:endParaRPr lang="da-DK" dirty="0"/>
          </a:p>
        </p:txBody>
      </p:sp>
      <p:sp>
        <p:nvSpPr>
          <p:cNvPr id="5" name="Footer Placeholder 4" hidden="1">
            <a:extLst>
              <a:ext uri="{FF2B5EF4-FFF2-40B4-BE49-F238E27FC236}">
                <a16:creationId xmlns:a16="http://schemas.microsoft.com/office/drawing/2014/main" id="{12CFB2E6-561D-40B3-AC0C-DD0BE409F019}"/>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0EA510CB-1580-43BE-BB77-910FF9E78674}"/>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31011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og indhold 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15F8B7-992F-CD7C-1067-88371064A0DC}"/>
              </a:ext>
            </a:extLst>
          </p:cNvPr>
          <p:cNvSpPr/>
          <p:nvPr userDrawn="1"/>
        </p:nvSpPr>
        <p:spPr>
          <a:xfrm>
            <a:off x="406400" y="0"/>
            <a:ext cx="11379200" cy="6045200"/>
          </a:xfrm>
          <a:prstGeom prst="rect">
            <a:avLst/>
          </a:prstGeom>
          <a:solidFill>
            <a:srgbClr val="F3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a:extLst>
              <a:ext uri="{FF2B5EF4-FFF2-40B4-BE49-F238E27FC236}">
                <a16:creationId xmlns:a16="http://schemas.microsoft.com/office/drawing/2014/main" id="{C6AD6C70-5F51-4B56-B9D6-2161E2F1332B}"/>
              </a:ext>
            </a:extLst>
          </p:cNvPr>
          <p:cNvSpPr>
            <a:spLocks noGrp="1"/>
          </p:cNvSpPr>
          <p:nvPr>
            <p:ph type="title" hasCustomPrompt="1"/>
          </p:nvPr>
        </p:nvSpPr>
        <p:spPr/>
        <p:txBody>
          <a:bodyPr/>
          <a:lstStyle/>
          <a:p>
            <a:r>
              <a:rPr lang="da-DK" dirty="0"/>
              <a:t>Klik for at tilføje titel</a:t>
            </a:r>
          </a:p>
        </p:txBody>
      </p:sp>
      <p:sp>
        <p:nvSpPr>
          <p:cNvPr id="3" name="Content Placeholder 2"/>
          <p:cNvSpPr>
            <a:spLocks noGrp="1"/>
          </p:cNvSpPr>
          <p:nvPr>
            <p:ph idx="1" hasCustomPrompt="1"/>
          </p:nvPr>
        </p:nvSpPr>
        <p:spPr>
          <a:xfrm>
            <a:off x="812799" y="2032000"/>
            <a:ext cx="6502401" cy="360680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Teksten skal være blå, når der er en baggrundsfarve. </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p:txBody>
      </p:sp>
      <p:sp>
        <p:nvSpPr>
          <p:cNvPr id="4" name="Date Placeholder 3" hidden="1">
            <a:extLst>
              <a:ext uri="{FF2B5EF4-FFF2-40B4-BE49-F238E27FC236}">
                <a16:creationId xmlns:a16="http://schemas.microsoft.com/office/drawing/2014/main" id="{A8D7B535-415A-41F4-AFE0-6FFBBBD7631B}"/>
              </a:ext>
            </a:extLst>
          </p:cNvPr>
          <p:cNvSpPr>
            <a:spLocks noGrp="1"/>
          </p:cNvSpPr>
          <p:nvPr>
            <p:ph type="dt" sz="half" idx="10"/>
          </p:nvPr>
        </p:nvSpPr>
        <p:spPr/>
        <p:txBody>
          <a:bodyPr/>
          <a:lstStyle/>
          <a:p>
            <a:fld id="{79FE527D-4DAF-4B54-B0BF-869BC0806E2F}" type="datetime2">
              <a:rPr lang="da-DK" smtClean="0"/>
              <a:t>13. september 2024</a:t>
            </a:fld>
            <a:endParaRPr lang="da-DK" dirty="0"/>
          </a:p>
        </p:txBody>
      </p:sp>
      <p:sp>
        <p:nvSpPr>
          <p:cNvPr id="5" name="Footer Placeholder 4" hidden="1">
            <a:extLst>
              <a:ext uri="{FF2B5EF4-FFF2-40B4-BE49-F238E27FC236}">
                <a16:creationId xmlns:a16="http://schemas.microsoft.com/office/drawing/2014/main" id="{12CFB2E6-561D-40B3-AC0C-DD0BE409F019}"/>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0EA510CB-1580-43BE-BB77-910FF9E78674}"/>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102310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og indhold C">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15F8B7-992F-CD7C-1067-88371064A0DC}"/>
              </a:ext>
            </a:extLst>
          </p:cNvPr>
          <p:cNvSpPr/>
          <p:nvPr userDrawn="1"/>
        </p:nvSpPr>
        <p:spPr>
          <a:xfrm>
            <a:off x="406400" y="0"/>
            <a:ext cx="11379200" cy="6045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a:extLst>
              <a:ext uri="{FF2B5EF4-FFF2-40B4-BE49-F238E27FC236}">
                <a16:creationId xmlns:a16="http://schemas.microsoft.com/office/drawing/2014/main" id="{C6AD6C70-5F51-4B56-B9D6-2161E2F1332B}"/>
              </a:ext>
            </a:extLst>
          </p:cNvPr>
          <p:cNvSpPr>
            <a:spLocks noGrp="1"/>
          </p:cNvSpPr>
          <p:nvPr>
            <p:ph type="title" hasCustomPrompt="1"/>
          </p:nvPr>
        </p:nvSpPr>
        <p:spPr/>
        <p:txBody>
          <a:bodyPr/>
          <a:lstStyle/>
          <a:p>
            <a:r>
              <a:rPr lang="da-DK" dirty="0"/>
              <a:t>Klik for at tilføje titel</a:t>
            </a:r>
          </a:p>
        </p:txBody>
      </p:sp>
      <p:sp>
        <p:nvSpPr>
          <p:cNvPr id="3" name="Content Placeholder 2"/>
          <p:cNvSpPr>
            <a:spLocks noGrp="1"/>
          </p:cNvSpPr>
          <p:nvPr>
            <p:ph idx="1" hasCustomPrompt="1"/>
          </p:nvPr>
        </p:nvSpPr>
        <p:spPr>
          <a:xfrm>
            <a:off x="812799" y="2032000"/>
            <a:ext cx="6502401" cy="360680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Teksten skal være blå, når der er en baggrundsfarve.</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p:txBody>
      </p:sp>
      <p:sp>
        <p:nvSpPr>
          <p:cNvPr id="4" name="Date Placeholder 3" hidden="1">
            <a:extLst>
              <a:ext uri="{FF2B5EF4-FFF2-40B4-BE49-F238E27FC236}">
                <a16:creationId xmlns:a16="http://schemas.microsoft.com/office/drawing/2014/main" id="{A8D7B535-415A-41F4-AFE0-6FFBBBD7631B}"/>
              </a:ext>
            </a:extLst>
          </p:cNvPr>
          <p:cNvSpPr>
            <a:spLocks noGrp="1"/>
          </p:cNvSpPr>
          <p:nvPr>
            <p:ph type="dt" sz="half" idx="10"/>
          </p:nvPr>
        </p:nvSpPr>
        <p:spPr/>
        <p:txBody>
          <a:bodyPr/>
          <a:lstStyle/>
          <a:p>
            <a:fld id="{DA9BF770-4F7A-47EE-9095-4C2C9343F5CB}" type="datetime2">
              <a:rPr lang="da-DK" smtClean="0"/>
              <a:t>13. september 2024</a:t>
            </a:fld>
            <a:endParaRPr lang="da-DK" dirty="0"/>
          </a:p>
        </p:txBody>
      </p:sp>
      <p:sp>
        <p:nvSpPr>
          <p:cNvPr id="5" name="Footer Placeholder 4" hidden="1">
            <a:extLst>
              <a:ext uri="{FF2B5EF4-FFF2-40B4-BE49-F238E27FC236}">
                <a16:creationId xmlns:a16="http://schemas.microsoft.com/office/drawing/2014/main" id="{12CFB2E6-561D-40B3-AC0C-DD0BE409F019}"/>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0EA510CB-1580-43BE-BB77-910FF9E78674}"/>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943247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dhold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p:txBody>
          <a:bodyPr/>
          <a:lstStyle/>
          <a:p>
            <a:r>
              <a:rPr lang="da-DK" dirty="0"/>
              <a:t>Klik for at tilføje titel</a:t>
            </a:r>
          </a:p>
        </p:txBody>
      </p:sp>
      <p:sp>
        <p:nvSpPr>
          <p:cNvPr id="3" name="Content Placeholder 2"/>
          <p:cNvSpPr>
            <a:spLocks noGrp="1"/>
          </p:cNvSpPr>
          <p:nvPr>
            <p:ph idx="1" hasCustomPrompt="1"/>
          </p:nvPr>
        </p:nvSpPr>
        <p:spPr>
          <a:xfrm>
            <a:off x="812799" y="2032000"/>
            <a:ext cx="4876801" cy="3606800"/>
          </a:xfrm>
        </p:spPr>
        <p:txBody>
          <a:bodyPr/>
          <a:lstStyle>
            <a:lvl1pPr>
              <a:defRPr/>
            </a:lvl1pPr>
            <a:lvl5pPr>
              <a:defRPr>
                <a:solidFill>
                  <a:schemeClr val="accent1"/>
                </a:solidFill>
              </a:defRPr>
            </a:lvl5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Brug sort tekst på hvid baggrund – undtagelse er overskrifter, som altid er blå.</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502400" y="2032000"/>
            <a:ext cx="4876800" cy="3606800"/>
          </a:xfrm>
        </p:spPr>
        <p:txBody>
          <a:bodyPr/>
          <a:lstStyle>
            <a:lvl1pPr>
              <a:defRPr/>
            </a:lvl1pPr>
            <a:lvl5pPr>
              <a:defRPr>
                <a:solidFill>
                  <a:schemeClr val="accent1"/>
                </a:solidFill>
              </a:defRPr>
            </a:lvl5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Brug sort tekst på hvid baggrund – undtagelse er overskrifter, som altid er blå.</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endParaRPr lang="da-DK" noProof="0" dirty="0"/>
          </a:p>
        </p:txBody>
      </p:sp>
      <p:sp>
        <p:nvSpPr>
          <p:cNvPr id="4" name="Date Placeholder 3" hidden="1">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26078736-8A73-4C46-99F0-3F18846D973B}" type="datetime2">
              <a:rPr lang="da-DK" smtClean="0"/>
              <a:t>13. september 2024</a:t>
            </a:fld>
            <a:endParaRPr lang="da-DK" dirty="0"/>
          </a:p>
        </p:txBody>
      </p:sp>
      <p:sp>
        <p:nvSpPr>
          <p:cNvPr id="5" name="Footer Placeholder 4" hidden="1">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370926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dhold B">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5A1F2D-F0D9-D704-6D47-D5BA413A712B}"/>
              </a:ext>
            </a:extLst>
          </p:cNvPr>
          <p:cNvSpPr/>
          <p:nvPr userDrawn="1"/>
        </p:nvSpPr>
        <p:spPr>
          <a:xfrm>
            <a:off x="406400" y="0"/>
            <a:ext cx="11379200" cy="6045200"/>
          </a:xfrm>
          <a:prstGeom prst="rect">
            <a:avLst/>
          </a:prstGeom>
          <a:solidFill>
            <a:srgbClr val="F3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p:txBody>
          <a:bodyPr/>
          <a:lstStyle/>
          <a:p>
            <a:r>
              <a:rPr lang="da-DK" dirty="0"/>
              <a:t>Klik for at tilføje titel</a:t>
            </a:r>
          </a:p>
        </p:txBody>
      </p:sp>
      <p:sp>
        <p:nvSpPr>
          <p:cNvPr id="3" name="Content Placeholder 2"/>
          <p:cNvSpPr>
            <a:spLocks noGrp="1"/>
          </p:cNvSpPr>
          <p:nvPr>
            <p:ph idx="1" hasCustomPrompt="1"/>
          </p:nvPr>
        </p:nvSpPr>
        <p:spPr>
          <a:xfrm>
            <a:off x="812799" y="2032000"/>
            <a:ext cx="4876801" cy="360680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Teksten skal være blå, når der er en baggrundsfarve.</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502400" y="2032000"/>
            <a:ext cx="4876800" cy="360680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Teksten skal være blå, når der er en baggrundsfarve.</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hidden="1">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E981CBAE-8A2A-4D9D-B6B8-D09E2EA893EF}" type="datetime2">
              <a:rPr lang="da-DK" smtClean="0"/>
              <a:t>13. september 2024</a:t>
            </a:fld>
            <a:endParaRPr lang="da-DK" dirty="0"/>
          </a:p>
        </p:txBody>
      </p:sp>
      <p:sp>
        <p:nvSpPr>
          <p:cNvPr id="5" name="Footer Placeholder 4" hidden="1">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182820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812799" y="812800"/>
            <a:ext cx="10566401" cy="406400"/>
          </a:xfrm>
          <a:prstGeom prst="rect">
            <a:avLst/>
          </a:prstGeom>
        </p:spPr>
        <p:txBody>
          <a:bodyPr vert="horz" lIns="0" tIns="0" rIns="0" bIns="0" rtlCol="0" anchor="t" anchorCtr="0">
            <a:noAutofit/>
          </a:bodyPr>
          <a:lstStyle/>
          <a:p>
            <a:endParaRPr lang="da-DK" dirty="0"/>
          </a:p>
        </p:txBody>
      </p:sp>
      <p:sp>
        <p:nvSpPr>
          <p:cNvPr id="3" name="Text Placeholder 2"/>
          <p:cNvSpPr>
            <a:spLocks noGrp="1"/>
          </p:cNvSpPr>
          <p:nvPr>
            <p:ph type="body" idx="1"/>
          </p:nvPr>
        </p:nvSpPr>
        <p:spPr>
          <a:xfrm>
            <a:off x="812799" y="2032000"/>
            <a:ext cx="10566401" cy="3606800"/>
          </a:xfrm>
          <a:prstGeom prst="rect">
            <a:avLst/>
          </a:prstGeom>
        </p:spPr>
        <p:txBody>
          <a:bodyPr vert="horz" lIns="0" tIns="0" rIns="0" bIns="0" rtlCol="0">
            <a:noAutofit/>
          </a:bodyPr>
          <a:lstStyle/>
          <a:p>
            <a:pPr lvl="0"/>
            <a:r>
              <a:rPr lang="da-DK" noProof="0" dirty="0"/>
              <a:t>Niveau 1. Bullet 1                                                                                                                                                             Enter &amp; TAB for at se næste tekstformat                                                                                                                   SHIFT+TAB for at se foregående tekstformat</a:t>
            </a:r>
          </a:p>
          <a:p>
            <a:pPr lvl="1"/>
            <a:r>
              <a:rPr lang="da-DK" noProof="0" dirty="0"/>
              <a:t>Niveau 2. Bullet 2</a:t>
            </a:r>
          </a:p>
          <a:p>
            <a:pPr lvl="2"/>
            <a:r>
              <a:rPr lang="da-DK" noProof="0" dirty="0"/>
              <a:t>Niveau 3. Tal</a:t>
            </a:r>
          </a:p>
          <a:p>
            <a:pPr lvl="3"/>
            <a:r>
              <a:rPr lang="da-DK" noProof="0" dirty="0"/>
              <a:t>Niveau 4. Tal andet listeniveau</a:t>
            </a:r>
          </a:p>
          <a:p>
            <a:pPr lvl="4"/>
            <a:r>
              <a:rPr lang="da-DK" noProof="0" dirty="0"/>
              <a:t>Niveau 5. Overskrift</a:t>
            </a:r>
          </a:p>
          <a:p>
            <a:pPr lvl="5"/>
            <a:r>
              <a:rPr lang="da-DK" noProof="0" dirty="0"/>
              <a:t>Niveau 6. Brødtekst</a:t>
            </a:r>
          </a:p>
          <a:p>
            <a:pPr lvl="6"/>
            <a:r>
              <a:rPr lang="da-DK" noProof="0" dirty="0"/>
              <a:t>Niveau 7. Underoverskrift</a:t>
            </a:r>
          </a:p>
          <a:p>
            <a:pPr lvl="7"/>
            <a:r>
              <a:rPr lang="da-DK" noProof="0" dirty="0"/>
              <a:t>Niveau 8. Vigtig information eller tal</a:t>
            </a:r>
          </a:p>
          <a:p>
            <a:pPr lvl="8"/>
            <a:r>
              <a:rPr lang="da-DK" noProof="0" dirty="0"/>
              <a:t>Niveau 9. Billedtekst</a:t>
            </a:r>
          </a:p>
        </p:txBody>
      </p:sp>
      <p:sp>
        <p:nvSpPr>
          <p:cNvPr id="6" name="Slide Number Placeholder 5"/>
          <p:cNvSpPr>
            <a:spLocks noGrp="1"/>
          </p:cNvSpPr>
          <p:nvPr>
            <p:ph type="sldNum" sz="quarter" idx="4"/>
          </p:nvPr>
        </p:nvSpPr>
        <p:spPr>
          <a:xfrm>
            <a:off x="11379200" y="6475024"/>
            <a:ext cx="406399" cy="126000"/>
          </a:xfrm>
          <a:prstGeom prst="rect">
            <a:avLst/>
          </a:prstGeom>
        </p:spPr>
        <p:txBody>
          <a:bodyPr vert="horz" lIns="0" tIns="0" rIns="0" bIns="0" rtlCol="0" anchor="ctr" anchorCtr="0"/>
          <a:lstStyle>
            <a:lvl1pPr algn="r">
              <a:defRPr sz="1100">
                <a:solidFill>
                  <a:schemeClr val="accent4"/>
                </a:solidFill>
              </a:defRPr>
            </a:lvl1pPr>
          </a:lstStyle>
          <a:p>
            <a:fld id="{24C8C45C-947F-4981-8B3F-4F32E973C901}" type="slidenum">
              <a:rPr lang="da-DK" smtClean="0"/>
              <a:pPr/>
              <a:t>‹nr.›</a:t>
            </a:fld>
            <a:endParaRPr lang="da-DK" dirty="0"/>
          </a:p>
        </p:txBody>
      </p:sp>
      <p:sp>
        <p:nvSpPr>
          <p:cNvPr id="2" name="Date Placeholder 1" hidden="1">
            <a:extLst>
              <a:ext uri="{FF2B5EF4-FFF2-40B4-BE49-F238E27FC236}">
                <a16:creationId xmlns:a16="http://schemas.microsoft.com/office/drawing/2014/main" id="{6DAF2562-DFA4-49A4-9C2A-FBAD02376BBC}"/>
              </a:ext>
            </a:extLst>
          </p:cNvPr>
          <p:cNvSpPr>
            <a:spLocks noGrp="1"/>
          </p:cNvSpPr>
          <p:nvPr>
            <p:ph type="dt" sz="half" idx="2"/>
          </p:nvPr>
        </p:nvSpPr>
        <p:spPr>
          <a:xfrm>
            <a:off x="0" y="6858000"/>
            <a:ext cx="0" cy="0"/>
          </a:xfrm>
          <a:prstGeom prst="rect">
            <a:avLst/>
          </a:prstGeom>
        </p:spPr>
        <p:txBody>
          <a:bodyPr vert="horz" lIns="0" tIns="0" rIns="0" bIns="0" rtlCol="0" anchor="ctr" anchorCtr="0"/>
          <a:lstStyle>
            <a:lvl1pPr algn="l">
              <a:defRPr sz="1200">
                <a:noFill/>
              </a:defRPr>
            </a:lvl1pPr>
          </a:lstStyle>
          <a:p>
            <a:fld id="{4213FFC2-9C36-438D-9BB0-A1C0D8013389}" type="datetime2">
              <a:rPr lang="da-DK" smtClean="0"/>
              <a:t>13. september 2024</a:t>
            </a:fld>
            <a:endParaRPr lang="da-DK" dirty="0"/>
          </a:p>
        </p:txBody>
      </p:sp>
      <p:sp>
        <p:nvSpPr>
          <p:cNvPr id="8" name="Footer Placeholder 7" hidden="1">
            <a:extLst>
              <a:ext uri="{FF2B5EF4-FFF2-40B4-BE49-F238E27FC236}">
                <a16:creationId xmlns:a16="http://schemas.microsoft.com/office/drawing/2014/main" id="{3D397FDF-4480-4092-8EF3-23AF214F4831}"/>
              </a:ext>
            </a:extLst>
          </p:cNvPr>
          <p:cNvSpPr>
            <a:spLocks noGrp="1"/>
          </p:cNvSpPr>
          <p:nvPr>
            <p:ph type="ftr" sz="quarter" idx="3"/>
          </p:nvPr>
        </p:nvSpPr>
        <p:spPr>
          <a:xfrm>
            <a:off x="0" y="6858000"/>
            <a:ext cx="0" cy="0"/>
          </a:xfrm>
          <a:prstGeom prst="rect">
            <a:avLst/>
          </a:prstGeom>
        </p:spPr>
        <p:txBody>
          <a:bodyPr vert="horz" lIns="0" tIns="0" rIns="0" bIns="0" rtlCol="0" anchor="ctr" anchorCtr="0"/>
          <a:lstStyle>
            <a:lvl1pPr algn="ctr">
              <a:defRPr sz="1200">
                <a:noFill/>
              </a:defRPr>
            </a:lvl1pPr>
          </a:lstStyle>
          <a:p>
            <a:endParaRPr lang="da-DK" dirty="0"/>
          </a:p>
        </p:txBody>
      </p:sp>
      <p:pic>
        <p:nvPicPr>
          <p:cNvPr id="9" name="Logo blå">
            <a:extLst>
              <a:ext uri="{FF2B5EF4-FFF2-40B4-BE49-F238E27FC236}">
                <a16:creationId xmlns:a16="http://schemas.microsoft.com/office/drawing/2014/main" id="{AC2B9DE0-29D6-48A3-BF6E-3F0CEE016230}"/>
              </a:ext>
            </a:extLst>
          </p:cNvPr>
          <p:cNvPicPr>
            <a:picLocks noChangeAspect="1"/>
          </p:cNvPicPr>
          <p:nvPr userDrawn="1"/>
        </p:nvPicPr>
        <p:blipFill>
          <a:blip r:embed="rId32" cstate="hqprint">
            <a:extLst>
              <a:ext uri="{28A0092B-C50C-407E-A947-70E740481C1C}">
                <a14:useLocalDpi xmlns:a14="http://schemas.microsoft.com/office/drawing/2010/main" val="0"/>
              </a:ext>
            </a:extLst>
          </a:blip>
          <a:stretch>
            <a:fillRect/>
          </a:stretch>
        </p:blipFill>
        <p:spPr>
          <a:xfrm>
            <a:off x="415949" y="6317407"/>
            <a:ext cx="1280735" cy="298286"/>
          </a:xfrm>
          <a:prstGeom prst="rect">
            <a:avLst/>
          </a:prstGeom>
        </p:spPr>
      </p:pic>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804" r:id="rId2"/>
    <p:sldLayoutId id="2147483737" r:id="rId3"/>
    <p:sldLayoutId id="2147483731" r:id="rId4"/>
    <p:sldLayoutId id="2147483732" r:id="rId5"/>
    <p:sldLayoutId id="2147483786" r:id="rId6"/>
    <p:sldLayoutId id="2147483787" r:id="rId7"/>
    <p:sldLayoutId id="2147483755" r:id="rId8"/>
    <p:sldLayoutId id="2147483788" r:id="rId9"/>
    <p:sldLayoutId id="2147483789" r:id="rId10"/>
    <p:sldLayoutId id="2147483757" r:id="rId11"/>
    <p:sldLayoutId id="2147483790" r:id="rId12"/>
    <p:sldLayoutId id="2147483791" r:id="rId13"/>
    <p:sldLayoutId id="2147483792" r:id="rId14"/>
    <p:sldLayoutId id="2147483739" r:id="rId15"/>
    <p:sldLayoutId id="2147483793" r:id="rId16"/>
    <p:sldLayoutId id="2147483768" r:id="rId17"/>
    <p:sldLayoutId id="2147483794" r:id="rId18"/>
    <p:sldLayoutId id="2147483805" r:id="rId19"/>
    <p:sldLayoutId id="2147483795" r:id="rId20"/>
    <p:sldLayoutId id="2147483800" r:id="rId21"/>
    <p:sldLayoutId id="2147483797" r:id="rId22"/>
    <p:sldLayoutId id="2147483798" r:id="rId23"/>
    <p:sldLayoutId id="2147483799" r:id="rId24"/>
    <p:sldLayoutId id="2147483801" r:id="rId25"/>
    <p:sldLayoutId id="2147483743" r:id="rId26"/>
    <p:sldLayoutId id="2147483744" r:id="rId27"/>
    <p:sldLayoutId id="2147483802" r:id="rId28"/>
    <p:sldLayoutId id="2147483769" r:id="rId29"/>
    <p:sldLayoutId id="2147483753" r:id="rId30"/>
  </p:sldLayoutIdLst>
  <p:hf hdr="0" ftr="0" dt="0"/>
  <p:txStyles>
    <p:titleStyle>
      <a:lvl1pPr algn="l" defTabSz="914400" rtl="0" eaLnBrk="1" latinLnBrk="0" hangingPunct="1">
        <a:lnSpc>
          <a:spcPct val="90000"/>
        </a:lnSpc>
        <a:spcBef>
          <a:spcPct val="0"/>
        </a:spcBef>
        <a:buNone/>
        <a:defRPr sz="2800" b="1" kern="1200" spc="-70" baseline="0">
          <a:solidFill>
            <a:schemeClr val="accent1"/>
          </a:solidFill>
          <a:latin typeface="+mj-lt"/>
          <a:ea typeface="+mj-ea"/>
          <a:cs typeface="+mj-cs"/>
        </a:defRPr>
      </a:lvl1pPr>
    </p:titleStyle>
    <p:bodyStyle>
      <a:lvl1pPr marL="18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1pPr>
      <a:lvl2pPr marL="36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2pPr>
      <a:lvl3pPr marL="266400" indent="-266400" algn="l" defTabSz="914400" rtl="0" eaLnBrk="1" latinLnBrk="0" hangingPunct="1">
        <a:lnSpc>
          <a:spcPct val="110000"/>
        </a:lnSpc>
        <a:spcBef>
          <a:spcPts val="800"/>
        </a:spcBef>
        <a:spcAft>
          <a:spcPts val="800"/>
        </a:spcAft>
        <a:buFont typeface="+mj-lt"/>
        <a:buAutoNum type="arabicPeriod"/>
        <a:defRPr sz="2000" b="0" kern="1200">
          <a:solidFill>
            <a:schemeClr val="tx1"/>
          </a:solidFill>
          <a:latin typeface="+mn-lt"/>
          <a:ea typeface="+mn-ea"/>
          <a:cs typeface="+mn-cs"/>
        </a:defRPr>
      </a:lvl3pPr>
      <a:lvl4pPr marL="446400" indent="-266400" algn="l" defTabSz="914400" rtl="0" eaLnBrk="1" latinLnBrk="0" hangingPunct="1">
        <a:lnSpc>
          <a:spcPct val="110000"/>
        </a:lnSpc>
        <a:spcBef>
          <a:spcPts val="0"/>
        </a:spcBef>
        <a:spcAft>
          <a:spcPts val="800"/>
        </a:spcAft>
        <a:buFont typeface="+mj-lt"/>
        <a:buAutoNum type="alphaLcPeriod"/>
        <a:defRPr sz="1600" b="0" kern="1200">
          <a:solidFill>
            <a:schemeClr val="tx1"/>
          </a:solidFill>
          <a:latin typeface="+mn-lt"/>
          <a:ea typeface="+mn-ea"/>
          <a:cs typeface="+mn-cs"/>
        </a:defRPr>
      </a:lvl4pPr>
      <a:lvl5pPr marL="0" indent="0" algn="l" defTabSz="914400" rtl="0" eaLnBrk="1" latinLnBrk="0" hangingPunct="1">
        <a:lnSpc>
          <a:spcPct val="110000"/>
        </a:lnSpc>
        <a:spcBef>
          <a:spcPts val="1200"/>
        </a:spcBef>
        <a:spcAft>
          <a:spcPts val="0"/>
        </a:spcAft>
        <a:buFont typeface="Arial" panose="020B0604020202020204" pitchFamily="34" charset="0"/>
        <a:buChar char="​"/>
        <a:tabLst/>
        <a:defRPr sz="1600" b="1" kern="1200" spc="-10" baseline="0">
          <a:solidFill>
            <a:schemeClr val="accent1"/>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Char char="​"/>
        <a:defRPr sz="1600" kern="1200" spc="-10" baseline="0">
          <a:solidFill>
            <a:schemeClr val="tx1"/>
          </a:solidFill>
          <a:latin typeface="+mn-lt"/>
          <a:ea typeface="+mn-ea"/>
          <a:cs typeface="+mn-cs"/>
        </a:defRPr>
      </a:lvl6pPr>
      <a:lvl7pPr marL="0" indent="0" algn="l" defTabSz="914400" rtl="0" eaLnBrk="1" latinLnBrk="0" hangingPunct="1">
        <a:lnSpc>
          <a:spcPct val="100000"/>
        </a:lnSpc>
        <a:spcBef>
          <a:spcPts val="500"/>
        </a:spcBef>
        <a:spcAft>
          <a:spcPts val="0"/>
        </a:spcAft>
        <a:buFont typeface="Arial" panose="020B0604020202020204" pitchFamily="34" charset="0"/>
        <a:buChar char="​"/>
        <a:defRPr sz="2000" b="0" kern="1200" spc="-30" baseline="0">
          <a:solidFill>
            <a:schemeClr val="tx1"/>
          </a:solidFill>
          <a:latin typeface="+mn-lt"/>
          <a:ea typeface="+mn-ea"/>
          <a:cs typeface="+mn-cs"/>
        </a:defRPr>
      </a:lvl7pPr>
      <a:lvl8pPr marL="0" indent="0" algn="l" defTabSz="914400" rtl="0" eaLnBrk="1" latinLnBrk="0" hangingPunct="1">
        <a:lnSpc>
          <a:spcPct val="80000"/>
        </a:lnSpc>
        <a:spcBef>
          <a:spcPts val="500"/>
        </a:spcBef>
        <a:spcAft>
          <a:spcPts val="0"/>
        </a:spcAft>
        <a:buFont typeface="Arial" panose="020B0604020202020204" pitchFamily="34" charset="0"/>
        <a:buChar char="​"/>
        <a:defRPr sz="4200" b="1" kern="1200" spc="-150" baseline="0">
          <a:solidFill>
            <a:schemeClr val="tx1"/>
          </a:solidFill>
          <a:latin typeface="+mn-lt"/>
          <a:ea typeface="+mn-ea"/>
          <a:cs typeface="+mn-cs"/>
        </a:defRPr>
      </a:lvl8pPr>
      <a:lvl9pPr marL="0" indent="0" algn="l" defTabSz="914400" rtl="0" eaLnBrk="1" latinLnBrk="0" hangingPunct="1">
        <a:lnSpc>
          <a:spcPct val="90000"/>
        </a:lnSpc>
        <a:spcBef>
          <a:spcPts val="500"/>
        </a:spcBef>
        <a:spcAft>
          <a:spcPts val="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12" userDrawn="1">
          <p15:clr>
            <a:srgbClr val="000000"/>
          </p15:clr>
        </p15:guide>
        <p15:guide id="2" pos="1024" userDrawn="1">
          <p15:clr>
            <a:srgbClr val="A4A3A4"/>
          </p15:clr>
        </p15:guide>
        <p15:guide id="3" orient="horz" pos="256" userDrawn="1">
          <p15:clr>
            <a:srgbClr val="A4A3A4"/>
          </p15:clr>
        </p15:guide>
        <p15:guide id="4" orient="horz" pos="1280" userDrawn="1">
          <p15:clr>
            <a:srgbClr val="A4A3A4"/>
          </p15:clr>
        </p15:guide>
        <p15:guide id="5" pos="1536" userDrawn="1">
          <p15:clr>
            <a:srgbClr val="A4A3A4"/>
          </p15:clr>
        </p15:guide>
        <p15:guide id="6" orient="horz" pos="1792" userDrawn="1">
          <p15:clr>
            <a:srgbClr val="A4A3A4"/>
          </p15:clr>
        </p15:guide>
        <p15:guide id="7" pos="2048" userDrawn="1">
          <p15:clr>
            <a:srgbClr val="A4A3A4"/>
          </p15:clr>
        </p15:guide>
        <p15:guide id="8" orient="horz" pos="2304" userDrawn="1">
          <p15:clr>
            <a:srgbClr val="A4A3A4"/>
          </p15:clr>
        </p15:guide>
        <p15:guide id="9" pos="2560" userDrawn="1">
          <p15:clr>
            <a:srgbClr val="A4A3A4"/>
          </p15:clr>
        </p15:guide>
        <p15:guide id="10" orient="horz" pos="2816" userDrawn="1">
          <p15:clr>
            <a:srgbClr val="A4A3A4"/>
          </p15:clr>
        </p15:guide>
        <p15:guide id="11" pos="6656" userDrawn="1">
          <p15:clr>
            <a:srgbClr val="A4A3A4"/>
          </p15:clr>
        </p15:guide>
        <p15:guide id="12" pos="7168" userDrawn="1">
          <p15:clr>
            <a:srgbClr val="000000"/>
          </p15:clr>
        </p15:guide>
        <p15:guide id="13" orient="horz" pos="3808" userDrawn="1">
          <p15:clr>
            <a:srgbClr val="A4A3A4"/>
          </p15:clr>
        </p15:guide>
        <p15:guide id="14" pos="3072" userDrawn="1">
          <p15:clr>
            <a:srgbClr val="A4A3A4"/>
          </p15:clr>
        </p15:guide>
        <p15:guide id="15" pos="3584" userDrawn="1">
          <p15:clr>
            <a:srgbClr val="A4A3A4"/>
          </p15:clr>
        </p15:guide>
        <p15:guide id="16" pos="4096" userDrawn="1">
          <p15:clr>
            <a:srgbClr val="A4A3A4"/>
          </p15:clr>
        </p15:guide>
        <p15:guide id="17" pos="4608" userDrawn="1">
          <p15:clr>
            <a:srgbClr val="A4A3A4"/>
          </p15:clr>
        </p15:guide>
        <p15:guide id="18" pos="5120" userDrawn="1">
          <p15:clr>
            <a:srgbClr val="A4A3A4"/>
          </p15:clr>
        </p15:guide>
        <p15:guide id="19" pos="5632" userDrawn="1">
          <p15:clr>
            <a:srgbClr val="A4A3A4"/>
          </p15:clr>
        </p15:guide>
        <p15:guide id="20" pos="6144" userDrawn="1">
          <p15:clr>
            <a:srgbClr val="A4A3A4"/>
          </p15:clr>
        </p15:guide>
        <p15:guide id="22" pos="256" userDrawn="1">
          <p15:clr>
            <a:srgbClr val="A4A3A4"/>
          </p15:clr>
        </p15:guide>
        <p15:guide id="23" orient="horz" pos="512" userDrawn="1">
          <p15:clr>
            <a:srgbClr val="000000"/>
          </p15:clr>
        </p15:guide>
        <p15:guide id="24" orient="horz" pos="768" userDrawn="1">
          <p15:clr>
            <a:srgbClr val="A4A3A4"/>
          </p15:clr>
        </p15:guide>
        <p15:guide id="25" pos="7424" userDrawn="1">
          <p15:clr>
            <a:srgbClr val="A4A3A4"/>
          </p15:clr>
        </p15:guide>
        <p15:guide id="26" orient="horz" pos="3296" userDrawn="1">
          <p15:clr>
            <a:srgbClr val="A4A3A4"/>
          </p15:clr>
        </p15:guide>
        <p15:guide id="27" orient="horz" pos="3552" userDrawn="1">
          <p15:clr>
            <a:srgbClr val="00000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hyperlink" Target="https://intra.bm.dk/documents/673"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6" Type="http://schemas.openxmlformats.org/officeDocument/2006/relationships/image" Target="../media/image46.svg"/><Relationship Id="rId21" Type="http://schemas.openxmlformats.org/officeDocument/2006/relationships/image" Target="../media/image35.png"/><Relationship Id="rId42" Type="http://schemas.openxmlformats.org/officeDocument/2006/relationships/image" Target="../media/image62.svg"/><Relationship Id="rId47" Type="http://schemas.openxmlformats.org/officeDocument/2006/relationships/image" Target="../media/image47.png"/><Relationship Id="rId63" Type="http://schemas.openxmlformats.org/officeDocument/2006/relationships/image" Target="../media/image55.png"/><Relationship Id="rId68" Type="http://schemas.openxmlformats.org/officeDocument/2006/relationships/image" Target="../media/image88.svg"/><Relationship Id="rId84" Type="http://schemas.openxmlformats.org/officeDocument/2006/relationships/image" Target="../media/image104.svg"/><Relationship Id="rId89" Type="http://schemas.openxmlformats.org/officeDocument/2006/relationships/image" Target="../media/image68.png"/><Relationship Id="rId7" Type="http://schemas.openxmlformats.org/officeDocument/2006/relationships/image" Target="../media/image28.png"/><Relationship Id="rId71" Type="http://schemas.openxmlformats.org/officeDocument/2006/relationships/image" Target="../media/image59.png"/><Relationship Id="rId92" Type="http://schemas.openxmlformats.org/officeDocument/2006/relationships/image" Target="../media/image112.svg"/><Relationship Id="rId2" Type="http://schemas.openxmlformats.org/officeDocument/2006/relationships/notesSlide" Target="../notesSlides/notesSlide11.xml"/><Relationship Id="rId16" Type="http://schemas.openxmlformats.org/officeDocument/2006/relationships/image" Target="../media/image36.svg"/><Relationship Id="rId29" Type="http://schemas.openxmlformats.org/officeDocument/2006/relationships/image" Target="../media/image39.png"/><Relationship Id="rId107" Type="http://schemas.openxmlformats.org/officeDocument/2006/relationships/image" Target="../media/image77.png"/><Relationship Id="rId11" Type="http://schemas.openxmlformats.org/officeDocument/2006/relationships/image" Target="../media/image30.png"/><Relationship Id="rId24" Type="http://schemas.openxmlformats.org/officeDocument/2006/relationships/image" Target="../media/image44.svg"/><Relationship Id="rId32" Type="http://schemas.openxmlformats.org/officeDocument/2006/relationships/image" Target="../media/image52.svg"/><Relationship Id="rId37" Type="http://schemas.openxmlformats.org/officeDocument/2006/relationships/image" Target="../media/image43.png"/><Relationship Id="rId40" Type="http://schemas.openxmlformats.org/officeDocument/2006/relationships/image" Target="../media/image60.svg"/><Relationship Id="rId45" Type="http://schemas.openxmlformats.org/officeDocument/2006/relationships/image" Target="../media/image23.png"/><Relationship Id="rId53" Type="http://schemas.openxmlformats.org/officeDocument/2006/relationships/image" Target="../media/image50.png"/><Relationship Id="rId58" Type="http://schemas.openxmlformats.org/officeDocument/2006/relationships/image" Target="../media/image78.svg"/><Relationship Id="rId66" Type="http://schemas.openxmlformats.org/officeDocument/2006/relationships/image" Target="../media/image86.svg"/><Relationship Id="rId74" Type="http://schemas.openxmlformats.org/officeDocument/2006/relationships/image" Target="../media/image94.svg"/><Relationship Id="rId79" Type="http://schemas.openxmlformats.org/officeDocument/2006/relationships/image" Target="../media/image63.png"/><Relationship Id="rId87" Type="http://schemas.openxmlformats.org/officeDocument/2006/relationships/image" Target="../media/image67.png"/><Relationship Id="rId102" Type="http://schemas.openxmlformats.org/officeDocument/2006/relationships/image" Target="../media/image122.svg"/><Relationship Id="rId5" Type="http://schemas.openxmlformats.org/officeDocument/2006/relationships/image" Target="../media/image27.png"/><Relationship Id="rId61" Type="http://schemas.openxmlformats.org/officeDocument/2006/relationships/image" Target="../media/image54.png"/><Relationship Id="rId82" Type="http://schemas.openxmlformats.org/officeDocument/2006/relationships/image" Target="../media/image102.svg"/><Relationship Id="rId90" Type="http://schemas.openxmlformats.org/officeDocument/2006/relationships/image" Target="../media/image110.svg"/><Relationship Id="rId95" Type="http://schemas.openxmlformats.org/officeDocument/2006/relationships/image" Target="../media/image71.png"/><Relationship Id="rId19" Type="http://schemas.openxmlformats.org/officeDocument/2006/relationships/image" Target="../media/image34.png"/><Relationship Id="rId14" Type="http://schemas.openxmlformats.org/officeDocument/2006/relationships/image" Target="../media/image34.svg"/><Relationship Id="rId22" Type="http://schemas.openxmlformats.org/officeDocument/2006/relationships/image" Target="../media/image42.svg"/><Relationship Id="rId27" Type="http://schemas.openxmlformats.org/officeDocument/2006/relationships/image" Target="../media/image38.png"/><Relationship Id="rId30" Type="http://schemas.openxmlformats.org/officeDocument/2006/relationships/image" Target="../media/image50.svg"/><Relationship Id="rId35" Type="http://schemas.openxmlformats.org/officeDocument/2006/relationships/image" Target="../media/image42.png"/><Relationship Id="rId43" Type="http://schemas.openxmlformats.org/officeDocument/2006/relationships/image" Target="../media/image46.png"/><Relationship Id="rId48" Type="http://schemas.openxmlformats.org/officeDocument/2006/relationships/image" Target="../media/image68.svg"/><Relationship Id="rId56" Type="http://schemas.openxmlformats.org/officeDocument/2006/relationships/image" Target="../media/image76.svg"/><Relationship Id="rId64" Type="http://schemas.openxmlformats.org/officeDocument/2006/relationships/image" Target="../media/image84.svg"/><Relationship Id="rId69" Type="http://schemas.openxmlformats.org/officeDocument/2006/relationships/image" Target="../media/image58.png"/><Relationship Id="rId77" Type="http://schemas.openxmlformats.org/officeDocument/2006/relationships/image" Target="../media/image62.png"/><Relationship Id="rId100" Type="http://schemas.openxmlformats.org/officeDocument/2006/relationships/image" Target="../media/image120.svg"/><Relationship Id="rId105" Type="http://schemas.openxmlformats.org/officeDocument/2006/relationships/image" Target="../media/image76.png"/><Relationship Id="rId8" Type="http://schemas.openxmlformats.org/officeDocument/2006/relationships/image" Target="../media/image28.svg"/><Relationship Id="rId51" Type="http://schemas.openxmlformats.org/officeDocument/2006/relationships/image" Target="../media/image49.png"/><Relationship Id="rId72" Type="http://schemas.openxmlformats.org/officeDocument/2006/relationships/image" Target="../media/image92.svg"/><Relationship Id="rId80" Type="http://schemas.openxmlformats.org/officeDocument/2006/relationships/image" Target="../media/image100.svg"/><Relationship Id="rId85" Type="http://schemas.openxmlformats.org/officeDocument/2006/relationships/image" Target="../media/image66.png"/><Relationship Id="rId93" Type="http://schemas.openxmlformats.org/officeDocument/2006/relationships/image" Target="../media/image70.png"/><Relationship Id="rId98" Type="http://schemas.openxmlformats.org/officeDocument/2006/relationships/image" Target="../media/image118.svg"/><Relationship Id="rId3" Type="http://schemas.openxmlformats.org/officeDocument/2006/relationships/image" Target="../media/image26.png"/><Relationship Id="rId12" Type="http://schemas.openxmlformats.org/officeDocument/2006/relationships/image" Target="../media/image32.svg"/><Relationship Id="rId17" Type="http://schemas.openxmlformats.org/officeDocument/2006/relationships/image" Target="../media/image33.png"/><Relationship Id="rId25" Type="http://schemas.openxmlformats.org/officeDocument/2006/relationships/image" Target="../media/image37.png"/><Relationship Id="rId33" Type="http://schemas.openxmlformats.org/officeDocument/2006/relationships/image" Target="../media/image41.png"/><Relationship Id="rId38" Type="http://schemas.openxmlformats.org/officeDocument/2006/relationships/image" Target="../media/image58.svg"/><Relationship Id="rId46" Type="http://schemas.openxmlformats.org/officeDocument/2006/relationships/image" Target="../media/image66.svg"/><Relationship Id="rId59" Type="http://schemas.openxmlformats.org/officeDocument/2006/relationships/image" Target="../media/image53.png"/><Relationship Id="rId67" Type="http://schemas.openxmlformats.org/officeDocument/2006/relationships/image" Target="../media/image57.png"/><Relationship Id="rId103" Type="http://schemas.openxmlformats.org/officeDocument/2006/relationships/image" Target="../media/image75.png"/><Relationship Id="rId108" Type="http://schemas.openxmlformats.org/officeDocument/2006/relationships/image" Target="../media/image128.svg"/><Relationship Id="rId20" Type="http://schemas.openxmlformats.org/officeDocument/2006/relationships/image" Target="../media/image40.svg"/><Relationship Id="rId41" Type="http://schemas.openxmlformats.org/officeDocument/2006/relationships/image" Target="../media/image45.png"/><Relationship Id="rId54" Type="http://schemas.openxmlformats.org/officeDocument/2006/relationships/image" Target="../media/image74.svg"/><Relationship Id="rId62" Type="http://schemas.openxmlformats.org/officeDocument/2006/relationships/image" Target="../media/image82.svg"/><Relationship Id="rId70" Type="http://schemas.openxmlformats.org/officeDocument/2006/relationships/image" Target="../media/image90.svg"/><Relationship Id="rId75" Type="http://schemas.openxmlformats.org/officeDocument/2006/relationships/image" Target="../media/image61.png"/><Relationship Id="rId83" Type="http://schemas.openxmlformats.org/officeDocument/2006/relationships/image" Target="../media/image65.png"/><Relationship Id="rId88" Type="http://schemas.openxmlformats.org/officeDocument/2006/relationships/image" Target="../media/image108.svg"/><Relationship Id="rId91" Type="http://schemas.openxmlformats.org/officeDocument/2006/relationships/image" Target="../media/image69.png"/><Relationship Id="rId96" Type="http://schemas.openxmlformats.org/officeDocument/2006/relationships/image" Target="../media/image116.svg"/><Relationship Id="rId1" Type="http://schemas.openxmlformats.org/officeDocument/2006/relationships/slideLayout" Target="../slideLayouts/slideLayout26.xml"/><Relationship Id="rId6" Type="http://schemas.openxmlformats.org/officeDocument/2006/relationships/image" Target="../media/image26.svg"/><Relationship Id="rId15" Type="http://schemas.openxmlformats.org/officeDocument/2006/relationships/image" Target="../media/image32.png"/><Relationship Id="rId23" Type="http://schemas.openxmlformats.org/officeDocument/2006/relationships/image" Target="../media/image36.png"/><Relationship Id="rId28" Type="http://schemas.openxmlformats.org/officeDocument/2006/relationships/image" Target="../media/image48.svg"/><Relationship Id="rId36" Type="http://schemas.openxmlformats.org/officeDocument/2006/relationships/image" Target="../media/image56.svg"/><Relationship Id="rId49" Type="http://schemas.openxmlformats.org/officeDocument/2006/relationships/image" Target="../media/image48.png"/><Relationship Id="rId57" Type="http://schemas.openxmlformats.org/officeDocument/2006/relationships/image" Target="../media/image52.png"/><Relationship Id="rId106" Type="http://schemas.openxmlformats.org/officeDocument/2006/relationships/image" Target="../media/image126.svg"/><Relationship Id="rId10" Type="http://schemas.openxmlformats.org/officeDocument/2006/relationships/image" Target="../media/image30.svg"/><Relationship Id="rId31" Type="http://schemas.openxmlformats.org/officeDocument/2006/relationships/image" Target="../media/image40.png"/><Relationship Id="rId44" Type="http://schemas.openxmlformats.org/officeDocument/2006/relationships/image" Target="../media/image64.svg"/><Relationship Id="rId52" Type="http://schemas.openxmlformats.org/officeDocument/2006/relationships/image" Target="../media/image72.svg"/><Relationship Id="rId60" Type="http://schemas.openxmlformats.org/officeDocument/2006/relationships/image" Target="../media/image80.svg"/><Relationship Id="rId65" Type="http://schemas.openxmlformats.org/officeDocument/2006/relationships/image" Target="../media/image56.png"/><Relationship Id="rId73" Type="http://schemas.openxmlformats.org/officeDocument/2006/relationships/image" Target="../media/image60.png"/><Relationship Id="rId78" Type="http://schemas.openxmlformats.org/officeDocument/2006/relationships/image" Target="../media/image98.svg"/><Relationship Id="rId81" Type="http://schemas.openxmlformats.org/officeDocument/2006/relationships/image" Target="../media/image64.png"/><Relationship Id="rId86" Type="http://schemas.openxmlformats.org/officeDocument/2006/relationships/image" Target="../media/image106.svg"/><Relationship Id="rId94" Type="http://schemas.openxmlformats.org/officeDocument/2006/relationships/image" Target="../media/image114.svg"/><Relationship Id="rId99" Type="http://schemas.openxmlformats.org/officeDocument/2006/relationships/image" Target="../media/image73.png"/><Relationship Id="rId101" Type="http://schemas.openxmlformats.org/officeDocument/2006/relationships/image" Target="../media/image74.png"/><Relationship Id="rId4" Type="http://schemas.openxmlformats.org/officeDocument/2006/relationships/image" Target="../media/image24.svg"/><Relationship Id="rId9" Type="http://schemas.openxmlformats.org/officeDocument/2006/relationships/image" Target="../media/image29.png"/><Relationship Id="rId13" Type="http://schemas.openxmlformats.org/officeDocument/2006/relationships/image" Target="../media/image31.png"/><Relationship Id="rId18" Type="http://schemas.openxmlformats.org/officeDocument/2006/relationships/image" Target="../media/image38.svg"/><Relationship Id="rId39" Type="http://schemas.openxmlformats.org/officeDocument/2006/relationships/image" Target="../media/image44.png"/><Relationship Id="rId34" Type="http://schemas.openxmlformats.org/officeDocument/2006/relationships/image" Target="../media/image54.svg"/><Relationship Id="rId50" Type="http://schemas.openxmlformats.org/officeDocument/2006/relationships/image" Target="../media/image70.svg"/><Relationship Id="rId55" Type="http://schemas.openxmlformats.org/officeDocument/2006/relationships/image" Target="../media/image51.png"/><Relationship Id="rId76" Type="http://schemas.openxmlformats.org/officeDocument/2006/relationships/image" Target="../media/image96.svg"/><Relationship Id="rId97" Type="http://schemas.openxmlformats.org/officeDocument/2006/relationships/image" Target="../media/image72.png"/><Relationship Id="rId104" Type="http://schemas.openxmlformats.org/officeDocument/2006/relationships/image" Target="../media/image124.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30.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142.svg"/><Relationship Id="rId3" Type="http://schemas.openxmlformats.org/officeDocument/2006/relationships/image" Target="../media/image136.svg"/><Relationship Id="rId7" Type="http://schemas.openxmlformats.org/officeDocument/2006/relationships/image" Target="../media/image56.svg"/><Relationship Id="rId12" Type="http://schemas.openxmlformats.org/officeDocument/2006/relationships/image" Target="../media/image87.png"/><Relationship Id="rId2" Type="http://schemas.openxmlformats.org/officeDocument/2006/relationships/image" Target="../media/image84.png"/><Relationship Id="rId1" Type="http://schemas.openxmlformats.org/officeDocument/2006/relationships/slideLayout" Target="../slideLayouts/slideLayout20.xml"/><Relationship Id="rId6" Type="http://schemas.openxmlformats.org/officeDocument/2006/relationships/image" Target="../media/image42.png"/><Relationship Id="rId11" Type="http://schemas.openxmlformats.org/officeDocument/2006/relationships/image" Target="../media/image140.svg"/><Relationship Id="rId5" Type="http://schemas.openxmlformats.org/officeDocument/2006/relationships/image" Target="../media/image138.svg"/><Relationship Id="rId10" Type="http://schemas.openxmlformats.org/officeDocument/2006/relationships/image" Target="../media/image86.png"/><Relationship Id="rId4" Type="http://schemas.openxmlformats.org/officeDocument/2006/relationships/image" Target="../media/image85.png"/><Relationship Id="rId9" Type="http://schemas.openxmlformats.org/officeDocument/2006/relationships/image" Target="../media/image36.svg"/></Relationships>
</file>

<file path=ppt/slides/_rels/slide3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142.svg"/><Relationship Id="rId3" Type="http://schemas.openxmlformats.org/officeDocument/2006/relationships/image" Target="../media/image136.svg"/><Relationship Id="rId7" Type="http://schemas.openxmlformats.org/officeDocument/2006/relationships/image" Target="../media/image56.svg"/><Relationship Id="rId12" Type="http://schemas.openxmlformats.org/officeDocument/2006/relationships/image" Target="../media/image87.png"/><Relationship Id="rId2" Type="http://schemas.openxmlformats.org/officeDocument/2006/relationships/image" Target="../media/image84.png"/><Relationship Id="rId1" Type="http://schemas.openxmlformats.org/officeDocument/2006/relationships/slideLayout" Target="../slideLayouts/slideLayout20.xml"/><Relationship Id="rId6" Type="http://schemas.openxmlformats.org/officeDocument/2006/relationships/image" Target="../media/image42.png"/><Relationship Id="rId11" Type="http://schemas.openxmlformats.org/officeDocument/2006/relationships/image" Target="../media/image140.svg"/><Relationship Id="rId5" Type="http://schemas.openxmlformats.org/officeDocument/2006/relationships/image" Target="../media/image138.svg"/><Relationship Id="rId10" Type="http://schemas.openxmlformats.org/officeDocument/2006/relationships/image" Target="../media/image86.png"/><Relationship Id="rId4" Type="http://schemas.openxmlformats.org/officeDocument/2006/relationships/image" Target="../media/image85.png"/><Relationship Id="rId9" Type="http://schemas.openxmlformats.org/officeDocument/2006/relationships/image" Target="../media/image36.svg"/></Relationships>
</file>

<file path=ppt/slides/_rels/slide36.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136.svg"/><Relationship Id="rId7" Type="http://schemas.openxmlformats.org/officeDocument/2006/relationships/image" Target="../media/image138.svg"/><Relationship Id="rId2" Type="http://schemas.openxmlformats.org/officeDocument/2006/relationships/image" Target="../media/image84.png"/><Relationship Id="rId1" Type="http://schemas.openxmlformats.org/officeDocument/2006/relationships/slideLayout" Target="../slideLayouts/slideLayout23.xml"/><Relationship Id="rId6" Type="http://schemas.openxmlformats.org/officeDocument/2006/relationships/image" Target="../media/image85.png"/><Relationship Id="rId5" Type="http://schemas.openxmlformats.org/officeDocument/2006/relationships/image" Target="../media/image56.svg"/><Relationship Id="rId4" Type="http://schemas.openxmlformats.org/officeDocument/2006/relationships/image" Target="../media/image42.png"/><Relationship Id="rId9" Type="http://schemas.openxmlformats.org/officeDocument/2006/relationships/image" Target="../media/image143.svg"/></Relationships>
</file>

<file path=ppt/slides/_rels/slide37.xml.rels><?xml version="1.0" encoding="UTF-8" standalone="yes"?>
<Relationships xmlns="http://schemas.openxmlformats.org/package/2006/relationships"><Relationship Id="rId3" Type="http://schemas.openxmlformats.org/officeDocument/2006/relationships/image" Target="../media/image145.svg"/><Relationship Id="rId7" Type="http://schemas.openxmlformats.org/officeDocument/2006/relationships/image" Target="../media/image149.svg"/><Relationship Id="rId2" Type="http://schemas.openxmlformats.org/officeDocument/2006/relationships/image" Target="../media/image89.png"/><Relationship Id="rId1" Type="http://schemas.openxmlformats.org/officeDocument/2006/relationships/slideLayout" Target="../slideLayouts/slideLayout24.xml"/><Relationship Id="rId6" Type="http://schemas.openxmlformats.org/officeDocument/2006/relationships/image" Target="../media/image91.png"/><Relationship Id="rId5" Type="http://schemas.openxmlformats.org/officeDocument/2006/relationships/image" Target="../media/image147.svg"/><Relationship Id="rId4" Type="http://schemas.openxmlformats.org/officeDocument/2006/relationships/image" Target="../media/image9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76.png"/><Relationship Id="rId7" Type="http://schemas.openxmlformats.org/officeDocument/2006/relationships/image" Target="../media/image46.png"/><Relationship Id="rId12" Type="http://schemas.openxmlformats.org/officeDocument/2006/relationships/image" Target="../media/image94.svg"/><Relationship Id="rId2" Type="http://schemas.openxmlformats.org/officeDocument/2006/relationships/notesSlide" Target="../notesSlides/notesSlide13.xml"/><Relationship Id="rId1" Type="http://schemas.openxmlformats.org/officeDocument/2006/relationships/slideLayout" Target="../slideLayouts/slideLayout26.xml"/><Relationship Id="rId6" Type="http://schemas.openxmlformats.org/officeDocument/2006/relationships/image" Target="../media/image34.svg"/><Relationship Id="rId11" Type="http://schemas.openxmlformats.org/officeDocument/2006/relationships/image" Target="../media/image60.png"/><Relationship Id="rId5" Type="http://schemas.openxmlformats.org/officeDocument/2006/relationships/image" Target="../media/image31.png"/><Relationship Id="rId10" Type="http://schemas.openxmlformats.org/officeDocument/2006/relationships/image" Target="../media/image92.svg"/><Relationship Id="rId4" Type="http://schemas.openxmlformats.org/officeDocument/2006/relationships/image" Target="../media/image126.svg"/><Relationship Id="rId9" Type="http://schemas.openxmlformats.org/officeDocument/2006/relationships/image" Target="../media/image59.png"/></Relationships>
</file>

<file path=ppt/slides/_rels/slide52.xml.rels><?xml version="1.0" encoding="UTF-8" standalone="yes"?>
<Relationships xmlns="http://schemas.openxmlformats.org/package/2006/relationships"><Relationship Id="rId8" Type="http://schemas.openxmlformats.org/officeDocument/2006/relationships/image" Target="../media/image155.svg"/><Relationship Id="rId3" Type="http://schemas.openxmlformats.org/officeDocument/2006/relationships/image" Target="../media/image92.png"/><Relationship Id="rId7" Type="http://schemas.openxmlformats.org/officeDocument/2006/relationships/image" Target="../media/image94.png"/><Relationship Id="rId12" Type="http://schemas.openxmlformats.org/officeDocument/2006/relationships/image" Target="../media/image159.svg"/><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image" Target="../media/image153.svg"/><Relationship Id="rId11" Type="http://schemas.openxmlformats.org/officeDocument/2006/relationships/image" Target="../media/image96.png"/><Relationship Id="rId5" Type="http://schemas.openxmlformats.org/officeDocument/2006/relationships/image" Target="../media/image93.png"/><Relationship Id="rId10" Type="http://schemas.openxmlformats.org/officeDocument/2006/relationships/image" Target="../media/image157.svg"/><Relationship Id="rId4" Type="http://schemas.openxmlformats.org/officeDocument/2006/relationships/image" Target="../media/image151.svg"/><Relationship Id="rId9" Type="http://schemas.openxmlformats.org/officeDocument/2006/relationships/image" Target="../media/image95.png"/></Relationships>
</file>

<file path=ppt/slides/_rels/slide53.xml.rels><?xml version="1.0" encoding="UTF-8" standalone="yes"?>
<Relationships xmlns="http://schemas.openxmlformats.org/package/2006/relationships"><Relationship Id="rId8" Type="http://schemas.openxmlformats.org/officeDocument/2006/relationships/image" Target="../media/image155.svg"/><Relationship Id="rId3" Type="http://schemas.openxmlformats.org/officeDocument/2006/relationships/image" Target="../media/image76.png"/><Relationship Id="rId7" Type="http://schemas.openxmlformats.org/officeDocument/2006/relationships/image" Target="../media/image94.png"/><Relationship Id="rId12" Type="http://schemas.openxmlformats.org/officeDocument/2006/relationships/image" Target="../media/image161.svg"/><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image" Target="../media/image153.svg"/><Relationship Id="rId11" Type="http://schemas.openxmlformats.org/officeDocument/2006/relationships/image" Target="../media/image97.png"/><Relationship Id="rId5" Type="http://schemas.openxmlformats.org/officeDocument/2006/relationships/image" Target="../media/image93.png"/><Relationship Id="rId10" Type="http://schemas.openxmlformats.org/officeDocument/2006/relationships/image" Target="../media/image157.svg"/><Relationship Id="rId4" Type="http://schemas.openxmlformats.org/officeDocument/2006/relationships/image" Target="../media/image143.svg"/><Relationship Id="rId9" Type="http://schemas.openxmlformats.org/officeDocument/2006/relationships/image" Target="../media/image95.png"/></Relationships>
</file>

<file path=ppt/slides/_rels/slide5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8.png"/><Relationship Id="rId1" Type="http://schemas.openxmlformats.org/officeDocument/2006/relationships/slideLayout" Target="../slideLayouts/slideLayout26.xml"/><Relationship Id="rId6" Type="http://schemas.openxmlformats.org/officeDocument/2006/relationships/image" Target="../media/image164.svg"/><Relationship Id="rId5" Type="http://schemas.openxmlformats.org/officeDocument/2006/relationships/image" Target="../media/image31.png"/><Relationship Id="rId4" Type="http://schemas.openxmlformats.org/officeDocument/2006/relationships/image" Target="../media/image9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46" Type="http://schemas.openxmlformats.org/officeDocument/2006/relationships/image" Target="../media/image66.sv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hyperlink" Target="https://at.dk/regler/at-vejledninger/stoej-d-6-1/" TargetMode="External"/><Relationship Id="rId3" Type="http://schemas.openxmlformats.org/officeDocument/2006/relationships/hyperlink" Target="https://at.dk/regler/bekendtgoerelser/systematisk-arbejdsmiljoearbejde-65-sam/" TargetMode="External"/><Relationship Id="rId7" Type="http://schemas.openxmlformats.org/officeDocument/2006/relationships/hyperlink" Target="https://at.dk/regler/at-vejledninger/faste-arbejdssteders-indretning-a-1-9/"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at.dk/regler/at-vejledninger/systematisk-arbejdsmiljoearbejde-1-3-1/" TargetMode="External"/><Relationship Id="rId5" Type="http://schemas.openxmlformats.org/officeDocument/2006/relationships/hyperlink" Target="https://at.dk/regler/bekendtgoerelser/beskyttelse-udsaettelse-stoej-63-sam/" TargetMode="External"/><Relationship Id="rId10" Type="http://schemas.openxmlformats.org/officeDocument/2006/relationships/hyperlink" Target="https://at.dk/regler/at-vejledninger/indeklima-a-1-2/" TargetMode="External"/><Relationship Id="rId4" Type="http://schemas.openxmlformats.org/officeDocument/2006/relationships/hyperlink" Target="https://at.dk/regler/bekendtgoerelser/faste-arbejdssteders-indretning-835-sam/" TargetMode="External"/><Relationship Id="rId9" Type="http://schemas.openxmlformats.org/officeDocument/2006/relationships/hyperlink" Target="https://at.dk/regler/at-vejledninger/akustik-arbejdsrum-a-1-1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5BB2D3E-AB41-4931-B07F-1016E7658767}"/>
              </a:ext>
            </a:extLst>
          </p:cNvPr>
          <p:cNvSpPr>
            <a:spLocks noGrp="1"/>
          </p:cNvSpPr>
          <p:nvPr>
            <p:ph type="ctrTitle"/>
          </p:nvPr>
        </p:nvSpPr>
        <p:spPr/>
        <p:txBody>
          <a:bodyPr/>
          <a:lstStyle/>
          <a:p>
            <a:r>
              <a:rPr lang="da-DK" dirty="0" smtClean="0"/>
              <a:t>Træf om godt fysisk arbejdsmiljø</a:t>
            </a:r>
            <a:endParaRPr lang="da-DK" dirty="0"/>
          </a:p>
        </p:txBody>
      </p:sp>
      <p:sp>
        <p:nvSpPr>
          <p:cNvPr id="6" name="Undertitel 5">
            <a:extLst>
              <a:ext uri="{FF2B5EF4-FFF2-40B4-BE49-F238E27FC236}">
                <a16:creationId xmlns:a16="http://schemas.microsoft.com/office/drawing/2014/main" id="{6FD5EED5-6CCE-47BF-6525-6A7E28F6D131}"/>
              </a:ext>
            </a:extLst>
          </p:cNvPr>
          <p:cNvSpPr>
            <a:spLocks noGrp="1"/>
          </p:cNvSpPr>
          <p:nvPr>
            <p:ph type="subTitle" idx="1"/>
          </p:nvPr>
        </p:nvSpPr>
        <p:spPr/>
        <p:txBody>
          <a:bodyPr/>
          <a:lstStyle/>
          <a:p>
            <a:endParaRPr lang="da-DK" dirty="0"/>
          </a:p>
        </p:txBody>
      </p:sp>
      <p:sp>
        <p:nvSpPr>
          <p:cNvPr id="7" name="Pladsholder til tekst 6">
            <a:extLst>
              <a:ext uri="{FF2B5EF4-FFF2-40B4-BE49-F238E27FC236}">
                <a16:creationId xmlns:a16="http://schemas.microsoft.com/office/drawing/2014/main" id="{29779E9A-840C-BB81-5FEA-5E40FA617EA6}"/>
              </a:ext>
            </a:extLst>
          </p:cNvPr>
          <p:cNvSpPr>
            <a:spLocks noGrp="1"/>
          </p:cNvSpPr>
          <p:nvPr>
            <p:ph type="body" sz="quarter" idx="18"/>
          </p:nvPr>
        </p:nvSpPr>
        <p:spPr/>
        <p:txBody>
          <a:bodyPr/>
          <a:lstStyle/>
          <a:p>
            <a:r>
              <a:rPr lang="da-DK" dirty="0" smtClean="0"/>
              <a:t>Ann Kierstein Jepsen og Lise Højgaard</a:t>
            </a:r>
            <a:endParaRPr lang="da-DK" dirty="0"/>
          </a:p>
        </p:txBody>
      </p:sp>
      <p:sp>
        <p:nvSpPr>
          <p:cNvPr id="8" name="Pladsholder til tekst 7">
            <a:extLst>
              <a:ext uri="{FF2B5EF4-FFF2-40B4-BE49-F238E27FC236}">
                <a16:creationId xmlns:a16="http://schemas.microsoft.com/office/drawing/2014/main" id="{4D8F53D3-BD0A-A03F-C385-158BD38FEE35}"/>
              </a:ext>
            </a:extLst>
          </p:cNvPr>
          <p:cNvSpPr>
            <a:spLocks noGrp="1"/>
          </p:cNvSpPr>
          <p:nvPr>
            <p:ph type="body" sz="quarter" idx="19"/>
          </p:nvPr>
        </p:nvSpPr>
        <p:spPr/>
        <p:txBody>
          <a:bodyPr/>
          <a:lstStyle/>
          <a:p>
            <a:r>
              <a:rPr lang="da-DK" dirty="0" smtClean="0"/>
              <a:t>Nyborg 18. september 2024</a:t>
            </a:r>
            <a:endParaRPr lang="da-DK" dirty="0"/>
          </a:p>
        </p:txBody>
      </p:sp>
      <p:sp>
        <p:nvSpPr>
          <p:cNvPr id="2" name="Pladsholder til slidenummer 1">
            <a:extLst>
              <a:ext uri="{FF2B5EF4-FFF2-40B4-BE49-F238E27FC236}">
                <a16:creationId xmlns:a16="http://schemas.microsoft.com/office/drawing/2014/main" id="{C0930367-8C1A-E325-5277-B6BDD9A4E42D}"/>
              </a:ext>
            </a:extLst>
          </p:cNvPr>
          <p:cNvSpPr>
            <a:spLocks noGrp="1"/>
          </p:cNvSpPr>
          <p:nvPr>
            <p:ph type="sldNum" sz="quarter" idx="17"/>
          </p:nvPr>
        </p:nvSpPr>
        <p:spPr/>
        <p:txBody>
          <a:bodyPr/>
          <a:lstStyle/>
          <a:p>
            <a:fld id="{24C8C45C-947F-4981-8B3F-4F32E973C901}" type="slidenum">
              <a:rPr lang="da-DK" smtClean="0"/>
              <a:pPr/>
              <a:t>1</a:t>
            </a:fld>
            <a:endParaRPr lang="da-DK" dirty="0"/>
          </a:p>
        </p:txBody>
      </p:sp>
    </p:spTree>
    <p:extLst>
      <p:ext uri="{BB962C8B-B14F-4D97-AF65-F5344CB8AC3E}">
        <p14:creationId xmlns:p14="http://schemas.microsoft.com/office/powerpoint/2010/main" val="3148942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9198" y="1118593"/>
            <a:ext cx="10566401" cy="406400"/>
          </a:xfrm>
        </p:spPr>
        <p:txBody>
          <a:bodyPr/>
          <a:lstStyle/>
          <a:p>
            <a:r>
              <a:rPr lang="da-DK" dirty="0" smtClean="0"/>
              <a:t>Spørgsmål?</a:t>
            </a:r>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10</a:t>
            </a:fld>
            <a:endParaRPr lang="da-DK" dirty="0"/>
          </a:p>
        </p:txBody>
      </p:sp>
      <p:pic>
        <p:nvPicPr>
          <p:cNvPr id="5" name="Billede 4"/>
          <p:cNvPicPr/>
          <p:nvPr/>
        </p:nvPicPr>
        <p:blipFill rotWithShape="1">
          <a:blip r:embed="rId2" cstate="print">
            <a:extLst>
              <a:ext uri="{BEBA8EAE-BF5A-486C-A8C5-ECC9F3942E4B}">
                <a14:imgProps xmlns:a14="http://schemas.microsoft.com/office/drawing/2010/main">
                  <a14:imgLayer r:embed="rId3">
                    <a14:imgEffect>
                      <a14:backgroundRemoval t="22585" b="73188" l="73030" r="90082">
                        <a14:backgroundMark x1="80095" y1="71256" x2="80095" y2="71256"/>
                        <a14:backgroundMark x1="84375" y1="71135" x2="84375" y2="71135"/>
                      </a14:backgroundRemoval>
                    </a14:imgEffect>
                  </a14:imgLayer>
                </a14:imgProps>
              </a:ext>
              <a:ext uri="{28A0092B-C50C-407E-A947-70E740481C1C}">
                <a14:useLocalDpi xmlns:a14="http://schemas.microsoft.com/office/drawing/2010/main" val="0"/>
              </a:ext>
            </a:extLst>
          </a:blip>
          <a:srcRect l="73032" t="22872" r="10484" b="27008"/>
          <a:stretch/>
        </p:blipFill>
        <p:spPr bwMode="auto">
          <a:xfrm>
            <a:off x="8667345" y="1830785"/>
            <a:ext cx="2711855" cy="403265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215620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250AE-2F38-0871-A88E-981A4087C4F6}"/>
              </a:ext>
            </a:extLst>
          </p:cNvPr>
          <p:cNvSpPr>
            <a:spLocks noGrp="1"/>
          </p:cNvSpPr>
          <p:nvPr>
            <p:ph type="title"/>
          </p:nvPr>
        </p:nvSpPr>
        <p:spPr/>
        <p:txBody>
          <a:bodyPr/>
          <a:lstStyle/>
          <a:p>
            <a:endParaRPr lang="da-DK" dirty="0"/>
          </a:p>
        </p:txBody>
      </p:sp>
      <p:sp>
        <p:nvSpPr>
          <p:cNvPr id="3" name="Text Placeholder 2">
            <a:extLst>
              <a:ext uri="{FF2B5EF4-FFF2-40B4-BE49-F238E27FC236}">
                <a16:creationId xmlns:a16="http://schemas.microsoft.com/office/drawing/2014/main" id="{1258342B-796C-56CE-E601-434696703358}"/>
              </a:ext>
            </a:extLst>
          </p:cNvPr>
          <p:cNvSpPr>
            <a:spLocks noGrp="1"/>
          </p:cNvSpPr>
          <p:nvPr>
            <p:ph type="body" sz="quarter" idx="12"/>
          </p:nvPr>
        </p:nvSpPr>
        <p:spPr/>
        <p:txBody>
          <a:bodyPr/>
          <a:lstStyle/>
          <a:p>
            <a:endParaRPr lang="da-DK" dirty="0"/>
          </a:p>
        </p:txBody>
      </p:sp>
      <p:sp>
        <p:nvSpPr>
          <p:cNvPr id="4" name="Text Placeholder 3">
            <a:extLst>
              <a:ext uri="{FF2B5EF4-FFF2-40B4-BE49-F238E27FC236}">
                <a16:creationId xmlns:a16="http://schemas.microsoft.com/office/drawing/2014/main" id="{75B86908-EECA-3C18-9B99-64DC598ADE84}"/>
              </a:ext>
            </a:extLst>
          </p:cNvPr>
          <p:cNvSpPr>
            <a:spLocks noGrp="1"/>
          </p:cNvSpPr>
          <p:nvPr>
            <p:ph type="body" sz="quarter" idx="13"/>
          </p:nvPr>
        </p:nvSpPr>
        <p:spPr/>
        <p:txBody>
          <a:bodyPr/>
          <a:lstStyle/>
          <a:p>
            <a:endParaRPr lang="da-DK" dirty="0"/>
          </a:p>
        </p:txBody>
      </p:sp>
      <p:sp>
        <p:nvSpPr>
          <p:cNvPr id="5" name="Text Placeholder 4">
            <a:extLst>
              <a:ext uri="{FF2B5EF4-FFF2-40B4-BE49-F238E27FC236}">
                <a16:creationId xmlns:a16="http://schemas.microsoft.com/office/drawing/2014/main" id="{C7022AD8-418D-002B-C36D-EAB32C7A0BE9}"/>
              </a:ext>
            </a:extLst>
          </p:cNvPr>
          <p:cNvSpPr>
            <a:spLocks noGrp="1"/>
          </p:cNvSpPr>
          <p:nvPr>
            <p:ph type="body" sz="quarter" idx="15"/>
          </p:nvPr>
        </p:nvSpPr>
        <p:spPr/>
        <p:txBody>
          <a:bodyPr/>
          <a:lstStyle/>
          <a:p>
            <a:endParaRPr lang="da-DK" dirty="0"/>
          </a:p>
        </p:txBody>
      </p:sp>
      <p:sp>
        <p:nvSpPr>
          <p:cNvPr id="6" name="Text Placeholder 5">
            <a:extLst>
              <a:ext uri="{FF2B5EF4-FFF2-40B4-BE49-F238E27FC236}">
                <a16:creationId xmlns:a16="http://schemas.microsoft.com/office/drawing/2014/main" id="{D6F9EEA4-6520-E174-1B2B-3020362D5203}"/>
              </a:ext>
            </a:extLst>
          </p:cNvPr>
          <p:cNvSpPr>
            <a:spLocks noGrp="1"/>
          </p:cNvSpPr>
          <p:nvPr>
            <p:ph type="body" sz="quarter" idx="16"/>
          </p:nvPr>
        </p:nvSpPr>
        <p:spPr/>
        <p:txBody>
          <a:bodyPr/>
          <a:lstStyle/>
          <a:p>
            <a:endParaRPr lang="da-DK" dirty="0"/>
          </a:p>
        </p:txBody>
      </p:sp>
      <p:sp>
        <p:nvSpPr>
          <p:cNvPr id="7" name="Text Placeholder 6">
            <a:extLst>
              <a:ext uri="{FF2B5EF4-FFF2-40B4-BE49-F238E27FC236}">
                <a16:creationId xmlns:a16="http://schemas.microsoft.com/office/drawing/2014/main" id="{0D6E750F-DC7C-9893-A127-7FDA44E072EB}"/>
              </a:ext>
            </a:extLst>
          </p:cNvPr>
          <p:cNvSpPr>
            <a:spLocks noGrp="1"/>
          </p:cNvSpPr>
          <p:nvPr>
            <p:ph type="body" sz="quarter" idx="17"/>
          </p:nvPr>
        </p:nvSpPr>
        <p:spPr/>
        <p:txBody>
          <a:bodyPr/>
          <a:lstStyle/>
          <a:p>
            <a:endParaRPr lang="da-DK" dirty="0"/>
          </a:p>
        </p:txBody>
      </p:sp>
      <p:sp>
        <p:nvSpPr>
          <p:cNvPr id="8" name="Text Placeholder 7">
            <a:extLst>
              <a:ext uri="{FF2B5EF4-FFF2-40B4-BE49-F238E27FC236}">
                <a16:creationId xmlns:a16="http://schemas.microsoft.com/office/drawing/2014/main" id="{BA9F8021-7ADA-A5B7-59D2-CEA8EF26FDBC}"/>
              </a:ext>
            </a:extLst>
          </p:cNvPr>
          <p:cNvSpPr>
            <a:spLocks noGrp="1"/>
          </p:cNvSpPr>
          <p:nvPr>
            <p:ph type="body" sz="quarter" idx="14"/>
          </p:nvPr>
        </p:nvSpPr>
        <p:spPr/>
        <p:txBody>
          <a:bodyPr/>
          <a:lstStyle/>
          <a:p>
            <a:endParaRPr lang="da-DK" dirty="0"/>
          </a:p>
        </p:txBody>
      </p:sp>
      <p:sp>
        <p:nvSpPr>
          <p:cNvPr id="9" name="Pladsholder til slidenummer 8">
            <a:extLst>
              <a:ext uri="{FF2B5EF4-FFF2-40B4-BE49-F238E27FC236}">
                <a16:creationId xmlns:a16="http://schemas.microsoft.com/office/drawing/2014/main" id="{CDC455B8-2190-8CB8-B271-748EA76CB1CD}"/>
              </a:ext>
            </a:extLst>
          </p:cNvPr>
          <p:cNvSpPr>
            <a:spLocks noGrp="1"/>
          </p:cNvSpPr>
          <p:nvPr>
            <p:ph type="sldNum" sz="quarter" idx="20"/>
          </p:nvPr>
        </p:nvSpPr>
        <p:spPr/>
        <p:txBody>
          <a:bodyPr/>
          <a:lstStyle/>
          <a:p>
            <a:fld id="{24C8C45C-947F-4981-8B3F-4F32E973C901}" type="slidenum">
              <a:rPr lang="da-DK" smtClean="0"/>
              <a:pPr/>
              <a:t>11</a:t>
            </a:fld>
            <a:endParaRPr lang="da-DK" dirty="0"/>
          </a:p>
        </p:txBody>
      </p:sp>
    </p:spTree>
    <p:extLst>
      <p:ext uri="{BB962C8B-B14F-4D97-AF65-F5344CB8AC3E}">
        <p14:creationId xmlns:p14="http://schemas.microsoft.com/office/powerpoint/2010/main" val="3322761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D904EEC2-DB47-EBEC-5933-5E25F2094536}"/>
              </a:ext>
            </a:extLst>
          </p:cNvPr>
          <p:cNvSpPr>
            <a:spLocks noGrp="1"/>
          </p:cNvSpPr>
          <p:nvPr>
            <p:ph type="sldNum" sz="quarter" idx="17"/>
          </p:nvPr>
        </p:nvSpPr>
        <p:spPr/>
        <p:txBody>
          <a:bodyPr/>
          <a:lstStyle/>
          <a:p>
            <a:fld id="{23AA811B-2EBD-4900-905E-5BE206449611}" type="slidenum">
              <a:rPr lang="da-DK" smtClean="0"/>
              <a:pPr/>
              <a:t>12</a:t>
            </a:fld>
            <a:endParaRPr lang="da-DK" dirty="0"/>
          </a:p>
        </p:txBody>
      </p:sp>
    </p:spTree>
    <p:extLst>
      <p:ext uri="{BB962C8B-B14F-4D97-AF65-F5344CB8AC3E}">
        <p14:creationId xmlns:p14="http://schemas.microsoft.com/office/powerpoint/2010/main" val="3730791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E41885-1229-DE16-02C9-AF43C4D1BB00}"/>
              </a:ext>
            </a:extLst>
          </p:cNvPr>
          <p:cNvSpPr>
            <a:spLocks noGrp="1"/>
          </p:cNvSpPr>
          <p:nvPr>
            <p:ph type="title"/>
          </p:nvPr>
        </p:nvSpPr>
        <p:spPr/>
        <p:txBody>
          <a:bodyPr/>
          <a:lstStyle/>
          <a:p>
            <a:r>
              <a:rPr lang="da-DK" dirty="0"/>
              <a:t>Guide </a:t>
            </a:r>
            <a:r>
              <a:rPr lang="da-DK" b="0" dirty="0"/>
              <a:t>– brug disse farver og tekst</a:t>
            </a:r>
            <a:endParaRPr lang="da-DK" dirty="0"/>
          </a:p>
        </p:txBody>
      </p:sp>
      <p:sp>
        <p:nvSpPr>
          <p:cNvPr id="7" name="Rectangle 6">
            <a:extLst>
              <a:ext uri="{FF2B5EF4-FFF2-40B4-BE49-F238E27FC236}">
                <a16:creationId xmlns:a16="http://schemas.microsoft.com/office/drawing/2014/main" id="{9EDF2EF3-FA7A-77AF-5671-9651685C1FA5}"/>
              </a:ext>
            </a:extLst>
          </p:cNvPr>
          <p:cNvSpPr/>
          <p:nvPr/>
        </p:nvSpPr>
        <p:spPr>
          <a:xfrm>
            <a:off x="812400" y="1622155"/>
            <a:ext cx="1619650" cy="51183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spAutoFit/>
          </a:bodyPr>
          <a:lstStyle/>
          <a:p>
            <a:pPr algn="ctr"/>
            <a:r>
              <a:rPr lang="da-DK" sz="1200" dirty="0">
                <a:solidFill>
                  <a:schemeClr val="accent1"/>
                </a:solidFill>
              </a:rPr>
              <a:t>Eksempel</a:t>
            </a:r>
          </a:p>
        </p:txBody>
      </p:sp>
      <p:sp>
        <p:nvSpPr>
          <p:cNvPr id="8" name="TextBox 7">
            <a:extLst>
              <a:ext uri="{FF2B5EF4-FFF2-40B4-BE49-F238E27FC236}">
                <a16:creationId xmlns:a16="http://schemas.microsoft.com/office/drawing/2014/main" id="{FE9637D4-3765-0F85-2023-D55C70ACB8DD}"/>
              </a:ext>
            </a:extLst>
          </p:cNvPr>
          <p:cNvSpPr txBox="1"/>
          <p:nvPr/>
        </p:nvSpPr>
        <p:spPr>
          <a:xfrm>
            <a:off x="812800" y="2429557"/>
            <a:ext cx="1619250" cy="430887"/>
          </a:xfrm>
          <a:prstGeom prst="rect">
            <a:avLst/>
          </a:prstGeom>
          <a:noFill/>
        </p:spPr>
        <p:txBody>
          <a:bodyPr wrap="square" lIns="0" tIns="0" rIns="0" bIns="0" rtlCol="0">
            <a:spAutoFit/>
          </a:bodyPr>
          <a:lstStyle/>
          <a:p>
            <a:pPr marR="0" algn="l" rtl="0"/>
            <a:r>
              <a:rPr lang="da-DK" sz="1400" b="0" i="0" u="none" strike="noStrike" baseline="30000" dirty="0">
                <a:solidFill>
                  <a:schemeClr val="accent6"/>
                </a:solidFill>
                <a:latin typeface="+mj-lt"/>
              </a:rPr>
              <a:t>Baggrundsfarve: Blå 10%</a:t>
            </a:r>
          </a:p>
          <a:p>
            <a:pPr marR="0" algn="l" rtl="0"/>
            <a:r>
              <a:rPr lang="da-DK" sz="1400" b="0" i="0" u="none" strike="noStrike" baseline="30000" dirty="0">
                <a:solidFill>
                  <a:schemeClr val="accent6"/>
                </a:solidFill>
                <a:latin typeface="+mj-lt"/>
              </a:rPr>
              <a:t>Tekstfarve: Blå 100%</a:t>
            </a:r>
          </a:p>
          <a:p>
            <a:pPr marR="0" algn="l" rtl="0"/>
            <a:r>
              <a:rPr lang="da-DK" sz="1400" b="0" i="0" u="none" strike="noStrike" baseline="30000" dirty="0">
                <a:solidFill>
                  <a:schemeClr val="accent6"/>
                </a:solidFill>
                <a:latin typeface="+mj-lt"/>
              </a:rPr>
              <a:t>Tekstvægt: Normal</a:t>
            </a:r>
          </a:p>
        </p:txBody>
      </p:sp>
      <p:pic>
        <p:nvPicPr>
          <p:cNvPr id="20" name="Graphic 19">
            <a:extLst>
              <a:ext uri="{FF2B5EF4-FFF2-40B4-BE49-F238E27FC236}">
                <a16:creationId xmlns:a16="http://schemas.microsoft.com/office/drawing/2014/main" id="{78370D28-BF1E-0E13-60A6-5849F7DCC8E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426445" y="1221726"/>
            <a:ext cx="406800" cy="406800"/>
          </a:xfrm>
          <a:prstGeom prst="rect">
            <a:avLst/>
          </a:prstGeom>
        </p:spPr>
      </p:pic>
      <p:sp>
        <p:nvSpPr>
          <p:cNvPr id="12" name="Rectangle 11">
            <a:extLst>
              <a:ext uri="{FF2B5EF4-FFF2-40B4-BE49-F238E27FC236}">
                <a16:creationId xmlns:a16="http://schemas.microsoft.com/office/drawing/2014/main" id="{A2F8ECA1-9FFE-2602-5C0A-79CAEFDB0AED}"/>
              </a:ext>
            </a:extLst>
          </p:cNvPr>
          <p:cNvSpPr/>
          <p:nvPr/>
        </p:nvSpPr>
        <p:spPr>
          <a:xfrm>
            <a:off x="2846435" y="1622155"/>
            <a:ext cx="1619650" cy="51183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spAutoFit/>
          </a:bodyPr>
          <a:lstStyle/>
          <a:p>
            <a:pPr algn="ctr"/>
            <a:r>
              <a:rPr lang="da-DK" sz="1200" dirty="0">
                <a:solidFill>
                  <a:schemeClr val="accent1"/>
                </a:solidFill>
              </a:rPr>
              <a:t>Eksempel</a:t>
            </a:r>
          </a:p>
        </p:txBody>
      </p:sp>
      <p:sp>
        <p:nvSpPr>
          <p:cNvPr id="13" name="TextBox 12">
            <a:extLst>
              <a:ext uri="{FF2B5EF4-FFF2-40B4-BE49-F238E27FC236}">
                <a16:creationId xmlns:a16="http://schemas.microsoft.com/office/drawing/2014/main" id="{126AD918-367D-53CB-D9AC-DA2F062BFAD6}"/>
              </a:ext>
            </a:extLst>
          </p:cNvPr>
          <p:cNvSpPr txBox="1"/>
          <p:nvPr/>
        </p:nvSpPr>
        <p:spPr>
          <a:xfrm>
            <a:off x="2846835" y="2429557"/>
            <a:ext cx="1619250" cy="430887"/>
          </a:xfrm>
          <a:prstGeom prst="rect">
            <a:avLst/>
          </a:prstGeom>
          <a:noFill/>
        </p:spPr>
        <p:txBody>
          <a:bodyPr wrap="square" lIns="0" tIns="0" rIns="0" bIns="0" rtlCol="0">
            <a:spAutoFit/>
          </a:bodyPr>
          <a:lstStyle/>
          <a:p>
            <a:pPr marR="0" algn="l" rtl="0"/>
            <a:r>
              <a:rPr lang="da-DK" sz="1400" b="0" i="0" u="none" strike="noStrike" baseline="30000" dirty="0">
                <a:solidFill>
                  <a:schemeClr val="accent6"/>
                </a:solidFill>
                <a:latin typeface="+mj-lt"/>
              </a:rPr>
              <a:t>Baggrundsfarve: Blå 20%</a:t>
            </a:r>
          </a:p>
          <a:p>
            <a:pPr marR="0" algn="l" rtl="0"/>
            <a:r>
              <a:rPr lang="da-DK" sz="1400" b="0" i="0" u="none" strike="noStrike" baseline="30000" dirty="0">
                <a:solidFill>
                  <a:schemeClr val="accent6"/>
                </a:solidFill>
                <a:latin typeface="+mj-lt"/>
              </a:rPr>
              <a:t>Tekstfarve: Blå 100%</a:t>
            </a:r>
          </a:p>
          <a:p>
            <a:pPr marR="0" algn="l" rtl="0"/>
            <a:r>
              <a:rPr lang="da-DK" sz="1400" b="0" i="0" u="none" strike="noStrike" baseline="30000" dirty="0">
                <a:solidFill>
                  <a:schemeClr val="accent6"/>
                </a:solidFill>
                <a:latin typeface="+mj-lt"/>
              </a:rPr>
              <a:t>Tekstvægt: Normal</a:t>
            </a:r>
          </a:p>
        </p:txBody>
      </p:sp>
      <p:pic>
        <p:nvPicPr>
          <p:cNvPr id="23" name="Graphic 22">
            <a:extLst>
              <a:ext uri="{FF2B5EF4-FFF2-40B4-BE49-F238E27FC236}">
                <a16:creationId xmlns:a16="http://schemas.microsoft.com/office/drawing/2014/main" id="{AC017AC3-CB0C-2703-164E-0952BC6A503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452860" y="1221726"/>
            <a:ext cx="406800" cy="406800"/>
          </a:xfrm>
          <a:prstGeom prst="rect">
            <a:avLst/>
          </a:prstGeom>
        </p:spPr>
      </p:pic>
      <p:sp>
        <p:nvSpPr>
          <p:cNvPr id="14" name="Rectangle 13">
            <a:extLst>
              <a:ext uri="{FF2B5EF4-FFF2-40B4-BE49-F238E27FC236}">
                <a16:creationId xmlns:a16="http://schemas.microsoft.com/office/drawing/2014/main" id="{346BE975-0B02-CD81-FC1E-62B7AB65FAF1}"/>
              </a:ext>
            </a:extLst>
          </p:cNvPr>
          <p:cNvSpPr/>
          <p:nvPr/>
        </p:nvSpPr>
        <p:spPr>
          <a:xfrm>
            <a:off x="4881845" y="1622155"/>
            <a:ext cx="1619650" cy="51183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spAutoFit/>
          </a:bodyPr>
          <a:lstStyle/>
          <a:p>
            <a:pPr algn="ctr"/>
            <a:r>
              <a:rPr lang="da-DK" sz="1200" b="1" dirty="0">
                <a:solidFill>
                  <a:schemeClr val="accent1"/>
                </a:solidFill>
              </a:rPr>
              <a:t>Eksempel</a:t>
            </a:r>
          </a:p>
        </p:txBody>
      </p:sp>
      <p:sp>
        <p:nvSpPr>
          <p:cNvPr id="15" name="TextBox 14">
            <a:extLst>
              <a:ext uri="{FF2B5EF4-FFF2-40B4-BE49-F238E27FC236}">
                <a16:creationId xmlns:a16="http://schemas.microsoft.com/office/drawing/2014/main" id="{35D38AE8-8BF4-7CBF-3A31-2E9EFB5BC740}"/>
              </a:ext>
            </a:extLst>
          </p:cNvPr>
          <p:cNvSpPr txBox="1"/>
          <p:nvPr/>
        </p:nvSpPr>
        <p:spPr>
          <a:xfrm>
            <a:off x="4882245" y="2429557"/>
            <a:ext cx="1619250" cy="430887"/>
          </a:xfrm>
          <a:prstGeom prst="rect">
            <a:avLst/>
          </a:prstGeom>
          <a:noFill/>
        </p:spPr>
        <p:txBody>
          <a:bodyPr wrap="square" lIns="0" tIns="0" rIns="0" bIns="0" rtlCol="0">
            <a:spAutoFit/>
          </a:bodyPr>
          <a:lstStyle/>
          <a:p>
            <a:pPr marR="0" algn="l" rtl="0"/>
            <a:r>
              <a:rPr lang="da-DK" sz="1400" b="0" i="0" u="none" strike="noStrike" baseline="30000" dirty="0">
                <a:solidFill>
                  <a:schemeClr val="accent6"/>
                </a:solidFill>
                <a:latin typeface="+mj-lt"/>
              </a:rPr>
              <a:t>Baggrundsfarve: Blå 30%</a:t>
            </a:r>
          </a:p>
          <a:p>
            <a:pPr marR="0" algn="l" rtl="0"/>
            <a:r>
              <a:rPr lang="da-DK" sz="1400" b="0" i="0" u="none" strike="noStrike" baseline="30000" dirty="0">
                <a:solidFill>
                  <a:schemeClr val="accent6"/>
                </a:solidFill>
                <a:latin typeface="+mj-lt"/>
              </a:rPr>
              <a:t>Tekstfarve: Blå 100%</a:t>
            </a:r>
          </a:p>
          <a:p>
            <a:pPr marR="0" algn="l" rtl="0"/>
            <a:r>
              <a:rPr lang="da-DK" sz="1400" b="0" i="0" u="none" strike="noStrike" baseline="30000" dirty="0">
                <a:solidFill>
                  <a:schemeClr val="accent6"/>
                </a:solidFill>
                <a:latin typeface="+mj-lt"/>
              </a:rPr>
              <a:t>Tekstvægt: Fed</a:t>
            </a:r>
          </a:p>
        </p:txBody>
      </p:sp>
      <p:pic>
        <p:nvPicPr>
          <p:cNvPr id="24" name="Graphic 23">
            <a:extLst>
              <a:ext uri="{FF2B5EF4-FFF2-40B4-BE49-F238E27FC236}">
                <a16:creationId xmlns:a16="http://schemas.microsoft.com/office/drawing/2014/main" id="{3529C2C6-5B78-5369-FD0F-EB9A01D34094}"/>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488270" y="1221726"/>
            <a:ext cx="406800" cy="406800"/>
          </a:xfrm>
          <a:prstGeom prst="rect">
            <a:avLst/>
          </a:prstGeom>
        </p:spPr>
      </p:pic>
      <p:sp>
        <p:nvSpPr>
          <p:cNvPr id="60" name="Rectangle 59">
            <a:extLst>
              <a:ext uri="{FF2B5EF4-FFF2-40B4-BE49-F238E27FC236}">
                <a16:creationId xmlns:a16="http://schemas.microsoft.com/office/drawing/2014/main" id="{12610704-2EDC-0C7E-E445-C02E9E99B69A}"/>
              </a:ext>
            </a:extLst>
          </p:cNvPr>
          <p:cNvSpPr/>
          <p:nvPr/>
        </p:nvSpPr>
        <p:spPr>
          <a:xfrm>
            <a:off x="812400" y="3238013"/>
            <a:ext cx="1619650" cy="51183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spAutoFit/>
          </a:bodyPr>
          <a:lstStyle/>
          <a:p>
            <a:pPr algn="ctr"/>
            <a:r>
              <a:rPr lang="da-DK" sz="1200" dirty="0">
                <a:solidFill>
                  <a:schemeClr val="accent1"/>
                </a:solidFill>
              </a:rPr>
              <a:t>Eksempel</a:t>
            </a:r>
          </a:p>
        </p:txBody>
      </p:sp>
      <p:sp>
        <p:nvSpPr>
          <p:cNvPr id="61" name="TextBox 60">
            <a:extLst>
              <a:ext uri="{FF2B5EF4-FFF2-40B4-BE49-F238E27FC236}">
                <a16:creationId xmlns:a16="http://schemas.microsoft.com/office/drawing/2014/main" id="{5E1A4DE2-4E2C-3DD6-C80C-71E851EF5962}"/>
              </a:ext>
            </a:extLst>
          </p:cNvPr>
          <p:cNvSpPr txBox="1"/>
          <p:nvPr/>
        </p:nvSpPr>
        <p:spPr>
          <a:xfrm>
            <a:off x="812800" y="4045415"/>
            <a:ext cx="1619250" cy="430887"/>
          </a:xfrm>
          <a:prstGeom prst="rect">
            <a:avLst/>
          </a:prstGeom>
          <a:noFill/>
        </p:spPr>
        <p:txBody>
          <a:bodyPr wrap="square" lIns="0" tIns="0" rIns="0" bIns="0" rtlCol="0">
            <a:spAutoFit/>
          </a:bodyPr>
          <a:lstStyle/>
          <a:p>
            <a:pPr marR="0" algn="l" rtl="0"/>
            <a:r>
              <a:rPr lang="da-DK" sz="1400" b="0" i="0" u="none" strike="noStrike" baseline="30000" dirty="0">
                <a:solidFill>
                  <a:schemeClr val="accent6"/>
                </a:solidFill>
                <a:latin typeface="+mj-lt"/>
              </a:rPr>
              <a:t>Baggrundsfarve: Rød 10%</a:t>
            </a:r>
          </a:p>
          <a:p>
            <a:pPr marR="0" algn="l" rtl="0"/>
            <a:r>
              <a:rPr lang="da-DK" sz="1400" b="0" i="0" u="none" strike="noStrike" baseline="30000" dirty="0">
                <a:solidFill>
                  <a:schemeClr val="accent6"/>
                </a:solidFill>
                <a:latin typeface="+mj-lt"/>
              </a:rPr>
              <a:t>Tekstfarve: Blå 100%</a:t>
            </a:r>
          </a:p>
          <a:p>
            <a:pPr marR="0" algn="l" rtl="0"/>
            <a:r>
              <a:rPr lang="da-DK" sz="1400" b="0" i="0" u="none" strike="noStrike" baseline="30000" dirty="0">
                <a:solidFill>
                  <a:schemeClr val="accent6"/>
                </a:solidFill>
                <a:latin typeface="+mj-lt"/>
              </a:rPr>
              <a:t>Tekstvægt: Normal</a:t>
            </a:r>
          </a:p>
        </p:txBody>
      </p:sp>
      <p:pic>
        <p:nvPicPr>
          <p:cNvPr id="62" name="Graphic 61">
            <a:extLst>
              <a:ext uri="{FF2B5EF4-FFF2-40B4-BE49-F238E27FC236}">
                <a16:creationId xmlns:a16="http://schemas.microsoft.com/office/drawing/2014/main" id="{0538A700-8A0A-E8D2-73C8-910D597AB39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426445" y="2837584"/>
            <a:ext cx="406800" cy="406800"/>
          </a:xfrm>
          <a:prstGeom prst="rect">
            <a:avLst/>
          </a:prstGeom>
        </p:spPr>
      </p:pic>
      <p:sp>
        <p:nvSpPr>
          <p:cNvPr id="68" name="Rectangle 67">
            <a:extLst>
              <a:ext uri="{FF2B5EF4-FFF2-40B4-BE49-F238E27FC236}">
                <a16:creationId xmlns:a16="http://schemas.microsoft.com/office/drawing/2014/main" id="{100F6AD2-3617-1192-4105-3C81D8154BC8}"/>
              </a:ext>
            </a:extLst>
          </p:cNvPr>
          <p:cNvSpPr/>
          <p:nvPr/>
        </p:nvSpPr>
        <p:spPr>
          <a:xfrm>
            <a:off x="2846435" y="3238013"/>
            <a:ext cx="1619650" cy="51183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spAutoFit/>
          </a:bodyPr>
          <a:lstStyle/>
          <a:p>
            <a:pPr algn="ctr"/>
            <a:r>
              <a:rPr lang="da-DK" sz="1200" dirty="0">
                <a:solidFill>
                  <a:schemeClr val="accent1"/>
                </a:solidFill>
              </a:rPr>
              <a:t>Eksempel</a:t>
            </a:r>
          </a:p>
        </p:txBody>
      </p:sp>
      <p:sp>
        <p:nvSpPr>
          <p:cNvPr id="69" name="TextBox 68">
            <a:extLst>
              <a:ext uri="{FF2B5EF4-FFF2-40B4-BE49-F238E27FC236}">
                <a16:creationId xmlns:a16="http://schemas.microsoft.com/office/drawing/2014/main" id="{6630BD9D-ABC3-A88B-8ABF-E4DA05F0EEA8}"/>
              </a:ext>
            </a:extLst>
          </p:cNvPr>
          <p:cNvSpPr txBox="1"/>
          <p:nvPr/>
        </p:nvSpPr>
        <p:spPr>
          <a:xfrm>
            <a:off x="2846835" y="4045415"/>
            <a:ext cx="1619250" cy="430887"/>
          </a:xfrm>
          <a:prstGeom prst="rect">
            <a:avLst/>
          </a:prstGeom>
          <a:noFill/>
        </p:spPr>
        <p:txBody>
          <a:bodyPr wrap="square" lIns="0" tIns="0" rIns="0" bIns="0" rtlCol="0">
            <a:spAutoFit/>
          </a:bodyPr>
          <a:lstStyle/>
          <a:p>
            <a:pPr marR="0" algn="l" rtl="0"/>
            <a:r>
              <a:rPr lang="da-DK" sz="1400" b="0" i="0" u="none" strike="noStrike" baseline="30000" dirty="0">
                <a:solidFill>
                  <a:schemeClr val="accent6"/>
                </a:solidFill>
                <a:latin typeface="+mj-lt"/>
              </a:rPr>
              <a:t>Baggrundsfarve: Rød 20%</a:t>
            </a:r>
          </a:p>
          <a:p>
            <a:pPr marR="0" algn="l" rtl="0"/>
            <a:r>
              <a:rPr lang="da-DK" sz="1400" b="0" i="0" u="none" strike="noStrike" baseline="30000" dirty="0">
                <a:solidFill>
                  <a:schemeClr val="accent6"/>
                </a:solidFill>
                <a:latin typeface="+mj-lt"/>
              </a:rPr>
              <a:t>Tekstfarve: Blå 100%</a:t>
            </a:r>
          </a:p>
          <a:p>
            <a:pPr marR="0" algn="l" rtl="0"/>
            <a:r>
              <a:rPr lang="da-DK" sz="1400" b="0" i="0" u="none" strike="noStrike" baseline="30000" dirty="0">
                <a:solidFill>
                  <a:schemeClr val="accent6"/>
                </a:solidFill>
                <a:latin typeface="+mj-lt"/>
              </a:rPr>
              <a:t>Tekstvægt: Normal</a:t>
            </a:r>
          </a:p>
        </p:txBody>
      </p:sp>
      <p:pic>
        <p:nvPicPr>
          <p:cNvPr id="70" name="Graphic 69">
            <a:extLst>
              <a:ext uri="{FF2B5EF4-FFF2-40B4-BE49-F238E27FC236}">
                <a16:creationId xmlns:a16="http://schemas.microsoft.com/office/drawing/2014/main" id="{664EA693-328C-DBAA-5B5F-9D4A7645A8C8}"/>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452860" y="2837584"/>
            <a:ext cx="406800" cy="406800"/>
          </a:xfrm>
          <a:prstGeom prst="rect">
            <a:avLst/>
          </a:prstGeom>
        </p:spPr>
      </p:pic>
      <p:sp>
        <p:nvSpPr>
          <p:cNvPr id="72" name="Rectangle 71">
            <a:extLst>
              <a:ext uri="{FF2B5EF4-FFF2-40B4-BE49-F238E27FC236}">
                <a16:creationId xmlns:a16="http://schemas.microsoft.com/office/drawing/2014/main" id="{72D90DC1-7CDC-85CF-0E27-B141DD6E5786}"/>
              </a:ext>
            </a:extLst>
          </p:cNvPr>
          <p:cNvSpPr/>
          <p:nvPr/>
        </p:nvSpPr>
        <p:spPr>
          <a:xfrm>
            <a:off x="4881845" y="3238013"/>
            <a:ext cx="1619650" cy="51183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spAutoFit/>
          </a:bodyPr>
          <a:lstStyle/>
          <a:p>
            <a:pPr algn="ctr"/>
            <a:r>
              <a:rPr lang="da-DK" sz="1200" b="1" dirty="0">
                <a:solidFill>
                  <a:schemeClr val="accent1"/>
                </a:solidFill>
              </a:rPr>
              <a:t>Eksempel</a:t>
            </a:r>
          </a:p>
        </p:txBody>
      </p:sp>
      <p:sp>
        <p:nvSpPr>
          <p:cNvPr id="73" name="TextBox 72">
            <a:extLst>
              <a:ext uri="{FF2B5EF4-FFF2-40B4-BE49-F238E27FC236}">
                <a16:creationId xmlns:a16="http://schemas.microsoft.com/office/drawing/2014/main" id="{CFD9111A-2281-C856-0933-2DD9C235FF6E}"/>
              </a:ext>
            </a:extLst>
          </p:cNvPr>
          <p:cNvSpPr txBox="1"/>
          <p:nvPr/>
        </p:nvSpPr>
        <p:spPr>
          <a:xfrm>
            <a:off x="4882245" y="4045415"/>
            <a:ext cx="1619250" cy="430887"/>
          </a:xfrm>
          <a:prstGeom prst="rect">
            <a:avLst/>
          </a:prstGeom>
          <a:noFill/>
        </p:spPr>
        <p:txBody>
          <a:bodyPr wrap="square" lIns="0" tIns="0" rIns="0" bIns="0" rtlCol="0">
            <a:spAutoFit/>
          </a:bodyPr>
          <a:lstStyle/>
          <a:p>
            <a:pPr marR="0" algn="l" rtl="0"/>
            <a:r>
              <a:rPr lang="da-DK" sz="1400" b="0" i="0" u="none" strike="noStrike" baseline="30000" dirty="0">
                <a:solidFill>
                  <a:schemeClr val="accent6"/>
                </a:solidFill>
                <a:latin typeface="+mj-lt"/>
              </a:rPr>
              <a:t>Baggrundsfarve: Rød 30%</a:t>
            </a:r>
          </a:p>
          <a:p>
            <a:pPr marR="0" algn="l" rtl="0"/>
            <a:r>
              <a:rPr lang="da-DK" sz="1400" b="0" i="0" u="none" strike="noStrike" baseline="30000" dirty="0">
                <a:solidFill>
                  <a:schemeClr val="accent6"/>
                </a:solidFill>
                <a:latin typeface="+mj-lt"/>
              </a:rPr>
              <a:t>Tekstfarve: Blå 100%</a:t>
            </a:r>
          </a:p>
          <a:p>
            <a:pPr marR="0" algn="l" rtl="0"/>
            <a:r>
              <a:rPr lang="da-DK" sz="1400" b="0" i="0" u="none" strike="noStrike" baseline="30000" dirty="0">
                <a:solidFill>
                  <a:schemeClr val="accent6"/>
                </a:solidFill>
                <a:latin typeface="+mj-lt"/>
              </a:rPr>
              <a:t>Tekstvægt: Fed</a:t>
            </a:r>
          </a:p>
        </p:txBody>
      </p:sp>
      <p:pic>
        <p:nvPicPr>
          <p:cNvPr id="74" name="Graphic 73">
            <a:extLst>
              <a:ext uri="{FF2B5EF4-FFF2-40B4-BE49-F238E27FC236}">
                <a16:creationId xmlns:a16="http://schemas.microsoft.com/office/drawing/2014/main" id="{01671E85-86AF-390D-53A2-F6E53275952C}"/>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488270" y="2837584"/>
            <a:ext cx="406800" cy="406800"/>
          </a:xfrm>
          <a:prstGeom prst="rect">
            <a:avLst/>
          </a:prstGeom>
        </p:spPr>
      </p:pic>
      <p:sp>
        <p:nvSpPr>
          <p:cNvPr id="80" name="Rectangle 79">
            <a:extLst>
              <a:ext uri="{FF2B5EF4-FFF2-40B4-BE49-F238E27FC236}">
                <a16:creationId xmlns:a16="http://schemas.microsoft.com/office/drawing/2014/main" id="{76301C43-F811-16EB-CF39-EA548708D59B}"/>
              </a:ext>
            </a:extLst>
          </p:cNvPr>
          <p:cNvSpPr/>
          <p:nvPr/>
        </p:nvSpPr>
        <p:spPr>
          <a:xfrm>
            <a:off x="812800" y="4884409"/>
            <a:ext cx="1619650" cy="51183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spAutoFit/>
          </a:bodyPr>
          <a:lstStyle/>
          <a:p>
            <a:pPr algn="ctr"/>
            <a:r>
              <a:rPr lang="da-DK" sz="1200" dirty="0">
                <a:solidFill>
                  <a:schemeClr val="accent1"/>
                </a:solidFill>
              </a:rPr>
              <a:t>Eksempel</a:t>
            </a:r>
          </a:p>
        </p:txBody>
      </p:sp>
      <p:sp>
        <p:nvSpPr>
          <p:cNvPr id="81" name="TextBox 80">
            <a:extLst>
              <a:ext uri="{FF2B5EF4-FFF2-40B4-BE49-F238E27FC236}">
                <a16:creationId xmlns:a16="http://schemas.microsoft.com/office/drawing/2014/main" id="{3511483A-2F81-77C7-E936-88C413E201ED}"/>
              </a:ext>
            </a:extLst>
          </p:cNvPr>
          <p:cNvSpPr txBox="1"/>
          <p:nvPr/>
        </p:nvSpPr>
        <p:spPr>
          <a:xfrm>
            <a:off x="813200" y="5691811"/>
            <a:ext cx="1619250" cy="430887"/>
          </a:xfrm>
          <a:prstGeom prst="rect">
            <a:avLst/>
          </a:prstGeom>
          <a:noFill/>
        </p:spPr>
        <p:txBody>
          <a:bodyPr wrap="square" lIns="0" tIns="0" rIns="0" bIns="0" rtlCol="0">
            <a:spAutoFit/>
          </a:bodyPr>
          <a:lstStyle/>
          <a:p>
            <a:pPr marR="0" algn="l" rtl="0"/>
            <a:r>
              <a:rPr lang="da-DK" sz="1400" b="0" i="0" u="none" strike="noStrike" baseline="30000" dirty="0">
                <a:solidFill>
                  <a:schemeClr val="accent6"/>
                </a:solidFill>
                <a:latin typeface="+mj-lt"/>
              </a:rPr>
              <a:t>Baggrundsfarve: Turkis 10%</a:t>
            </a:r>
          </a:p>
          <a:p>
            <a:pPr marR="0" algn="l" rtl="0"/>
            <a:r>
              <a:rPr lang="da-DK" sz="1400" b="0" i="0" u="none" strike="noStrike" baseline="30000" dirty="0">
                <a:solidFill>
                  <a:schemeClr val="accent6"/>
                </a:solidFill>
                <a:latin typeface="+mj-lt"/>
              </a:rPr>
              <a:t>Tekstfarve: Blå 100%</a:t>
            </a:r>
          </a:p>
          <a:p>
            <a:pPr marR="0" algn="l" rtl="0"/>
            <a:r>
              <a:rPr lang="da-DK" sz="1400" b="0" i="0" u="none" strike="noStrike" baseline="30000" dirty="0">
                <a:solidFill>
                  <a:schemeClr val="accent6"/>
                </a:solidFill>
                <a:latin typeface="+mj-lt"/>
              </a:rPr>
              <a:t>Tekstvægt: Normal</a:t>
            </a:r>
          </a:p>
        </p:txBody>
      </p:sp>
      <p:pic>
        <p:nvPicPr>
          <p:cNvPr id="82" name="Graphic 81">
            <a:extLst>
              <a:ext uri="{FF2B5EF4-FFF2-40B4-BE49-F238E27FC236}">
                <a16:creationId xmlns:a16="http://schemas.microsoft.com/office/drawing/2014/main" id="{6C572D97-ED91-214D-1DB6-60AEDFCE2D9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426845" y="4483980"/>
            <a:ext cx="406800" cy="406800"/>
          </a:xfrm>
          <a:prstGeom prst="rect">
            <a:avLst/>
          </a:prstGeom>
        </p:spPr>
      </p:pic>
      <p:sp>
        <p:nvSpPr>
          <p:cNvPr id="84" name="Rectangle 83">
            <a:extLst>
              <a:ext uri="{FF2B5EF4-FFF2-40B4-BE49-F238E27FC236}">
                <a16:creationId xmlns:a16="http://schemas.microsoft.com/office/drawing/2014/main" id="{29C234B6-E4D3-3702-43D3-1D956F3A9840}"/>
              </a:ext>
            </a:extLst>
          </p:cNvPr>
          <p:cNvSpPr/>
          <p:nvPr/>
        </p:nvSpPr>
        <p:spPr>
          <a:xfrm>
            <a:off x="6915515" y="4884409"/>
            <a:ext cx="1619650" cy="51183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spAutoFit/>
          </a:bodyPr>
          <a:lstStyle/>
          <a:p>
            <a:pPr algn="ctr"/>
            <a:r>
              <a:rPr lang="da-DK" sz="1200" dirty="0">
                <a:solidFill>
                  <a:schemeClr val="accent1"/>
                </a:solidFill>
              </a:rPr>
              <a:t>Eksempel</a:t>
            </a:r>
          </a:p>
        </p:txBody>
      </p:sp>
      <p:sp>
        <p:nvSpPr>
          <p:cNvPr id="85" name="TextBox 84">
            <a:extLst>
              <a:ext uri="{FF2B5EF4-FFF2-40B4-BE49-F238E27FC236}">
                <a16:creationId xmlns:a16="http://schemas.microsoft.com/office/drawing/2014/main" id="{0B3F19A2-0D83-0159-4B55-A9BD6D6BAB91}"/>
              </a:ext>
            </a:extLst>
          </p:cNvPr>
          <p:cNvSpPr txBox="1"/>
          <p:nvPr/>
        </p:nvSpPr>
        <p:spPr>
          <a:xfrm>
            <a:off x="6915915" y="5691811"/>
            <a:ext cx="1619250" cy="430887"/>
          </a:xfrm>
          <a:prstGeom prst="rect">
            <a:avLst/>
          </a:prstGeom>
          <a:noFill/>
        </p:spPr>
        <p:txBody>
          <a:bodyPr wrap="square" lIns="0" tIns="0" rIns="0" bIns="0" rtlCol="0">
            <a:spAutoFit/>
          </a:bodyPr>
          <a:lstStyle/>
          <a:p>
            <a:pPr marR="0" algn="l" rtl="0"/>
            <a:r>
              <a:rPr lang="da-DK" sz="1400" b="0" i="0" u="none" strike="noStrike" baseline="30000" dirty="0">
                <a:solidFill>
                  <a:schemeClr val="accent6"/>
                </a:solidFill>
                <a:latin typeface="+mj-lt"/>
              </a:rPr>
              <a:t>Baggrundsfarve: Turkis 30%</a:t>
            </a:r>
          </a:p>
          <a:p>
            <a:pPr marR="0" algn="l" rtl="0"/>
            <a:r>
              <a:rPr lang="da-DK" sz="1400" b="0" i="0" u="none" strike="noStrike" baseline="30000" dirty="0">
                <a:solidFill>
                  <a:schemeClr val="accent6"/>
                </a:solidFill>
                <a:latin typeface="+mj-lt"/>
              </a:rPr>
              <a:t>Tekstfarve: Blå 100%</a:t>
            </a:r>
          </a:p>
          <a:p>
            <a:pPr marR="0" algn="l" rtl="0"/>
            <a:r>
              <a:rPr lang="da-DK" sz="1400" b="0" i="0" u="none" strike="noStrike" baseline="30000" dirty="0">
                <a:solidFill>
                  <a:schemeClr val="accent6"/>
                </a:solidFill>
                <a:latin typeface="+mj-lt"/>
              </a:rPr>
              <a:t>Tekstvægt: Regular</a:t>
            </a:r>
          </a:p>
        </p:txBody>
      </p:sp>
      <p:pic>
        <p:nvPicPr>
          <p:cNvPr id="86" name="Graphic 85">
            <a:extLst>
              <a:ext uri="{FF2B5EF4-FFF2-40B4-BE49-F238E27FC236}">
                <a16:creationId xmlns:a16="http://schemas.microsoft.com/office/drawing/2014/main" id="{A8FA691B-FAB5-AF3E-27EA-20AB23F2C6C7}"/>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7540790" y="4476302"/>
            <a:ext cx="406800" cy="406800"/>
          </a:xfrm>
          <a:prstGeom prst="rect">
            <a:avLst/>
          </a:prstGeom>
        </p:spPr>
      </p:pic>
      <p:sp>
        <p:nvSpPr>
          <p:cNvPr id="88" name="Rectangle 87">
            <a:extLst>
              <a:ext uri="{FF2B5EF4-FFF2-40B4-BE49-F238E27FC236}">
                <a16:creationId xmlns:a16="http://schemas.microsoft.com/office/drawing/2014/main" id="{161B05DB-1C01-FBAE-40D9-1BB27F9360D9}"/>
              </a:ext>
            </a:extLst>
          </p:cNvPr>
          <p:cNvSpPr/>
          <p:nvPr/>
        </p:nvSpPr>
        <p:spPr>
          <a:xfrm>
            <a:off x="2846835" y="4884409"/>
            <a:ext cx="1619650" cy="51183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spAutoFit/>
          </a:bodyPr>
          <a:lstStyle/>
          <a:p>
            <a:pPr algn="ctr"/>
            <a:r>
              <a:rPr lang="da-DK" sz="1200" dirty="0">
                <a:solidFill>
                  <a:schemeClr val="accent1"/>
                </a:solidFill>
              </a:rPr>
              <a:t>Eksempel</a:t>
            </a:r>
          </a:p>
        </p:txBody>
      </p:sp>
      <p:sp>
        <p:nvSpPr>
          <p:cNvPr id="89" name="TextBox 88">
            <a:extLst>
              <a:ext uri="{FF2B5EF4-FFF2-40B4-BE49-F238E27FC236}">
                <a16:creationId xmlns:a16="http://schemas.microsoft.com/office/drawing/2014/main" id="{6F66381F-BE2E-3137-FE7D-F02388348BBF}"/>
              </a:ext>
            </a:extLst>
          </p:cNvPr>
          <p:cNvSpPr txBox="1">
            <a:spLocks/>
          </p:cNvSpPr>
          <p:nvPr/>
        </p:nvSpPr>
        <p:spPr>
          <a:xfrm>
            <a:off x="2847235" y="5691811"/>
            <a:ext cx="1619250" cy="430887"/>
          </a:xfrm>
          <a:prstGeom prst="rect">
            <a:avLst/>
          </a:prstGeom>
          <a:noFill/>
        </p:spPr>
        <p:txBody>
          <a:bodyPr wrap="square" lIns="0" tIns="0" rIns="0" bIns="0" rtlCol="0">
            <a:spAutoFit/>
          </a:bodyPr>
          <a:lstStyle/>
          <a:p>
            <a:pPr marR="0" algn="l" rtl="0"/>
            <a:r>
              <a:rPr lang="da-DK" sz="1400" b="0" i="0" u="none" strike="noStrike" baseline="30000" dirty="0">
                <a:solidFill>
                  <a:schemeClr val="accent6"/>
                </a:solidFill>
                <a:latin typeface="+mj-lt"/>
              </a:rPr>
              <a:t>Baggrundsfarve: Turkis 20%</a:t>
            </a:r>
          </a:p>
          <a:p>
            <a:pPr marR="0" algn="l" rtl="0"/>
            <a:r>
              <a:rPr lang="da-DK" sz="1400" b="0" i="0" u="none" strike="noStrike" baseline="30000" dirty="0">
                <a:solidFill>
                  <a:schemeClr val="accent6"/>
                </a:solidFill>
                <a:latin typeface="+mj-lt"/>
              </a:rPr>
              <a:t>Tekstfarve: Blå 100%</a:t>
            </a:r>
          </a:p>
          <a:p>
            <a:pPr marR="0" algn="l" rtl="0"/>
            <a:r>
              <a:rPr lang="da-DK" sz="1400" b="0" i="0" u="none" strike="noStrike" baseline="30000" dirty="0">
                <a:solidFill>
                  <a:schemeClr val="accent6"/>
                </a:solidFill>
                <a:latin typeface="+mj-lt"/>
              </a:rPr>
              <a:t>Tekstvægt: Normal</a:t>
            </a:r>
          </a:p>
        </p:txBody>
      </p:sp>
      <p:pic>
        <p:nvPicPr>
          <p:cNvPr id="90" name="Graphic 89">
            <a:extLst>
              <a:ext uri="{FF2B5EF4-FFF2-40B4-BE49-F238E27FC236}">
                <a16:creationId xmlns:a16="http://schemas.microsoft.com/office/drawing/2014/main" id="{EA5B17CA-39A9-E472-304A-81C0206111B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453260" y="4483980"/>
            <a:ext cx="406800" cy="406800"/>
          </a:xfrm>
          <a:prstGeom prst="rect">
            <a:avLst/>
          </a:prstGeom>
        </p:spPr>
      </p:pic>
      <p:sp>
        <p:nvSpPr>
          <p:cNvPr id="92" name="Rectangle 91">
            <a:extLst>
              <a:ext uri="{FF2B5EF4-FFF2-40B4-BE49-F238E27FC236}">
                <a16:creationId xmlns:a16="http://schemas.microsoft.com/office/drawing/2014/main" id="{612EB68C-55D5-7A42-800F-F9319387EBA8}"/>
              </a:ext>
            </a:extLst>
          </p:cNvPr>
          <p:cNvSpPr/>
          <p:nvPr/>
        </p:nvSpPr>
        <p:spPr>
          <a:xfrm>
            <a:off x="4882245" y="4884409"/>
            <a:ext cx="1619650" cy="51183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spAutoFit/>
          </a:bodyPr>
          <a:lstStyle/>
          <a:p>
            <a:pPr algn="ctr"/>
            <a:r>
              <a:rPr lang="da-DK" sz="1200" b="1" dirty="0">
                <a:solidFill>
                  <a:schemeClr val="accent1"/>
                </a:solidFill>
              </a:rPr>
              <a:t>Eksempel</a:t>
            </a:r>
          </a:p>
        </p:txBody>
      </p:sp>
      <p:sp>
        <p:nvSpPr>
          <p:cNvPr id="93" name="TextBox 92">
            <a:extLst>
              <a:ext uri="{FF2B5EF4-FFF2-40B4-BE49-F238E27FC236}">
                <a16:creationId xmlns:a16="http://schemas.microsoft.com/office/drawing/2014/main" id="{B0DB2E87-BBF5-7303-DE70-650D1F07A4D5}"/>
              </a:ext>
            </a:extLst>
          </p:cNvPr>
          <p:cNvSpPr txBox="1"/>
          <p:nvPr/>
        </p:nvSpPr>
        <p:spPr>
          <a:xfrm>
            <a:off x="4882645" y="5691811"/>
            <a:ext cx="1619250" cy="430887"/>
          </a:xfrm>
          <a:prstGeom prst="rect">
            <a:avLst/>
          </a:prstGeom>
          <a:noFill/>
        </p:spPr>
        <p:txBody>
          <a:bodyPr wrap="square" lIns="0" tIns="0" rIns="0" bIns="0" rtlCol="0">
            <a:spAutoFit/>
          </a:bodyPr>
          <a:lstStyle/>
          <a:p>
            <a:pPr marR="0" algn="l" rtl="0"/>
            <a:r>
              <a:rPr lang="da-DK" sz="1400" b="0" i="0" u="none" strike="noStrike" baseline="30000" dirty="0">
                <a:solidFill>
                  <a:schemeClr val="accent6"/>
                </a:solidFill>
                <a:latin typeface="+mj-lt"/>
              </a:rPr>
              <a:t>Baggrundsfarve: Turkis 30%</a:t>
            </a:r>
          </a:p>
          <a:p>
            <a:pPr marR="0" algn="l" rtl="0"/>
            <a:r>
              <a:rPr lang="da-DK" sz="1400" b="0" i="0" u="none" strike="noStrike" baseline="30000" dirty="0">
                <a:solidFill>
                  <a:schemeClr val="accent6"/>
                </a:solidFill>
                <a:latin typeface="+mj-lt"/>
              </a:rPr>
              <a:t>Tekstfarve: Blå 100%</a:t>
            </a:r>
          </a:p>
          <a:p>
            <a:pPr marR="0" algn="l" rtl="0"/>
            <a:r>
              <a:rPr lang="da-DK" sz="1400" b="0" i="0" u="none" strike="noStrike" baseline="30000" dirty="0">
                <a:solidFill>
                  <a:schemeClr val="accent6"/>
                </a:solidFill>
                <a:latin typeface="+mj-lt"/>
              </a:rPr>
              <a:t>Tekstvægt: Fed</a:t>
            </a:r>
          </a:p>
        </p:txBody>
      </p:sp>
      <p:pic>
        <p:nvPicPr>
          <p:cNvPr id="94" name="Graphic 93">
            <a:extLst>
              <a:ext uri="{FF2B5EF4-FFF2-40B4-BE49-F238E27FC236}">
                <a16:creationId xmlns:a16="http://schemas.microsoft.com/office/drawing/2014/main" id="{6225E8A0-3036-75DF-4F56-96DAA94503BA}"/>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488670" y="4483980"/>
            <a:ext cx="406800" cy="406800"/>
          </a:xfrm>
          <a:prstGeom prst="rect">
            <a:avLst/>
          </a:prstGeom>
        </p:spPr>
      </p:pic>
      <p:sp>
        <p:nvSpPr>
          <p:cNvPr id="96" name="Rectangle 95">
            <a:extLst>
              <a:ext uri="{FF2B5EF4-FFF2-40B4-BE49-F238E27FC236}">
                <a16:creationId xmlns:a16="http://schemas.microsoft.com/office/drawing/2014/main" id="{24D6762D-954F-D20E-AA7B-C03772BD5295}"/>
              </a:ext>
            </a:extLst>
          </p:cNvPr>
          <p:cNvSpPr/>
          <p:nvPr/>
        </p:nvSpPr>
        <p:spPr>
          <a:xfrm>
            <a:off x="8947150" y="4884409"/>
            <a:ext cx="1619650" cy="5118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spAutoFit/>
          </a:bodyPr>
          <a:lstStyle/>
          <a:p>
            <a:pPr algn="ctr"/>
            <a:r>
              <a:rPr lang="da-DK" sz="1200" dirty="0">
                <a:solidFill>
                  <a:schemeClr val="accent1"/>
                </a:solidFill>
              </a:rPr>
              <a:t>Eksempel</a:t>
            </a:r>
          </a:p>
        </p:txBody>
      </p:sp>
      <p:sp>
        <p:nvSpPr>
          <p:cNvPr id="97" name="TextBox 96">
            <a:extLst>
              <a:ext uri="{FF2B5EF4-FFF2-40B4-BE49-F238E27FC236}">
                <a16:creationId xmlns:a16="http://schemas.microsoft.com/office/drawing/2014/main" id="{135842E5-792E-2773-364E-DA50D8D050C7}"/>
              </a:ext>
            </a:extLst>
          </p:cNvPr>
          <p:cNvSpPr txBox="1"/>
          <p:nvPr/>
        </p:nvSpPr>
        <p:spPr>
          <a:xfrm>
            <a:off x="8947550" y="5691811"/>
            <a:ext cx="1619250" cy="430887"/>
          </a:xfrm>
          <a:prstGeom prst="rect">
            <a:avLst/>
          </a:prstGeom>
          <a:noFill/>
        </p:spPr>
        <p:txBody>
          <a:bodyPr wrap="square" lIns="0" tIns="0" rIns="0" bIns="0" rtlCol="0">
            <a:spAutoFit/>
          </a:bodyPr>
          <a:lstStyle/>
          <a:p>
            <a:pPr marR="0" algn="l" rtl="0"/>
            <a:r>
              <a:rPr lang="da-DK" sz="1400" b="0" i="0" u="none" strike="noStrike" baseline="30000" dirty="0">
                <a:solidFill>
                  <a:schemeClr val="accent6"/>
                </a:solidFill>
                <a:latin typeface="+mj-lt"/>
              </a:rPr>
              <a:t>Baggrundsfarve: Turkis 40%</a:t>
            </a:r>
          </a:p>
          <a:p>
            <a:pPr marR="0" algn="l" rtl="0"/>
            <a:r>
              <a:rPr lang="da-DK" sz="1400" b="0" i="0" u="none" strike="noStrike" baseline="30000" dirty="0">
                <a:solidFill>
                  <a:schemeClr val="accent6"/>
                </a:solidFill>
                <a:latin typeface="+mj-lt"/>
              </a:rPr>
              <a:t>Tekstfarve: Blå 100%</a:t>
            </a:r>
          </a:p>
          <a:p>
            <a:pPr marR="0" algn="l" rtl="0"/>
            <a:r>
              <a:rPr lang="da-DK" sz="1400" b="0" i="0" u="none" strike="noStrike" baseline="30000" dirty="0">
                <a:solidFill>
                  <a:schemeClr val="accent6"/>
                </a:solidFill>
                <a:latin typeface="+mj-lt"/>
              </a:rPr>
              <a:t>Tekstvægt: Regular</a:t>
            </a:r>
          </a:p>
        </p:txBody>
      </p:sp>
      <p:pic>
        <p:nvPicPr>
          <p:cNvPr id="98" name="Graphic 97">
            <a:extLst>
              <a:ext uri="{FF2B5EF4-FFF2-40B4-BE49-F238E27FC236}">
                <a16:creationId xmlns:a16="http://schemas.microsoft.com/office/drawing/2014/main" id="{DEE163CD-B5AA-7243-3CF1-9AA93B6CA1B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9572425" y="4476302"/>
            <a:ext cx="406800" cy="406800"/>
          </a:xfrm>
          <a:prstGeom prst="rect">
            <a:avLst/>
          </a:prstGeom>
        </p:spPr>
      </p:pic>
      <p:sp>
        <p:nvSpPr>
          <p:cNvPr id="3" name="Pladsholder til slidenummer 2">
            <a:extLst>
              <a:ext uri="{FF2B5EF4-FFF2-40B4-BE49-F238E27FC236}">
                <a16:creationId xmlns:a16="http://schemas.microsoft.com/office/drawing/2014/main" id="{B94CF12C-6011-D731-7EF4-322B130F5309}"/>
              </a:ext>
            </a:extLst>
          </p:cNvPr>
          <p:cNvSpPr>
            <a:spLocks noGrp="1"/>
          </p:cNvSpPr>
          <p:nvPr>
            <p:ph type="sldNum" sz="quarter" idx="12"/>
          </p:nvPr>
        </p:nvSpPr>
        <p:spPr/>
        <p:txBody>
          <a:bodyPr/>
          <a:lstStyle/>
          <a:p>
            <a:fld id="{24C8C45C-947F-4981-8B3F-4F32E973C901}" type="slidenum">
              <a:rPr lang="da-DK" smtClean="0"/>
              <a:pPr/>
              <a:t>13</a:t>
            </a:fld>
            <a:endParaRPr lang="da-DK" dirty="0"/>
          </a:p>
        </p:txBody>
      </p:sp>
    </p:spTree>
    <p:extLst>
      <p:ext uri="{BB962C8B-B14F-4D97-AF65-F5344CB8AC3E}">
        <p14:creationId xmlns:p14="http://schemas.microsoft.com/office/powerpoint/2010/main" val="101562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98D53D69-FEAC-2878-FC28-9D0863E020A4}"/>
              </a:ext>
            </a:extLst>
          </p:cNvPr>
          <p:cNvSpPr>
            <a:spLocks noGrp="1"/>
          </p:cNvSpPr>
          <p:nvPr>
            <p:ph type="title"/>
          </p:nvPr>
        </p:nvSpPr>
        <p:spPr/>
        <p:txBody>
          <a:bodyPr/>
          <a:lstStyle/>
          <a:p>
            <a:r>
              <a:rPr lang="da-DK" dirty="0"/>
              <a:t>Mediebiblioteket</a:t>
            </a:r>
          </a:p>
        </p:txBody>
      </p:sp>
      <p:sp>
        <p:nvSpPr>
          <p:cNvPr id="7" name="Pladsholder til indhold 6">
            <a:extLst>
              <a:ext uri="{FF2B5EF4-FFF2-40B4-BE49-F238E27FC236}">
                <a16:creationId xmlns:a16="http://schemas.microsoft.com/office/drawing/2014/main" id="{5C1B3CAE-7B66-B97F-39E5-0D2B1F19DD64}"/>
              </a:ext>
            </a:extLst>
          </p:cNvPr>
          <p:cNvSpPr>
            <a:spLocks noGrp="1"/>
          </p:cNvSpPr>
          <p:nvPr>
            <p:ph idx="1"/>
          </p:nvPr>
        </p:nvSpPr>
        <p:spPr/>
        <p:txBody>
          <a:bodyPr/>
          <a:lstStyle/>
          <a:p>
            <a:pPr lvl="4"/>
            <a:r>
              <a:rPr lang="da-DK" dirty="0"/>
              <a:t>Find billeder her i god kvalitet  </a:t>
            </a:r>
          </a:p>
          <a:p>
            <a:pPr lvl="5"/>
            <a:r>
              <a:rPr lang="da-DK" dirty="0"/>
              <a:t>Kopier linket nedenfor, og sæt det ind i et browservindue, eller vis slidet i Slideshow, og klik på linket.</a:t>
            </a:r>
          </a:p>
          <a:p>
            <a:pPr lvl="5"/>
            <a:endParaRPr lang="da-DK" dirty="0"/>
          </a:p>
          <a:p>
            <a:pPr lvl="5"/>
            <a:r>
              <a:rPr lang="da-DK">
                <a:hlinkClick r:id="rId2"/>
              </a:rPr>
              <a:t>Billedarkiv </a:t>
            </a:r>
            <a:r>
              <a:rPr lang="da-DK" dirty="0">
                <a:hlinkClick r:id="rId2"/>
              </a:rPr>
              <a:t>til præsentationer - </a:t>
            </a:r>
            <a:r>
              <a:rPr lang="da-DK" dirty="0" err="1">
                <a:hlinkClick r:id="rId2"/>
              </a:rPr>
              <a:t>Intra</a:t>
            </a:r>
            <a:r>
              <a:rPr lang="da-DK" dirty="0">
                <a:hlinkClick r:id="rId2"/>
              </a:rPr>
              <a:t> (bm.dk)</a:t>
            </a:r>
            <a:endParaRPr lang="da-DK" dirty="0"/>
          </a:p>
          <a:p>
            <a:endParaRPr lang="da-DK" dirty="0"/>
          </a:p>
        </p:txBody>
      </p:sp>
      <p:sp>
        <p:nvSpPr>
          <p:cNvPr id="2" name="Pladsholder til slidenummer 1">
            <a:extLst>
              <a:ext uri="{FF2B5EF4-FFF2-40B4-BE49-F238E27FC236}">
                <a16:creationId xmlns:a16="http://schemas.microsoft.com/office/drawing/2014/main" id="{DAEB34CE-33D8-8661-ECEC-5EF0E591F544}"/>
              </a:ext>
            </a:extLst>
          </p:cNvPr>
          <p:cNvSpPr>
            <a:spLocks noGrp="1"/>
          </p:cNvSpPr>
          <p:nvPr>
            <p:ph type="sldNum" sz="quarter" idx="12"/>
          </p:nvPr>
        </p:nvSpPr>
        <p:spPr/>
        <p:txBody>
          <a:bodyPr/>
          <a:lstStyle/>
          <a:p>
            <a:fld id="{24C8C45C-947F-4981-8B3F-4F32E973C901}" type="slidenum">
              <a:rPr lang="da-DK" smtClean="0"/>
              <a:pPr/>
              <a:t>14</a:t>
            </a:fld>
            <a:endParaRPr lang="da-DK" dirty="0"/>
          </a:p>
        </p:txBody>
      </p:sp>
    </p:spTree>
    <p:extLst>
      <p:ext uri="{BB962C8B-B14F-4D97-AF65-F5344CB8AC3E}">
        <p14:creationId xmlns:p14="http://schemas.microsoft.com/office/powerpoint/2010/main" val="3072099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 name="TextBox 93">
            <a:extLst>
              <a:ext uri="{FF2B5EF4-FFF2-40B4-BE49-F238E27FC236}">
                <a16:creationId xmlns:a16="http://schemas.microsoft.com/office/drawing/2014/main" id="{2DCD715F-A379-B3C3-8C37-DC783508A8E9}"/>
              </a:ext>
            </a:extLst>
          </p:cNvPr>
          <p:cNvSpPr txBox="1"/>
          <p:nvPr/>
        </p:nvSpPr>
        <p:spPr>
          <a:xfrm>
            <a:off x="9751238" y="3312000"/>
            <a:ext cx="614362" cy="92333"/>
          </a:xfrm>
          <a:prstGeom prst="rect">
            <a:avLst/>
          </a:prstGeom>
          <a:solidFill>
            <a:schemeClr val="bg1"/>
          </a:solidFill>
        </p:spPr>
        <p:txBody>
          <a:bodyPr wrap="square" lIns="0" tIns="0" rIns="0" bIns="0" rtlCol="0">
            <a:spAutoFit/>
          </a:bodyPr>
          <a:lstStyle/>
          <a:p>
            <a:pPr algn="ctr"/>
            <a:r>
              <a:rPr lang="da-DK" sz="600" dirty="0">
                <a:solidFill>
                  <a:schemeClr val="accent1"/>
                </a:solidFill>
              </a:rPr>
              <a:t>Lommeregner</a:t>
            </a:r>
          </a:p>
        </p:txBody>
      </p:sp>
      <p:pic>
        <p:nvPicPr>
          <p:cNvPr id="12" name="Graphic 11">
            <a:extLst>
              <a:ext uri="{FF2B5EF4-FFF2-40B4-BE49-F238E27FC236}">
                <a16:creationId xmlns:a16="http://schemas.microsoft.com/office/drawing/2014/main" id="{83C729F3-314B-C860-9AC5-C746A8051DD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1147899" y="1980000"/>
            <a:ext cx="609600" cy="609600"/>
          </a:xfrm>
          <a:prstGeom prst="rect">
            <a:avLst/>
          </a:prstGeom>
        </p:spPr>
      </p:pic>
      <p:pic>
        <p:nvPicPr>
          <p:cNvPr id="14" name="Graphic 13">
            <a:extLst>
              <a:ext uri="{FF2B5EF4-FFF2-40B4-BE49-F238E27FC236}">
                <a16:creationId xmlns:a16="http://schemas.microsoft.com/office/drawing/2014/main" id="{8F4BCF5A-9B49-5572-274E-B6AA3B5AB440}"/>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p:blipFill>
        <p:spPr>
          <a:xfrm>
            <a:off x="1836000" y="1980000"/>
            <a:ext cx="609600" cy="609600"/>
          </a:xfrm>
          <a:prstGeom prst="rect">
            <a:avLst/>
          </a:prstGeom>
        </p:spPr>
      </p:pic>
      <p:pic>
        <p:nvPicPr>
          <p:cNvPr id="24" name="Graphic 23">
            <a:extLst>
              <a:ext uri="{FF2B5EF4-FFF2-40B4-BE49-F238E27FC236}">
                <a16:creationId xmlns:a16="http://schemas.microsoft.com/office/drawing/2014/main" id="{C7A1D37D-27BD-C561-EA2A-A2DB4E7674E1}"/>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p:blipFill>
        <p:spPr>
          <a:xfrm>
            <a:off x="6840000" y="2047833"/>
            <a:ext cx="609600" cy="609600"/>
          </a:xfrm>
          <a:prstGeom prst="rect">
            <a:avLst/>
          </a:prstGeom>
        </p:spPr>
      </p:pic>
      <p:pic>
        <p:nvPicPr>
          <p:cNvPr id="28" name="Graphic 27">
            <a:extLst>
              <a:ext uri="{FF2B5EF4-FFF2-40B4-BE49-F238E27FC236}">
                <a16:creationId xmlns:a16="http://schemas.microsoft.com/office/drawing/2014/main" id="{381093E8-A073-852F-AD76-B8CAF78C6671}"/>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p:blipFill>
        <p:spPr>
          <a:xfrm>
            <a:off x="7596000" y="2023200"/>
            <a:ext cx="609600" cy="609600"/>
          </a:xfrm>
          <a:prstGeom prst="rect">
            <a:avLst/>
          </a:prstGeom>
        </p:spPr>
      </p:pic>
      <p:pic>
        <p:nvPicPr>
          <p:cNvPr id="30" name="Graphic 29">
            <a:extLst>
              <a:ext uri="{FF2B5EF4-FFF2-40B4-BE49-F238E27FC236}">
                <a16:creationId xmlns:a16="http://schemas.microsoft.com/office/drawing/2014/main" id="{D428D0D4-C4FD-3CD0-4FD5-FE53D89C09D3}"/>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p:blipFill>
        <p:spPr>
          <a:xfrm>
            <a:off x="8316000" y="2008676"/>
            <a:ext cx="609600" cy="609600"/>
          </a:xfrm>
          <a:prstGeom prst="rect">
            <a:avLst/>
          </a:prstGeom>
        </p:spPr>
      </p:pic>
      <p:pic>
        <p:nvPicPr>
          <p:cNvPr id="32" name="Graphic 31">
            <a:extLst>
              <a:ext uri="{FF2B5EF4-FFF2-40B4-BE49-F238E27FC236}">
                <a16:creationId xmlns:a16="http://schemas.microsoft.com/office/drawing/2014/main" id="{8436ACE5-0A3D-07F5-7BB8-9EDA10255EC3}"/>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p:blipFill>
        <p:spPr>
          <a:xfrm>
            <a:off x="9000000" y="2012605"/>
            <a:ext cx="609600" cy="609600"/>
          </a:xfrm>
          <a:prstGeom prst="rect">
            <a:avLst/>
          </a:prstGeom>
        </p:spPr>
      </p:pic>
      <p:pic>
        <p:nvPicPr>
          <p:cNvPr id="34" name="Graphic 33">
            <a:extLst>
              <a:ext uri="{FF2B5EF4-FFF2-40B4-BE49-F238E27FC236}">
                <a16:creationId xmlns:a16="http://schemas.microsoft.com/office/drawing/2014/main" id="{83409176-EDF0-FB33-1D3A-6C6D8E9811DA}"/>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p:blipFill>
        <p:spPr>
          <a:xfrm>
            <a:off x="6840000" y="2700000"/>
            <a:ext cx="609600" cy="609600"/>
          </a:xfrm>
          <a:prstGeom prst="rect">
            <a:avLst/>
          </a:prstGeom>
        </p:spPr>
      </p:pic>
      <p:pic>
        <p:nvPicPr>
          <p:cNvPr id="43" name="Graphic 42">
            <a:extLst>
              <a:ext uri="{FF2B5EF4-FFF2-40B4-BE49-F238E27FC236}">
                <a16:creationId xmlns:a16="http://schemas.microsoft.com/office/drawing/2014/main" id="{65F2433B-FAF5-B811-1182-473582E8BA4C}"/>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p:blipFill>
        <p:spPr>
          <a:xfrm>
            <a:off x="3276000" y="1980000"/>
            <a:ext cx="609600" cy="609600"/>
          </a:xfrm>
          <a:prstGeom prst="rect">
            <a:avLst/>
          </a:prstGeom>
        </p:spPr>
      </p:pic>
      <p:pic>
        <p:nvPicPr>
          <p:cNvPr id="44" name="Graphic 43">
            <a:extLst>
              <a:ext uri="{FF2B5EF4-FFF2-40B4-BE49-F238E27FC236}">
                <a16:creationId xmlns:a16="http://schemas.microsoft.com/office/drawing/2014/main" id="{2BAD0D90-9F51-C267-8973-5EF760AB5935}"/>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p:blipFill>
        <p:spPr>
          <a:xfrm>
            <a:off x="5436000" y="2700000"/>
            <a:ext cx="609600" cy="609600"/>
          </a:xfrm>
          <a:prstGeom prst="rect">
            <a:avLst/>
          </a:prstGeom>
        </p:spPr>
      </p:pic>
      <p:pic>
        <p:nvPicPr>
          <p:cNvPr id="45" name="Graphic 44">
            <a:extLst>
              <a:ext uri="{FF2B5EF4-FFF2-40B4-BE49-F238E27FC236}">
                <a16:creationId xmlns:a16="http://schemas.microsoft.com/office/drawing/2014/main" id="{A1666AEA-68B3-BA08-6921-57E086F0A4E2}"/>
              </a:ext>
            </a:extLst>
          </p:cNvPr>
          <p:cNvPicPr>
            <a:picLocks noChangeAspect="1"/>
          </p:cNvPicPr>
          <p:nvPr/>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p:blipFill>
        <p:spPr>
          <a:xfrm>
            <a:off x="6156000" y="2700000"/>
            <a:ext cx="609600" cy="609600"/>
          </a:xfrm>
          <a:prstGeom prst="rect">
            <a:avLst/>
          </a:prstGeom>
        </p:spPr>
      </p:pic>
      <p:pic>
        <p:nvPicPr>
          <p:cNvPr id="46" name="Graphic 45">
            <a:extLst>
              <a:ext uri="{FF2B5EF4-FFF2-40B4-BE49-F238E27FC236}">
                <a16:creationId xmlns:a16="http://schemas.microsoft.com/office/drawing/2014/main" id="{BA050292-43AD-BD20-1297-17C491BAA0C6}"/>
              </a:ext>
            </a:extLst>
          </p:cNvPr>
          <p:cNvPicPr>
            <a:picLocks noChangeAspect="1"/>
          </p:cNvPicPr>
          <p:nvPr/>
        </p:nvPicPr>
        <p:blipFill>
          <a:blip r:embed="rId23" cstate="hq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p:blipFill>
        <p:spPr>
          <a:xfrm>
            <a:off x="9000000" y="3492000"/>
            <a:ext cx="609600" cy="609600"/>
          </a:xfrm>
          <a:prstGeom prst="rect">
            <a:avLst/>
          </a:prstGeom>
        </p:spPr>
      </p:pic>
      <p:pic>
        <p:nvPicPr>
          <p:cNvPr id="47" name="Graphic 46">
            <a:extLst>
              <a:ext uri="{FF2B5EF4-FFF2-40B4-BE49-F238E27FC236}">
                <a16:creationId xmlns:a16="http://schemas.microsoft.com/office/drawing/2014/main" id="{7B33E9A9-DF83-E286-136E-201F5A3D19AE}"/>
              </a:ext>
            </a:extLst>
          </p:cNvPr>
          <p:cNvPicPr>
            <a:picLocks noChangeAspect="1"/>
          </p:cNvPicPr>
          <p:nvPr/>
        </p:nvPicPr>
        <p:blipFill>
          <a:blip r:embed="rId25" cstate="hq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p:blipFill>
        <p:spPr>
          <a:xfrm>
            <a:off x="9000000" y="2700000"/>
            <a:ext cx="609600" cy="609600"/>
          </a:xfrm>
          <a:prstGeom prst="rect">
            <a:avLst/>
          </a:prstGeom>
        </p:spPr>
      </p:pic>
      <p:pic>
        <p:nvPicPr>
          <p:cNvPr id="49" name="Graphic 48">
            <a:extLst>
              <a:ext uri="{FF2B5EF4-FFF2-40B4-BE49-F238E27FC236}">
                <a16:creationId xmlns:a16="http://schemas.microsoft.com/office/drawing/2014/main" id="{80279E99-C49C-B261-A02C-489E8B50B2C0}"/>
              </a:ext>
            </a:extLst>
          </p:cNvPr>
          <p:cNvPicPr>
            <a:picLocks noChangeAspect="1"/>
          </p:cNvPicPr>
          <p:nvPr/>
        </p:nvPicPr>
        <p:blipFill>
          <a:blip r:embed="rId27" cstate="hq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p:blipFill>
        <p:spPr>
          <a:xfrm>
            <a:off x="9756000" y="3492000"/>
            <a:ext cx="609600" cy="609600"/>
          </a:xfrm>
          <a:prstGeom prst="rect">
            <a:avLst/>
          </a:prstGeom>
        </p:spPr>
      </p:pic>
      <p:pic>
        <p:nvPicPr>
          <p:cNvPr id="50" name="Graphic 49">
            <a:extLst>
              <a:ext uri="{FF2B5EF4-FFF2-40B4-BE49-F238E27FC236}">
                <a16:creationId xmlns:a16="http://schemas.microsoft.com/office/drawing/2014/main" id="{46028DAA-E530-9BC0-E8E5-BAACD75675B3}"/>
              </a:ext>
            </a:extLst>
          </p:cNvPr>
          <p:cNvPicPr>
            <a:picLocks noChangeAspect="1"/>
          </p:cNvPicPr>
          <p:nvPr/>
        </p:nvPicPr>
        <p:blipFill>
          <a:blip r:embed="rId29" cstate="hq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a:stretch/>
        </p:blipFill>
        <p:spPr>
          <a:xfrm>
            <a:off x="9756000" y="2700000"/>
            <a:ext cx="609600" cy="609600"/>
          </a:xfrm>
          <a:prstGeom prst="rect">
            <a:avLst/>
          </a:prstGeom>
        </p:spPr>
      </p:pic>
      <p:pic>
        <p:nvPicPr>
          <p:cNvPr id="51" name="Graphic 50">
            <a:extLst>
              <a:ext uri="{FF2B5EF4-FFF2-40B4-BE49-F238E27FC236}">
                <a16:creationId xmlns:a16="http://schemas.microsoft.com/office/drawing/2014/main" id="{7A233810-B083-CC0B-1E10-1DF7628862E2}"/>
              </a:ext>
            </a:extLst>
          </p:cNvPr>
          <p:cNvPicPr>
            <a:picLocks noChangeAspect="1"/>
          </p:cNvPicPr>
          <p:nvPr/>
        </p:nvPicPr>
        <p:blipFill>
          <a:blip r:embed="rId31" cstate="hqprint">
            <a:extLst>
              <a:ext uri="{28A0092B-C50C-407E-A947-70E740481C1C}">
                <a14:useLocalDpi xmlns:a14="http://schemas.microsoft.com/office/drawing/2010/main" val="0"/>
              </a:ext>
              <a:ext uri="{96DAC541-7B7A-43D3-8B79-37D633B846F1}">
                <asvg:svgBlip xmlns:asvg="http://schemas.microsoft.com/office/drawing/2016/SVG/main" xmlns="" r:embed="rId32"/>
              </a:ext>
            </a:extLst>
          </a:blip>
          <a:srcRect/>
          <a:stretch/>
        </p:blipFill>
        <p:spPr>
          <a:xfrm>
            <a:off x="1869868" y="2713065"/>
            <a:ext cx="609600" cy="609600"/>
          </a:xfrm>
          <a:prstGeom prst="rect">
            <a:avLst/>
          </a:prstGeom>
        </p:spPr>
      </p:pic>
      <p:pic>
        <p:nvPicPr>
          <p:cNvPr id="53" name="Graphic 52">
            <a:extLst>
              <a:ext uri="{FF2B5EF4-FFF2-40B4-BE49-F238E27FC236}">
                <a16:creationId xmlns:a16="http://schemas.microsoft.com/office/drawing/2014/main" id="{A25C4921-8D4E-B245-F384-0025918AA5D5}"/>
              </a:ext>
            </a:extLst>
          </p:cNvPr>
          <p:cNvPicPr>
            <a:picLocks noChangeAspect="1"/>
          </p:cNvPicPr>
          <p:nvPr/>
        </p:nvPicPr>
        <p:blipFill>
          <a:blip r:embed="rId33" cstate="hqprint">
            <a:extLst>
              <a:ext uri="{28A0092B-C50C-407E-A947-70E740481C1C}">
                <a14:useLocalDpi xmlns:a14="http://schemas.microsoft.com/office/drawing/2010/main" val="0"/>
              </a:ext>
              <a:ext uri="{96DAC541-7B7A-43D3-8B79-37D633B846F1}">
                <asvg:svgBlip xmlns:asvg="http://schemas.microsoft.com/office/drawing/2016/SVG/main" xmlns="" r:embed="rId34"/>
              </a:ext>
            </a:extLst>
          </a:blip>
          <a:srcRect/>
          <a:stretch/>
        </p:blipFill>
        <p:spPr>
          <a:xfrm>
            <a:off x="2607868" y="2713065"/>
            <a:ext cx="609600" cy="609600"/>
          </a:xfrm>
          <a:prstGeom prst="rect">
            <a:avLst/>
          </a:prstGeom>
        </p:spPr>
      </p:pic>
      <p:pic>
        <p:nvPicPr>
          <p:cNvPr id="56" name="Graphic 55">
            <a:extLst>
              <a:ext uri="{FF2B5EF4-FFF2-40B4-BE49-F238E27FC236}">
                <a16:creationId xmlns:a16="http://schemas.microsoft.com/office/drawing/2014/main" id="{52D05BCB-07F6-62A2-2A01-441CD76AB5A8}"/>
              </a:ext>
            </a:extLst>
          </p:cNvPr>
          <p:cNvPicPr>
            <a:picLocks noChangeAspect="1"/>
          </p:cNvPicPr>
          <p:nvPr/>
        </p:nvPicPr>
        <p:blipFill>
          <a:blip r:embed="rId35" cstate="hqprint">
            <a:extLst>
              <a:ext uri="{28A0092B-C50C-407E-A947-70E740481C1C}">
                <a14:useLocalDpi xmlns:a14="http://schemas.microsoft.com/office/drawing/2010/main" val="0"/>
              </a:ext>
              <a:ext uri="{96DAC541-7B7A-43D3-8B79-37D633B846F1}">
                <asvg:svgBlip xmlns:asvg="http://schemas.microsoft.com/office/drawing/2016/SVG/main" xmlns="" r:embed="rId36"/>
              </a:ext>
            </a:extLst>
          </a:blip>
          <a:srcRect/>
          <a:stretch/>
        </p:blipFill>
        <p:spPr>
          <a:xfrm>
            <a:off x="1116000" y="4288662"/>
            <a:ext cx="609600" cy="609600"/>
          </a:xfrm>
          <a:prstGeom prst="rect">
            <a:avLst/>
          </a:prstGeom>
        </p:spPr>
      </p:pic>
      <p:pic>
        <p:nvPicPr>
          <p:cNvPr id="58" name="Graphic 57">
            <a:extLst>
              <a:ext uri="{FF2B5EF4-FFF2-40B4-BE49-F238E27FC236}">
                <a16:creationId xmlns:a16="http://schemas.microsoft.com/office/drawing/2014/main" id="{B5DF0A8F-133B-8ED9-BCFE-9F8933D3C13E}"/>
              </a:ext>
            </a:extLst>
          </p:cNvPr>
          <p:cNvPicPr>
            <a:picLocks noChangeAspect="1"/>
          </p:cNvPicPr>
          <p:nvPr/>
        </p:nvPicPr>
        <p:blipFill>
          <a:blip r:embed="rId37" cstate="hqprint">
            <a:extLst>
              <a:ext uri="{28A0092B-C50C-407E-A947-70E740481C1C}">
                <a14:useLocalDpi xmlns:a14="http://schemas.microsoft.com/office/drawing/2010/main" val="0"/>
              </a:ext>
              <a:ext uri="{96DAC541-7B7A-43D3-8B79-37D633B846F1}">
                <asvg:svgBlip xmlns:asvg="http://schemas.microsoft.com/office/drawing/2016/SVG/main" xmlns="" r:embed="rId38"/>
              </a:ext>
            </a:extLst>
          </a:blip>
          <a:srcRect/>
          <a:stretch/>
        </p:blipFill>
        <p:spPr>
          <a:xfrm>
            <a:off x="4723200" y="3492000"/>
            <a:ext cx="609600" cy="609600"/>
          </a:xfrm>
          <a:prstGeom prst="rect">
            <a:avLst/>
          </a:prstGeom>
        </p:spPr>
      </p:pic>
      <p:pic>
        <p:nvPicPr>
          <p:cNvPr id="59" name="Graphic 58">
            <a:extLst>
              <a:ext uri="{FF2B5EF4-FFF2-40B4-BE49-F238E27FC236}">
                <a16:creationId xmlns:a16="http://schemas.microsoft.com/office/drawing/2014/main" id="{9C8FCB2E-84E0-F0BD-2FD6-6BE12230E535}"/>
              </a:ext>
            </a:extLst>
          </p:cNvPr>
          <p:cNvPicPr>
            <a:picLocks noChangeAspect="1"/>
          </p:cNvPicPr>
          <p:nvPr/>
        </p:nvPicPr>
        <p:blipFill>
          <a:blip r:embed="rId39" cstate="hqprint">
            <a:extLst>
              <a:ext uri="{28A0092B-C50C-407E-A947-70E740481C1C}">
                <a14:useLocalDpi xmlns:a14="http://schemas.microsoft.com/office/drawing/2010/main" val="0"/>
              </a:ext>
              <a:ext uri="{96DAC541-7B7A-43D3-8B79-37D633B846F1}">
                <asvg:svgBlip xmlns:asvg="http://schemas.microsoft.com/office/drawing/2016/SVG/main" xmlns="" r:embed="rId40"/>
              </a:ext>
            </a:extLst>
          </a:blip>
          <a:srcRect/>
          <a:stretch/>
        </p:blipFill>
        <p:spPr>
          <a:xfrm>
            <a:off x="5436000" y="3492000"/>
            <a:ext cx="609600" cy="609600"/>
          </a:xfrm>
          <a:prstGeom prst="rect">
            <a:avLst/>
          </a:prstGeom>
        </p:spPr>
      </p:pic>
      <p:pic>
        <p:nvPicPr>
          <p:cNvPr id="61" name="Graphic 60">
            <a:extLst>
              <a:ext uri="{FF2B5EF4-FFF2-40B4-BE49-F238E27FC236}">
                <a16:creationId xmlns:a16="http://schemas.microsoft.com/office/drawing/2014/main" id="{BDB2176F-1E4F-01E8-614B-BDDF1F79D336}"/>
              </a:ext>
            </a:extLst>
          </p:cNvPr>
          <p:cNvPicPr>
            <a:picLocks noChangeAspect="1"/>
          </p:cNvPicPr>
          <p:nvPr/>
        </p:nvPicPr>
        <p:blipFill>
          <a:blip r:embed="rId41" cstate="hqprint">
            <a:extLst>
              <a:ext uri="{28A0092B-C50C-407E-A947-70E740481C1C}">
                <a14:useLocalDpi xmlns:a14="http://schemas.microsoft.com/office/drawing/2010/main" val="0"/>
              </a:ext>
              <a:ext uri="{96DAC541-7B7A-43D3-8B79-37D633B846F1}">
                <asvg:svgBlip xmlns:asvg="http://schemas.microsoft.com/office/drawing/2016/SVG/main" xmlns="" r:embed="rId42"/>
              </a:ext>
            </a:extLst>
          </a:blip>
          <a:srcRect/>
          <a:stretch/>
        </p:blipFill>
        <p:spPr>
          <a:xfrm>
            <a:off x="6840000" y="3492000"/>
            <a:ext cx="609600" cy="609600"/>
          </a:xfrm>
          <a:prstGeom prst="rect">
            <a:avLst/>
          </a:prstGeom>
        </p:spPr>
      </p:pic>
      <p:pic>
        <p:nvPicPr>
          <p:cNvPr id="62" name="Graphic 61">
            <a:extLst>
              <a:ext uri="{FF2B5EF4-FFF2-40B4-BE49-F238E27FC236}">
                <a16:creationId xmlns:a16="http://schemas.microsoft.com/office/drawing/2014/main" id="{F2374B8C-AD9B-D82D-E3C4-0E0300D8C6F3}"/>
              </a:ext>
            </a:extLst>
          </p:cNvPr>
          <p:cNvPicPr>
            <a:picLocks noChangeAspect="1"/>
          </p:cNvPicPr>
          <p:nvPr/>
        </p:nvPicPr>
        <p:blipFill>
          <a:blip r:embed="rId43" cstate="hqprint">
            <a:extLst>
              <a:ext uri="{28A0092B-C50C-407E-A947-70E740481C1C}">
                <a14:useLocalDpi xmlns:a14="http://schemas.microsoft.com/office/drawing/2010/main" val="0"/>
              </a:ext>
              <a:ext uri="{96DAC541-7B7A-43D3-8B79-37D633B846F1}">
                <asvg:svgBlip xmlns:asvg="http://schemas.microsoft.com/office/drawing/2016/SVG/main" xmlns="" r:embed="rId44"/>
              </a:ext>
            </a:extLst>
          </a:blip>
          <a:srcRect/>
          <a:stretch/>
        </p:blipFill>
        <p:spPr>
          <a:xfrm>
            <a:off x="6156000" y="3492000"/>
            <a:ext cx="609600" cy="609600"/>
          </a:xfrm>
          <a:prstGeom prst="rect">
            <a:avLst/>
          </a:prstGeom>
        </p:spPr>
      </p:pic>
      <p:pic>
        <p:nvPicPr>
          <p:cNvPr id="69" name="Graphic 68">
            <a:extLst>
              <a:ext uri="{FF2B5EF4-FFF2-40B4-BE49-F238E27FC236}">
                <a16:creationId xmlns:a16="http://schemas.microsoft.com/office/drawing/2014/main" id="{53F0B3E5-D579-EE36-EC84-C18266FD528F}"/>
              </a:ext>
            </a:extLst>
          </p:cNvPr>
          <p:cNvPicPr>
            <a:picLocks noChangeAspect="1"/>
          </p:cNvPicPr>
          <p:nvPr/>
        </p:nvPicPr>
        <p:blipFill>
          <a:blip r:embed="rId45" cstate="hqprint">
            <a:extLst>
              <a:ext uri="{28A0092B-C50C-407E-A947-70E740481C1C}">
                <a14:useLocalDpi xmlns:a14="http://schemas.microsoft.com/office/drawing/2010/main" val="0"/>
              </a:ext>
              <a:ext uri="{96DAC541-7B7A-43D3-8B79-37D633B846F1}">
                <asvg:svgBlip xmlns:asvg="http://schemas.microsoft.com/office/drawing/2016/SVG/main" xmlns="" r:embed="rId46"/>
              </a:ext>
            </a:extLst>
          </a:blip>
          <a:srcRect/>
          <a:stretch/>
        </p:blipFill>
        <p:spPr>
          <a:xfrm>
            <a:off x="3292892" y="4253690"/>
            <a:ext cx="609600" cy="609600"/>
          </a:xfrm>
          <a:prstGeom prst="rect">
            <a:avLst/>
          </a:prstGeom>
        </p:spPr>
      </p:pic>
      <p:pic>
        <p:nvPicPr>
          <p:cNvPr id="70" name="Graphic 69">
            <a:extLst>
              <a:ext uri="{FF2B5EF4-FFF2-40B4-BE49-F238E27FC236}">
                <a16:creationId xmlns:a16="http://schemas.microsoft.com/office/drawing/2014/main" id="{C9CC7D97-0AB6-AFBB-4E35-DF6847267CEC}"/>
              </a:ext>
            </a:extLst>
          </p:cNvPr>
          <p:cNvPicPr>
            <a:picLocks noChangeAspect="1"/>
          </p:cNvPicPr>
          <p:nvPr/>
        </p:nvPicPr>
        <p:blipFill>
          <a:blip r:embed="rId47" cstate="hqprint">
            <a:extLst>
              <a:ext uri="{28A0092B-C50C-407E-A947-70E740481C1C}">
                <a14:useLocalDpi xmlns:a14="http://schemas.microsoft.com/office/drawing/2010/main" val="0"/>
              </a:ext>
              <a:ext uri="{96DAC541-7B7A-43D3-8B79-37D633B846F1}">
                <asvg:svgBlip xmlns:asvg="http://schemas.microsoft.com/office/drawing/2016/SVG/main" xmlns="" r:embed="rId48"/>
              </a:ext>
            </a:extLst>
          </a:blip>
          <a:srcRect/>
          <a:stretch/>
        </p:blipFill>
        <p:spPr>
          <a:xfrm>
            <a:off x="4012892" y="4253690"/>
            <a:ext cx="609600" cy="609600"/>
          </a:xfrm>
          <a:prstGeom prst="rect">
            <a:avLst/>
          </a:prstGeom>
        </p:spPr>
      </p:pic>
      <p:pic>
        <p:nvPicPr>
          <p:cNvPr id="71" name="Graphic 70">
            <a:extLst>
              <a:ext uri="{FF2B5EF4-FFF2-40B4-BE49-F238E27FC236}">
                <a16:creationId xmlns:a16="http://schemas.microsoft.com/office/drawing/2014/main" id="{A474179A-5DC5-987F-FCF9-DD9A71469A91}"/>
              </a:ext>
            </a:extLst>
          </p:cNvPr>
          <p:cNvPicPr>
            <a:picLocks noChangeAspect="1"/>
          </p:cNvPicPr>
          <p:nvPr/>
        </p:nvPicPr>
        <p:blipFill>
          <a:blip r:embed="rId49" cstate="hqprint">
            <a:extLst>
              <a:ext uri="{28A0092B-C50C-407E-A947-70E740481C1C}">
                <a14:useLocalDpi xmlns:a14="http://schemas.microsoft.com/office/drawing/2010/main" val="0"/>
              </a:ext>
              <a:ext uri="{96DAC541-7B7A-43D3-8B79-37D633B846F1}">
                <asvg:svgBlip xmlns:asvg="http://schemas.microsoft.com/office/drawing/2016/SVG/main" xmlns="" r:embed="rId50"/>
              </a:ext>
            </a:extLst>
          </a:blip>
          <a:srcRect/>
          <a:stretch/>
        </p:blipFill>
        <p:spPr>
          <a:xfrm>
            <a:off x="4696892" y="4285589"/>
            <a:ext cx="609600" cy="609600"/>
          </a:xfrm>
          <a:prstGeom prst="rect">
            <a:avLst/>
          </a:prstGeom>
        </p:spPr>
      </p:pic>
      <p:pic>
        <p:nvPicPr>
          <p:cNvPr id="72" name="Graphic 71">
            <a:extLst>
              <a:ext uri="{FF2B5EF4-FFF2-40B4-BE49-F238E27FC236}">
                <a16:creationId xmlns:a16="http://schemas.microsoft.com/office/drawing/2014/main" id="{26D26D3C-0FDB-1965-EB96-EF5487D68F71}"/>
              </a:ext>
            </a:extLst>
          </p:cNvPr>
          <p:cNvPicPr>
            <a:picLocks noChangeAspect="1"/>
          </p:cNvPicPr>
          <p:nvPr/>
        </p:nvPicPr>
        <p:blipFill>
          <a:blip r:embed="rId51" cstate="hqprint">
            <a:extLst>
              <a:ext uri="{28A0092B-C50C-407E-A947-70E740481C1C}">
                <a14:useLocalDpi xmlns:a14="http://schemas.microsoft.com/office/drawing/2010/main" val="0"/>
              </a:ext>
              <a:ext uri="{96DAC541-7B7A-43D3-8B79-37D633B846F1}">
                <asvg:svgBlip xmlns:asvg="http://schemas.microsoft.com/office/drawing/2016/SVG/main" xmlns="" r:embed="rId52"/>
              </a:ext>
            </a:extLst>
          </a:blip>
          <a:srcRect/>
          <a:stretch/>
        </p:blipFill>
        <p:spPr>
          <a:xfrm>
            <a:off x="5452892" y="4285589"/>
            <a:ext cx="609600" cy="609600"/>
          </a:xfrm>
          <a:prstGeom prst="rect">
            <a:avLst/>
          </a:prstGeom>
        </p:spPr>
      </p:pic>
      <p:pic>
        <p:nvPicPr>
          <p:cNvPr id="73" name="Graphic 72">
            <a:extLst>
              <a:ext uri="{FF2B5EF4-FFF2-40B4-BE49-F238E27FC236}">
                <a16:creationId xmlns:a16="http://schemas.microsoft.com/office/drawing/2014/main" id="{0F831562-BFEA-AA46-0656-9A1B8516872F}"/>
              </a:ext>
            </a:extLst>
          </p:cNvPr>
          <p:cNvPicPr>
            <a:picLocks noChangeAspect="1"/>
          </p:cNvPicPr>
          <p:nvPr/>
        </p:nvPicPr>
        <p:blipFill>
          <a:blip r:embed="rId53" cstate="hqprint">
            <a:extLst>
              <a:ext uri="{28A0092B-C50C-407E-A947-70E740481C1C}">
                <a14:useLocalDpi xmlns:a14="http://schemas.microsoft.com/office/drawing/2010/main" val="0"/>
              </a:ext>
              <a:ext uri="{96DAC541-7B7A-43D3-8B79-37D633B846F1}">
                <asvg:svgBlip xmlns:asvg="http://schemas.microsoft.com/office/drawing/2016/SVG/main" xmlns="" r:embed="rId54"/>
              </a:ext>
            </a:extLst>
          </a:blip>
          <a:srcRect/>
          <a:stretch/>
        </p:blipFill>
        <p:spPr>
          <a:xfrm>
            <a:off x="1149868" y="2713065"/>
            <a:ext cx="609600" cy="609600"/>
          </a:xfrm>
          <a:prstGeom prst="rect">
            <a:avLst/>
          </a:prstGeom>
        </p:spPr>
      </p:pic>
      <p:pic>
        <p:nvPicPr>
          <p:cNvPr id="74" name="Graphic 73">
            <a:extLst>
              <a:ext uri="{FF2B5EF4-FFF2-40B4-BE49-F238E27FC236}">
                <a16:creationId xmlns:a16="http://schemas.microsoft.com/office/drawing/2014/main" id="{D81E5CE7-EF4F-E2FC-649F-5385E0BDEAC0}"/>
              </a:ext>
            </a:extLst>
          </p:cNvPr>
          <p:cNvPicPr>
            <a:picLocks noChangeAspect="1"/>
          </p:cNvPicPr>
          <p:nvPr/>
        </p:nvPicPr>
        <p:blipFill>
          <a:blip r:embed="rId55" cstate="hqprint">
            <a:extLst>
              <a:ext uri="{28A0092B-C50C-407E-A947-70E740481C1C}">
                <a14:useLocalDpi xmlns:a14="http://schemas.microsoft.com/office/drawing/2010/main" val="0"/>
              </a:ext>
              <a:ext uri="{96DAC541-7B7A-43D3-8B79-37D633B846F1}">
                <asvg:svgBlip xmlns:asvg="http://schemas.microsoft.com/office/drawing/2016/SVG/main" xmlns="" r:embed="rId56"/>
              </a:ext>
            </a:extLst>
          </a:blip>
          <a:srcRect/>
          <a:stretch/>
        </p:blipFill>
        <p:spPr>
          <a:xfrm>
            <a:off x="8316000" y="3492000"/>
            <a:ext cx="609600" cy="609600"/>
          </a:xfrm>
          <a:prstGeom prst="rect">
            <a:avLst/>
          </a:prstGeom>
        </p:spPr>
      </p:pic>
      <p:sp>
        <p:nvSpPr>
          <p:cNvPr id="136" name="Title 135">
            <a:extLst>
              <a:ext uri="{FF2B5EF4-FFF2-40B4-BE49-F238E27FC236}">
                <a16:creationId xmlns:a16="http://schemas.microsoft.com/office/drawing/2014/main" id="{39643335-D939-C449-7E6D-8C952E188FB4}"/>
              </a:ext>
            </a:extLst>
          </p:cNvPr>
          <p:cNvSpPr>
            <a:spLocks noGrp="1"/>
          </p:cNvSpPr>
          <p:nvPr>
            <p:ph type="title"/>
          </p:nvPr>
        </p:nvSpPr>
        <p:spPr/>
        <p:txBody>
          <a:bodyPr/>
          <a:lstStyle/>
          <a:p>
            <a:r>
              <a:rPr lang="da-DK" dirty="0"/>
              <a:t>53 ikoner </a:t>
            </a:r>
            <a:r>
              <a:rPr lang="da-DK" b="0" dirty="0"/>
              <a:t>– vælg ikon</a:t>
            </a:r>
          </a:p>
        </p:txBody>
      </p:sp>
      <p:pic>
        <p:nvPicPr>
          <p:cNvPr id="5" name="Graphic 4">
            <a:extLst>
              <a:ext uri="{FF2B5EF4-FFF2-40B4-BE49-F238E27FC236}">
                <a16:creationId xmlns:a16="http://schemas.microsoft.com/office/drawing/2014/main" id="{B6702FD2-FBA4-FC2C-CDF3-E0BF09FC3D00}"/>
              </a:ext>
            </a:extLst>
          </p:cNvPr>
          <p:cNvPicPr>
            <a:picLocks noChangeAspect="1"/>
          </p:cNvPicPr>
          <p:nvPr/>
        </p:nvPicPr>
        <p:blipFill>
          <a:blip r:embed="rId57" cstate="hqprint">
            <a:extLst>
              <a:ext uri="{28A0092B-C50C-407E-A947-70E740481C1C}">
                <a14:useLocalDpi xmlns:a14="http://schemas.microsoft.com/office/drawing/2010/main" val="0"/>
              </a:ext>
              <a:ext uri="{96DAC541-7B7A-43D3-8B79-37D633B846F1}">
                <asvg:svgBlip xmlns:asvg="http://schemas.microsoft.com/office/drawing/2016/SVG/main" xmlns="" r:embed="rId58"/>
              </a:ext>
            </a:extLst>
          </a:blip>
          <a:stretch>
            <a:fillRect/>
          </a:stretch>
        </p:blipFill>
        <p:spPr>
          <a:xfrm>
            <a:off x="3996000" y="3492000"/>
            <a:ext cx="609600" cy="609600"/>
          </a:xfrm>
          <a:prstGeom prst="rect">
            <a:avLst/>
          </a:prstGeom>
        </p:spPr>
      </p:pic>
      <p:sp>
        <p:nvSpPr>
          <p:cNvPr id="8" name="TextBox 7">
            <a:extLst>
              <a:ext uri="{FF2B5EF4-FFF2-40B4-BE49-F238E27FC236}">
                <a16:creationId xmlns:a16="http://schemas.microsoft.com/office/drawing/2014/main" id="{0C7AFC4A-0412-B665-AB60-8315BA4A7D0A}"/>
              </a:ext>
            </a:extLst>
          </p:cNvPr>
          <p:cNvSpPr txBox="1"/>
          <p:nvPr/>
        </p:nvSpPr>
        <p:spPr>
          <a:xfrm>
            <a:off x="1101266" y="2592000"/>
            <a:ext cx="704240" cy="92333"/>
          </a:xfrm>
          <a:prstGeom prst="rect">
            <a:avLst/>
          </a:prstGeom>
          <a:solidFill>
            <a:schemeClr val="bg1"/>
          </a:solidFill>
        </p:spPr>
        <p:txBody>
          <a:bodyPr wrap="square" lIns="0" tIns="0" rIns="0" bIns="0" rtlCol="0">
            <a:spAutoFit/>
          </a:bodyPr>
          <a:lstStyle/>
          <a:p>
            <a:pPr algn="ctr"/>
            <a:r>
              <a:rPr lang="da-DK" sz="600" dirty="0">
                <a:solidFill>
                  <a:schemeClr val="accent1"/>
                </a:solidFill>
              </a:rPr>
              <a:t>Person</a:t>
            </a:r>
          </a:p>
        </p:txBody>
      </p:sp>
      <p:sp>
        <p:nvSpPr>
          <p:cNvPr id="9" name="TextBox 8">
            <a:extLst>
              <a:ext uri="{FF2B5EF4-FFF2-40B4-BE49-F238E27FC236}">
                <a16:creationId xmlns:a16="http://schemas.microsoft.com/office/drawing/2014/main" id="{88501526-DF77-2D0D-F646-4B17D64660F0}"/>
              </a:ext>
            </a:extLst>
          </p:cNvPr>
          <p:cNvSpPr txBox="1"/>
          <p:nvPr/>
        </p:nvSpPr>
        <p:spPr>
          <a:xfrm>
            <a:off x="1800000" y="2592000"/>
            <a:ext cx="704240" cy="92333"/>
          </a:xfrm>
          <a:prstGeom prst="rect">
            <a:avLst/>
          </a:prstGeom>
          <a:solidFill>
            <a:schemeClr val="bg1"/>
          </a:solidFill>
        </p:spPr>
        <p:txBody>
          <a:bodyPr wrap="square" lIns="0" tIns="0" rIns="0" bIns="0" rtlCol="0">
            <a:spAutoFit/>
          </a:bodyPr>
          <a:lstStyle/>
          <a:p>
            <a:pPr algn="ctr"/>
            <a:r>
              <a:rPr lang="da-DK" sz="600" dirty="0">
                <a:solidFill>
                  <a:schemeClr val="accent1"/>
                </a:solidFill>
              </a:rPr>
              <a:t>Kvinde</a:t>
            </a:r>
          </a:p>
        </p:txBody>
      </p:sp>
      <p:sp>
        <p:nvSpPr>
          <p:cNvPr id="10" name="TextBox 9">
            <a:extLst>
              <a:ext uri="{FF2B5EF4-FFF2-40B4-BE49-F238E27FC236}">
                <a16:creationId xmlns:a16="http://schemas.microsoft.com/office/drawing/2014/main" id="{19462929-A453-E983-E306-BD66E142CF34}"/>
              </a:ext>
            </a:extLst>
          </p:cNvPr>
          <p:cNvSpPr txBox="1"/>
          <p:nvPr/>
        </p:nvSpPr>
        <p:spPr>
          <a:xfrm>
            <a:off x="2520000" y="2592000"/>
            <a:ext cx="704241" cy="184666"/>
          </a:xfrm>
          <a:prstGeom prst="rect">
            <a:avLst/>
          </a:prstGeom>
          <a:solidFill>
            <a:schemeClr val="bg1"/>
          </a:solidFill>
        </p:spPr>
        <p:txBody>
          <a:bodyPr wrap="square" lIns="0" tIns="0" rIns="0" bIns="0" rtlCol="0">
            <a:spAutoFit/>
          </a:bodyPr>
          <a:lstStyle/>
          <a:p>
            <a:pPr algn="ctr"/>
            <a:r>
              <a:rPr lang="da-DK" sz="600" dirty="0">
                <a:solidFill>
                  <a:schemeClr val="accent1"/>
                </a:solidFill>
              </a:rPr>
              <a:t>Sundheds-medarbejder</a:t>
            </a:r>
          </a:p>
        </p:txBody>
      </p:sp>
      <p:sp>
        <p:nvSpPr>
          <p:cNvPr id="15" name="TextBox 14">
            <a:extLst>
              <a:ext uri="{FF2B5EF4-FFF2-40B4-BE49-F238E27FC236}">
                <a16:creationId xmlns:a16="http://schemas.microsoft.com/office/drawing/2014/main" id="{92C30E1F-6910-A872-1776-00C077C1C554}"/>
              </a:ext>
            </a:extLst>
          </p:cNvPr>
          <p:cNvSpPr txBox="1"/>
          <p:nvPr/>
        </p:nvSpPr>
        <p:spPr>
          <a:xfrm>
            <a:off x="6111868" y="2592000"/>
            <a:ext cx="704240" cy="92333"/>
          </a:xfrm>
          <a:prstGeom prst="rect">
            <a:avLst/>
          </a:prstGeom>
          <a:solidFill>
            <a:schemeClr val="bg1"/>
          </a:solidFill>
        </p:spPr>
        <p:txBody>
          <a:bodyPr wrap="square" lIns="0" tIns="0" rIns="0" bIns="0" rtlCol="0">
            <a:spAutoFit/>
          </a:bodyPr>
          <a:lstStyle/>
          <a:p>
            <a:pPr algn="ctr"/>
            <a:r>
              <a:rPr lang="da-DK" sz="600" dirty="0">
                <a:solidFill>
                  <a:schemeClr val="accent1"/>
                </a:solidFill>
              </a:rPr>
              <a:t>Arbejdsskade</a:t>
            </a:r>
          </a:p>
        </p:txBody>
      </p:sp>
      <p:sp>
        <p:nvSpPr>
          <p:cNvPr id="17" name="TextBox 16">
            <a:extLst>
              <a:ext uri="{FF2B5EF4-FFF2-40B4-BE49-F238E27FC236}">
                <a16:creationId xmlns:a16="http://schemas.microsoft.com/office/drawing/2014/main" id="{FC26141B-6BAF-97DD-D331-8D4219E18FD0}"/>
              </a:ext>
            </a:extLst>
          </p:cNvPr>
          <p:cNvSpPr txBox="1"/>
          <p:nvPr/>
        </p:nvSpPr>
        <p:spPr>
          <a:xfrm>
            <a:off x="6820389" y="2592000"/>
            <a:ext cx="688665" cy="92333"/>
          </a:xfrm>
          <a:prstGeom prst="rect">
            <a:avLst/>
          </a:prstGeom>
          <a:solidFill>
            <a:schemeClr val="bg1"/>
          </a:solidFill>
        </p:spPr>
        <p:txBody>
          <a:bodyPr wrap="square" lIns="0" tIns="0" rIns="0" bIns="0" rtlCol="0">
            <a:spAutoFit/>
          </a:bodyPr>
          <a:lstStyle/>
          <a:p>
            <a:pPr algn="ctr"/>
            <a:r>
              <a:rPr lang="da-DK" sz="600" dirty="0">
                <a:solidFill>
                  <a:schemeClr val="accent1"/>
                </a:solidFill>
              </a:rPr>
              <a:t>Familie</a:t>
            </a:r>
          </a:p>
        </p:txBody>
      </p:sp>
      <p:sp>
        <p:nvSpPr>
          <p:cNvPr id="21" name="TextBox 20">
            <a:extLst>
              <a:ext uri="{FF2B5EF4-FFF2-40B4-BE49-F238E27FC236}">
                <a16:creationId xmlns:a16="http://schemas.microsoft.com/office/drawing/2014/main" id="{979A7CA5-5D84-F23A-F406-9E95971C537D}"/>
              </a:ext>
            </a:extLst>
          </p:cNvPr>
          <p:cNvSpPr txBox="1"/>
          <p:nvPr/>
        </p:nvSpPr>
        <p:spPr>
          <a:xfrm>
            <a:off x="7520696" y="2592000"/>
            <a:ext cx="728374" cy="95723"/>
          </a:xfrm>
          <a:prstGeom prst="rect">
            <a:avLst/>
          </a:prstGeom>
          <a:solidFill>
            <a:schemeClr val="bg1"/>
          </a:solidFill>
        </p:spPr>
        <p:txBody>
          <a:bodyPr wrap="square" lIns="0" tIns="0" rIns="0" bIns="0" rtlCol="0">
            <a:spAutoFit/>
          </a:bodyPr>
          <a:lstStyle/>
          <a:p>
            <a:pPr algn="ctr"/>
            <a:r>
              <a:rPr lang="da-DK" sz="600" dirty="0">
                <a:solidFill>
                  <a:schemeClr val="accent1"/>
                </a:solidFill>
              </a:rPr>
              <a:t>Kontor</a:t>
            </a:r>
          </a:p>
        </p:txBody>
      </p:sp>
      <p:sp>
        <p:nvSpPr>
          <p:cNvPr id="23" name="TextBox 22">
            <a:extLst>
              <a:ext uri="{FF2B5EF4-FFF2-40B4-BE49-F238E27FC236}">
                <a16:creationId xmlns:a16="http://schemas.microsoft.com/office/drawing/2014/main" id="{8025A071-E20A-96DE-939A-25D2D126CB17}"/>
              </a:ext>
            </a:extLst>
          </p:cNvPr>
          <p:cNvSpPr txBox="1"/>
          <p:nvPr/>
        </p:nvSpPr>
        <p:spPr>
          <a:xfrm>
            <a:off x="8290321" y="2592000"/>
            <a:ext cx="704240" cy="92333"/>
          </a:xfrm>
          <a:prstGeom prst="rect">
            <a:avLst/>
          </a:prstGeom>
          <a:solidFill>
            <a:schemeClr val="bg1"/>
          </a:solidFill>
        </p:spPr>
        <p:txBody>
          <a:bodyPr wrap="square" lIns="0" tIns="0" rIns="0" bIns="0" rtlCol="0">
            <a:spAutoFit/>
          </a:bodyPr>
          <a:lstStyle/>
          <a:p>
            <a:pPr algn="ctr"/>
            <a:r>
              <a:rPr lang="da-DK" sz="600" dirty="0">
                <a:solidFill>
                  <a:schemeClr val="accent1"/>
                </a:solidFill>
              </a:rPr>
              <a:t>Oplæring</a:t>
            </a:r>
          </a:p>
        </p:txBody>
      </p:sp>
      <p:sp>
        <p:nvSpPr>
          <p:cNvPr id="27" name="TextBox 26">
            <a:extLst>
              <a:ext uri="{FF2B5EF4-FFF2-40B4-BE49-F238E27FC236}">
                <a16:creationId xmlns:a16="http://schemas.microsoft.com/office/drawing/2014/main" id="{8F078C00-7583-02F0-7584-F01CC76D8172}"/>
              </a:ext>
            </a:extLst>
          </p:cNvPr>
          <p:cNvSpPr txBox="1"/>
          <p:nvPr/>
        </p:nvSpPr>
        <p:spPr>
          <a:xfrm>
            <a:off x="6840000" y="3312000"/>
            <a:ext cx="614362" cy="92333"/>
          </a:xfrm>
          <a:prstGeom prst="rect">
            <a:avLst/>
          </a:prstGeom>
          <a:solidFill>
            <a:schemeClr val="bg1"/>
          </a:solidFill>
        </p:spPr>
        <p:txBody>
          <a:bodyPr wrap="square" lIns="0" tIns="0" rIns="0" bIns="0" rtlCol="0">
            <a:spAutoFit/>
          </a:bodyPr>
          <a:lstStyle/>
          <a:p>
            <a:pPr algn="ctr"/>
            <a:r>
              <a:rPr lang="da-DK" sz="600" dirty="0">
                <a:solidFill>
                  <a:schemeClr val="accent1"/>
                </a:solidFill>
              </a:rPr>
              <a:t>Team</a:t>
            </a:r>
          </a:p>
        </p:txBody>
      </p:sp>
      <p:sp>
        <p:nvSpPr>
          <p:cNvPr id="29" name="TextBox 28">
            <a:extLst>
              <a:ext uri="{FF2B5EF4-FFF2-40B4-BE49-F238E27FC236}">
                <a16:creationId xmlns:a16="http://schemas.microsoft.com/office/drawing/2014/main" id="{06CADCB4-2BC3-C072-99E6-801A3A4343B2}"/>
              </a:ext>
            </a:extLst>
          </p:cNvPr>
          <p:cNvSpPr txBox="1"/>
          <p:nvPr/>
        </p:nvSpPr>
        <p:spPr>
          <a:xfrm>
            <a:off x="8961393" y="2592000"/>
            <a:ext cx="704240" cy="92333"/>
          </a:xfrm>
          <a:prstGeom prst="rect">
            <a:avLst/>
          </a:prstGeom>
          <a:solidFill>
            <a:schemeClr val="bg1"/>
          </a:solidFill>
        </p:spPr>
        <p:txBody>
          <a:bodyPr wrap="square" lIns="0" tIns="0" rIns="0" bIns="0" rtlCol="0">
            <a:spAutoFit/>
          </a:bodyPr>
          <a:lstStyle/>
          <a:p>
            <a:pPr algn="ctr"/>
            <a:r>
              <a:rPr lang="da-DK" sz="600" dirty="0">
                <a:solidFill>
                  <a:schemeClr val="accent1"/>
                </a:solidFill>
              </a:rPr>
              <a:t>Undervisning</a:t>
            </a:r>
          </a:p>
        </p:txBody>
      </p:sp>
      <p:sp>
        <p:nvSpPr>
          <p:cNvPr id="31" name="TextBox 30">
            <a:extLst>
              <a:ext uri="{FF2B5EF4-FFF2-40B4-BE49-F238E27FC236}">
                <a16:creationId xmlns:a16="http://schemas.microsoft.com/office/drawing/2014/main" id="{8B601A85-0266-4895-8C2D-20667A7A9B2F}"/>
              </a:ext>
            </a:extLst>
          </p:cNvPr>
          <p:cNvSpPr txBox="1"/>
          <p:nvPr/>
        </p:nvSpPr>
        <p:spPr>
          <a:xfrm>
            <a:off x="9717360" y="2520826"/>
            <a:ext cx="614362" cy="184666"/>
          </a:xfrm>
          <a:prstGeom prst="rect">
            <a:avLst/>
          </a:prstGeom>
          <a:solidFill>
            <a:schemeClr val="bg1"/>
          </a:solidFill>
        </p:spPr>
        <p:txBody>
          <a:bodyPr wrap="square" lIns="0" tIns="0" rIns="0" bIns="0" rtlCol="0">
            <a:spAutoFit/>
          </a:bodyPr>
          <a:lstStyle/>
          <a:p>
            <a:pPr algn="ctr"/>
            <a:r>
              <a:rPr lang="da-DK" sz="600" dirty="0">
                <a:solidFill>
                  <a:schemeClr val="accent1"/>
                </a:solidFill>
              </a:rPr>
              <a:t>Sagsbunke / Bureaukrati</a:t>
            </a:r>
          </a:p>
        </p:txBody>
      </p:sp>
      <p:sp>
        <p:nvSpPr>
          <p:cNvPr id="87" name="TextBox 86">
            <a:extLst>
              <a:ext uri="{FF2B5EF4-FFF2-40B4-BE49-F238E27FC236}">
                <a16:creationId xmlns:a16="http://schemas.microsoft.com/office/drawing/2014/main" id="{BA2AA388-6B29-40B9-010E-7D753CF54BBB}"/>
              </a:ext>
            </a:extLst>
          </p:cNvPr>
          <p:cNvSpPr txBox="1"/>
          <p:nvPr/>
        </p:nvSpPr>
        <p:spPr>
          <a:xfrm>
            <a:off x="3240000" y="2592000"/>
            <a:ext cx="704240" cy="92333"/>
          </a:xfrm>
          <a:prstGeom prst="rect">
            <a:avLst/>
          </a:prstGeom>
          <a:solidFill>
            <a:schemeClr val="bg1"/>
          </a:solidFill>
        </p:spPr>
        <p:txBody>
          <a:bodyPr wrap="square" lIns="0" tIns="0" rIns="0" bIns="0" rtlCol="0">
            <a:spAutoFit/>
          </a:bodyPr>
          <a:lstStyle/>
          <a:p>
            <a:pPr algn="ctr"/>
            <a:r>
              <a:rPr lang="da-DK" sz="600" dirty="0">
                <a:solidFill>
                  <a:schemeClr val="accent1"/>
                </a:solidFill>
              </a:rPr>
              <a:t>Læge</a:t>
            </a:r>
          </a:p>
        </p:txBody>
      </p:sp>
      <p:sp>
        <p:nvSpPr>
          <p:cNvPr id="88" name="TextBox 87">
            <a:extLst>
              <a:ext uri="{FF2B5EF4-FFF2-40B4-BE49-F238E27FC236}">
                <a16:creationId xmlns:a16="http://schemas.microsoft.com/office/drawing/2014/main" id="{C5944784-F0D6-6E7B-1E3B-C11330F56A7E}"/>
              </a:ext>
            </a:extLst>
          </p:cNvPr>
          <p:cNvSpPr txBox="1"/>
          <p:nvPr/>
        </p:nvSpPr>
        <p:spPr>
          <a:xfrm>
            <a:off x="5400000" y="3312000"/>
            <a:ext cx="704240" cy="92333"/>
          </a:xfrm>
          <a:prstGeom prst="rect">
            <a:avLst/>
          </a:prstGeom>
          <a:solidFill>
            <a:schemeClr val="bg1"/>
          </a:solidFill>
        </p:spPr>
        <p:txBody>
          <a:bodyPr wrap="square" lIns="0" tIns="0" rIns="0" bIns="0" rtlCol="0">
            <a:spAutoFit/>
          </a:bodyPr>
          <a:lstStyle/>
          <a:p>
            <a:pPr algn="ctr"/>
            <a:r>
              <a:rPr lang="da-DK" sz="600" dirty="0">
                <a:solidFill>
                  <a:schemeClr val="accent1"/>
                </a:solidFill>
              </a:rPr>
              <a:t>Få</a:t>
            </a:r>
          </a:p>
        </p:txBody>
      </p:sp>
      <p:sp>
        <p:nvSpPr>
          <p:cNvPr id="89" name="TextBox 88">
            <a:extLst>
              <a:ext uri="{FF2B5EF4-FFF2-40B4-BE49-F238E27FC236}">
                <a16:creationId xmlns:a16="http://schemas.microsoft.com/office/drawing/2014/main" id="{AD58879F-E7C7-BB6C-86EF-21AF0FACEE2A}"/>
              </a:ext>
            </a:extLst>
          </p:cNvPr>
          <p:cNvSpPr txBox="1"/>
          <p:nvPr/>
        </p:nvSpPr>
        <p:spPr>
          <a:xfrm>
            <a:off x="6119999" y="3312000"/>
            <a:ext cx="693029" cy="92333"/>
          </a:xfrm>
          <a:prstGeom prst="rect">
            <a:avLst/>
          </a:prstGeom>
          <a:solidFill>
            <a:schemeClr val="bg1"/>
          </a:solidFill>
        </p:spPr>
        <p:txBody>
          <a:bodyPr wrap="square" lIns="0" tIns="0" rIns="0" bIns="0" rtlCol="0">
            <a:spAutoFit/>
          </a:bodyPr>
          <a:lstStyle/>
          <a:p>
            <a:pPr algn="ctr"/>
            <a:r>
              <a:rPr lang="da-DK" sz="600" dirty="0">
                <a:solidFill>
                  <a:schemeClr val="accent1"/>
                </a:solidFill>
              </a:rPr>
              <a:t>Mange</a:t>
            </a:r>
          </a:p>
        </p:txBody>
      </p:sp>
      <p:sp>
        <p:nvSpPr>
          <p:cNvPr id="90" name="TextBox 89">
            <a:extLst>
              <a:ext uri="{FF2B5EF4-FFF2-40B4-BE49-F238E27FC236}">
                <a16:creationId xmlns:a16="http://schemas.microsoft.com/office/drawing/2014/main" id="{31D668F7-598C-2795-B77A-B3D6D692EA5D}"/>
              </a:ext>
            </a:extLst>
          </p:cNvPr>
          <p:cNvSpPr txBox="1"/>
          <p:nvPr/>
        </p:nvSpPr>
        <p:spPr>
          <a:xfrm>
            <a:off x="8995238" y="4119667"/>
            <a:ext cx="614362" cy="92333"/>
          </a:xfrm>
          <a:prstGeom prst="rect">
            <a:avLst/>
          </a:prstGeom>
          <a:solidFill>
            <a:schemeClr val="bg1"/>
          </a:solidFill>
        </p:spPr>
        <p:txBody>
          <a:bodyPr wrap="square" lIns="0" tIns="0" rIns="0" bIns="0" rtlCol="0">
            <a:spAutoFit/>
          </a:bodyPr>
          <a:lstStyle/>
          <a:p>
            <a:pPr algn="ctr"/>
            <a:r>
              <a:rPr lang="da-DK" sz="600" dirty="0">
                <a:solidFill>
                  <a:schemeClr val="accent1"/>
                </a:solidFill>
              </a:rPr>
              <a:t>Danmark</a:t>
            </a:r>
          </a:p>
        </p:txBody>
      </p:sp>
      <p:sp>
        <p:nvSpPr>
          <p:cNvPr id="91" name="TextBox 90">
            <a:extLst>
              <a:ext uri="{FF2B5EF4-FFF2-40B4-BE49-F238E27FC236}">
                <a16:creationId xmlns:a16="http://schemas.microsoft.com/office/drawing/2014/main" id="{F63F2E5A-B2D3-8552-94F6-5BC65E4E7E84}"/>
              </a:ext>
            </a:extLst>
          </p:cNvPr>
          <p:cNvSpPr txBox="1"/>
          <p:nvPr/>
        </p:nvSpPr>
        <p:spPr>
          <a:xfrm>
            <a:off x="9732819" y="4104114"/>
            <a:ext cx="614362" cy="92333"/>
          </a:xfrm>
          <a:prstGeom prst="rect">
            <a:avLst/>
          </a:prstGeom>
          <a:solidFill>
            <a:schemeClr val="bg1"/>
          </a:solidFill>
        </p:spPr>
        <p:txBody>
          <a:bodyPr wrap="square" lIns="0" tIns="0" rIns="0" bIns="0" rtlCol="0">
            <a:spAutoFit/>
          </a:bodyPr>
          <a:lstStyle/>
          <a:p>
            <a:pPr algn="ctr"/>
            <a:r>
              <a:rPr lang="da-DK" sz="600" dirty="0">
                <a:solidFill>
                  <a:schemeClr val="accent1"/>
                </a:solidFill>
              </a:rPr>
              <a:t>Global</a:t>
            </a:r>
          </a:p>
        </p:txBody>
      </p:sp>
      <p:sp>
        <p:nvSpPr>
          <p:cNvPr id="92" name="TextBox 91">
            <a:extLst>
              <a:ext uri="{FF2B5EF4-FFF2-40B4-BE49-F238E27FC236}">
                <a16:creationId xmlns:a16="http://schemas.microsoft.com/office/drawing/2014/main" id="{CA70297B-71EC-8549-48AD-D96303B82047}"/>
              </a:ext>
            </a:extLst>
          </p:cNvPr>
          <p:cNvSpPr txBox="1"/>
          <p:nvPr/>
        </p:nvSpPr>
        <p:spPr>
          <a:xfrm>
            <a:off x="8306246" y="3312000"/>
            <a:ext cx="614362" cy="92333"/>
          </a:xfrm>
          <a:prstGeom prst="rect">
            <a:avLst/>
          </a:prstGeom>
          <a:solidFill>
            <a:schemeClr val="bg1"/>
          </a:solidFill>
        </p:spPr>
        <p:txBody>
          <a:bodyPr wrap="square" lIns="0" tIns="0" rIns="0" bIns="0" rtlCol="0">
            <a:spAutoFit/>
          </a:bodyPr>
          <a:lstStyle/>
          <a:p>
            <a:pPr algn="ctr"/>
            <a:r>
              <a:rPr lang="da-DK" sz="600" dirty="0">
                <a:solidFill>
                  <a:schemeClr val="accent1"/>
                </a:solidFill>
              </a:rPr>
              <a:t>Data</a:t>
            </a:r>
          </a:p>
        </p:txBody>
      </p:sp>
      <p:sp>
        <p:nvSpPr>
          <p:cNvPr id="93" name="TextBox 92">
            <a:extLst>
              <a:ext uri="{FF2B5EF4-FFF2-40B4-BE49-F238E27FC236}">
                <a16:creationId xmlns:a16="http://schemas.microsoft.com/office/drawing/2014/main" id="{BB6951BC-DEFC-6230-B6CB-8E95D082C687}"/>
              </a:ext>
            </a:extLst>
          </p:cNvPr>
          <p:cNvSpPr txBox="1"/>
          <p:nvPr/>
        </p:nvSpPr>
        <p:spPr>
          <a:xfrm>
            <a:off x="9000000" y="3312000"/>
            <a:ext cx="614362" cy="92333"/>
          </a:xfrm>
          <a:prstGeom prst="rect">
            <a:avLst/>
          </a:prstGeom>
          <a:solidFill>
            <a:schemeClr val="bg1"/>
          </a:solidFill>
        </p:spPr>
        <p:txBody>
          <a:bodyPr wrap="square" lIns="0" tIns="0" rIns="0" bIns="0" rtlCol="0">
            <a:spAutoFit/>
          </a:bodyPr>
          <a:lstStyle/>
          <a:p>
            <a:pPr algn="ctr"/>
            <a:r>
              <a:rPr lang="da-DK" sz="600" dirty="0">
                <a:solidFill>
                  <a:schemeClr val="accent1"/>
                </a:solidFill>
              </a:rPr>
              <a:t>Mobil</a:t>
            </a:r>
          </a:p>
        </p:txBody>
      </p:sp>
      <p:sp>
        <p:nvSpPr>
          <p:cNvPr id="95" name="TextBox 94">
            <a:extLst>
              <a:ext uri="{FF2B5EF4-FFF2-40B4-BE49-F238E27FC236}">
                <a16:creationId xmlns:a16="http://schemas.microsoft.com/office/drawing/2014/main" id="{CF3D9592-89F7-73B6-8900-1C51C6FB72A7}"/>
              </a:ext>
            </a:extLst>
          </p:cNvPr>
          <p:cNvSpPr txBox="1"/>
          <p:nvPr/>
        </p:nvSpPr>
        <p:spPr>
          <a:xfrm>
            <a:off x="1833868" y="3325065"/>
            <a:ext cx="614362" cy="92333"/>
          </a:xfrm>
          <a:prstGeom prst="rect">
            <a:avLst/>
          </a:prstGeom>
          <a:solidFill>
            <a:schemeClr val="bg1"/>
          </a:solidFill>
        </p:spPr>
        <p:txBody>
          <a:bodyPr wrap="square" lIns="0" tIns="0" rIns="0" bIns="0" rtlCol="0">
            <a:spAutoFit/>
          </a:bodyPr>
          <a:lstStyle/>
          <a:p>
            <a:pPr algn="ctr"/>
            <a:r>
              <a:rPr lang="da-DK" sz="600" dirty="0">
                <a:solidFill>
                  <a:schemeClr val="accent1"/>
                </a:solidFill>
              </a:rPr>
              <a:t>Søg</a:t>
            </a:r>
          </a:p>
        </p:txBody>
      </p:sp>
      <p:sp>
        <p:nvSpPr>
          <p:cNvPr id="97" name="TextBox 96">
            <a:extLst>
              <a:ext uri="{FF2B5EF4-FFF2-40B4-BE49-F238E27FC236}">
                <a16:creationId xmlns:a16="http://schemas.microsoft.com/office/drawing/2014/main" id="{4E26E026-0C22-5850-F87B-B69E8B61142F}"/>
              </a:ext>
            </a:extLst>
          </p:cNvPr>
          <p:cNvSpPr txBox="1"/>
          <p:nvPr/>
        </p:nvSpPr>
        <p:spPr>
          <a:xfrm>
            <a:off x="2553868" y="3325065"/>
            <a:ext cx="614362" cy="92333"/>
          </a:xfrm>
          <a:prstGeom prst="rect">
            <a:avLst/>
          </a:prstGeom>
          <a:solidFill>
            <a:schemeClr val="bg1"/>
          </a:solidFill>
        </p:spPr>
        <p:txBody>
          <a:bodyPr wrap="square" lIns="0" tIns="0" rIns="0" bIns="0" rtlCol="0">
            <a:spAutoFit/>
          </a:bodyPr>
          <a:lstStyle/>
          <a:p>
            <a:pPr algn="ctr"/>
            <a:r>
              <a:rPr lang="da-DK" sz="600" dirty="0">
                <a:solidFill>
                  <a:schemeClr val="accent1"/>
                </a:solidFill>
              </a:rPr>
              <a:t>Penge</a:t>
            </a:r>
          </a:p>
        </p:txBody>
      </p:sp>
      <p:sp>
        <p:nvSpPr>
          <p:cNvPr id="100" name="TextBox 99">
            <a:extLst>
              <a:ext uri="{FF2B5EF4-FFF2-40B4-BE49-F238E27FC236}">
                <a16:creationId xmlns:a16="http://schemas.microsoft.com/office/drawing/2014/main" id="{D6284F4F-A4B4-9F79-7490-9BA59464F742}"/>
              </a:ext>
            </a:extLst>
          </p:cNvPr>
          <p:cNvSpPr txBox="1"/>
          <p:nvPr/>
        </p:nvSpPr>
        <p:spPr>
          <a:xfrm>
            <a:off x="1080000" y="4900662"/>
            <a:ext cx="692326" cy="92333"/>
          </a:xfrm>
          <a:prstGeom prst="rect">
            <a:avLst/>
          </a:prstGeom>
          <a:solidFill>
            <a:schemeClr val="bg1"/>
          </a:solidFill>
        </p:spPr>
        <p:txBody>
          <a:bodyPr wrap="square" lIns="0" tIns="0" rIns="0" bIns="0" rtlCol="0">
            <a:spAutoFit/>
          </a:bodyPr>
          <a:lstStyle/>
          <a:p>
            <a:pPr algn="ctr"/>
            <a:r>
              <a:rPr lang="da-DK" sz="600" dirty="0">
                <a:solidFill>
                  <a:schemeClr val="accent1"/>
                </a:solidFill>
              </a:rPr>
              <a:t>Dialog</a:t>
            </a:r>
          </a:p>
        </p:txBody>
      </p:sp>
      <p:sp>
        <p:nvSpPr>
          <p:cNvPr id="101" name="TextBox 100">
            <a:extLst>
              <a:ext uri="{FF2B5EF4-FFF2-40B4-BE49-F238E27FC236}">
                <a16:creationId xmlns:a16="http://schemas.microsoft.com/office/drawing/2014/main" id="{15DF5198-36F2-8F5C-807C-20F2FA75EBFE}"/>
              </a:ext>
            </a:extLst>
          </p:cNvPr>
          <p:cNvSpPr txBox="1"/>
          <p:nvPr/>
        </p:nvSpPr>
        <p:spPr>
          <a:xfrm>
            <a:off x="3960000" y="4104000"/>
            <a:ext cx="688800" cy="92333"/>
          </a:xfrm>
          <a:prstGeom prst="rect">
            <a:avLst/>
          </a:prstGeom>
          <a:solidFill>
            <a:schemeClr val="bg1"/>
          </a:solidFill>
        </p:spPr>
        <p:txBody>
          <a:bodyPr wrap="square" lIns="0" tIns="0" rIns="0" bIns="0" rtlCol="0">
            <a:spAutoFit/>
          </a:bodyPr>
          <a:lstStyle/>
          <a:p>
            <a:pPr algn="ctr"/>
            <a:r>
              <a:rPr lang="da-DK" sz="600" dirty="0">
                <a:solidFill>
                  <a:schemeClr val="accent1"/>
                </a:solidFill>
              </a:rPr>
              <a:t>Tandhjul</a:t>
            </a:r>
          </a:p>
        </p:txBody>
      </p:sp>
      <p:sp>
        <p:nvSpPr>
          <p:cNvPr id="102" name="TextBox 101">
            <a:extLst>
              <a:ext uri="{FF2B5EF4-FFF2-40B4-BE49-F238E27FC236}">
                <a16:creationId xmlns:a16="http://schemas.microsoft.com/office/drawing/2014/main" id="{09E78696-E7CD-8584-BCB7-1807114A5567}"/>
              </a:ext>
            </a:extLst>
          </p:cNvPr>
          <p:cNvSpPr txBox="1"/>
          <p:nvPr/>
        </p:nvSpPr>
        <p:spPr>
          <a:xfrm>
            <a:off x="4680000" y="4104000"/>
            <a:ext cx="681600" cy="184666"/>
          </a:xfrm>
          <a:prstGeom prst="rect">
            <a:avLst/>
          </a:prstGeom>
          <a:solidFill>
            <a:schemeClr val="bg1"/>
          </a:solidFill>
        </p:spPr>
        <p:txBody>
          <a:bodyPr wrap="square" lIns="0" tIns="0" rIns="0" bIns="0" rtlCol="0">
            <a:spAutoFit/>
          </a:bodyPr>
          <a:lstStyle/>
          <a:p>
            <a:pPr algn="ctr"/>
            <a:r>
              <a:rPr lang="da-DK" sz="600" dirty="0">
                <a:solidFill>
                  <a:schemeClr val="accent1"/>
                </a:solidFill>
              </a:rPr>
              <a:t>Positiv </a:t>
            </a:r>
          </a:p>
          <a:p>
            <a:pPr algn="ctr"/>
            <a:r>
              <a:rPr lang="da-DK" sz="600" dirty="0">
                <a:solidFill>
                  <a:schemeClr val="accent1"/>
                </a:solidFill>
              </a:rPr>
              <a:t>udvikling 1</a:t>
            </a:r>
          </a:p>
        </p:txBody>
      </p:sp>
      <p:sp>
        <p:nvSpPr>
          <p:cNvPr id="103" name="TextBox 102">
            <a:extLst>
              <a:ext uri="{FF2B5EF4-FFF2-40B4-BE49-F238E27FC236}">
                <a16:creationId xmlns:a16="http://schemas.microsoft.com/office/drawing/2014/main" id="{9BC3F4B5-4663-9DD1-C362-CDCA3D26B03E}"/>
              </a:ext>
            </a:extLst>
          </p:cNvPr>
          <p:cNvSpPr txBox="1"/>
          <p:nvPr/>
        </p:nvSpPr>
        <p:spPr>
          <a:xfrm>
            <a:off x="5400000" y="4104000"/>
            <a:ext cx="704240" cy="184666"/>
          </a:xfrm>
          <a:prstGeom prst="rect">
            <a:avLst/>
          </a:prstGeom>
          <a:solidFill>
            <a:schemeClr val="bg1"/>
          </a:solidFill>
        </p:spPr>
        <p:txBody>
          <a:bodyPr wrap="square" lIns="0" tIns="0" rIns="0" bIns="0" rtlCol="0">
            <a:spAutoFit/>
          </a:bodyPr>
          <a:lstStyle/>
          <a:p>
            <a:pPr algn="ctr"/>
            <a:r>
              <a:rPr lang="da-DK" sz="600" dirty="0">
                <a:solidFill>
                  <a:schemeClr val="accent1"/>
                </a:solidFill>
              </a:rPr>
              <a:t>Negativ </a:t>
            </a:r>
          </a:p>
          <a:p>
            <a:pPr algn="ctr"/>
            <a:r>
              <a:rPr lang="da-DK" sz="600" dirty="0">
                <a:solidFill>
                  <a:schemeClr val="accent1"/>
                </a:solidFill>
              </a:rPr>
              <a:t>udvikling 1</a:t>
            </a:r>
          </a:p>
        </p:txBody>
      </p:sp>
      <p:sp>
        <p:nvSpPr>
          <p:cNvPr id="104" name="TextBox 103">
            <a:extLst>
              <a:ext uri="{FF2B5EF4-FFF2-40B4-BE49-F238E27FC236}">
                <a16:creationId xmlns:a16="http://schemas.microsoft.com/office/drawing/2014/main" id="{4BF20FB8-25CB-F99D-49C6-DBA2A4DA9B2C}"/>
              </a:ext>
            </a:extLst>
          </p:cNvPr>
          <p:cNvSpPr txBox="1"/>
          <p:nvPr/>
        </p:nvSpPr>
        <p:spPr>
          <a:xfrm>
            <a:off x="6119999" y="4104000"/>
            <a:ext cx="693029" cy="184666"/>
          </a:xfrm>
          <a:prstGeom prst="rect">
            <a:avLst/>
          </a:prstGeom>
          <a:solidFill>
            <a:schemeClr val="bg1"/>
          </a:solidFill>
        </p:spPr>
        <p:txBody>
          <a:bodyPr wrap="square" lIns="0" tIns="0" rIns="0" bIns="0" rtlCol="0">
            <a:spAutoFit/>
          </a:bodyPr>
          <a:lstStyle/>
          <a:p>
            <a:pPr algn="ctr"/>
            <a:r>
              <a:rPr lang="da-DK" sz="600" dirty="0">
                <a:solidFill>
                  <a:schemeClr val="accent1"/>
                </a:solidFill>
              </a:rPr>
              <a:t>Positiv </a:t>
            </a:r>
          </a:p>
          <a:p>
            <a:pPr algn="ctr"/>
            <a:r>
              <a:rPr lang="da-DK" sz="600" dirty="0">
                <a:solidFill>
                  <a:schemeClr val="accent1"/>
                </a:solidFill>
              </a:rPr>
              <a:t>udvikling 2</a:t>
            </a:r>
          </a:p>
        </p:txBody>
      </p:sp>
      <p:sp>
        <p:nvSpPr>
          <p:cNvPr id="105" name="TextBox 104">
            <a:extLst>
              <a:ext uri="{FF2B5EF4-FFF2-40B4-BE49-F238E27FC236}">
                <a16:creationId xmlns:a16="http://schemas.microsoft.com/office/drawing/2014/main" id="{D8548F53-7E38-394F-1BE6-614D8C6E93E6}"/>
              </a:ext>
            </a:extLst>
          </p:cNvPr>
          <p:cNvSpPr txBox="1"/>
          <p:nvPr/>
        </p:nvSpPr>
        <p:spPr>
          <a:xfrm>
            <a:off x="6840000" y="4104000"/>
            <a:ext cx="614362" cy="184666"/>
          </a:xfrm>
          <a:prstGeom prst="rect">
            <a:avLst/>
          </a:prstGeom>
          <a:solidFill>
            <a:schemeClr val="bg1"/>
          </a:solidFill>
        </p:spPr>
        <p:txBody>
          <a:bodyPr wrap="square" lIns="0" tIns="0" rIns="0" bIns="0" rtlCol="0">
            <a:spAutoFit/>
          </a:bodyPr>
          <a:lstStyle/>
          <a:p>
            <a:pPr algn="ctr"/>
            <a:r>
              <a:rPr lang="da-DK" sz="600" dirty="0">
                <a:solidFill>
                  <a:schemeClr val="accent1"/>
                </a:solidFill>
              </a:rPr>
              <a:t>Negativ </a:t>
            </a:r>
          </a:p>
          <a:p>
            <a:pPr algn="ctr"/>
            <a:r>
              <a:rPr lang="da-DK" sz="600" dirty="0">
                <a:solidFill>
                  <a:schemeClr val="accent1"/>
                </a:solidFill>
              </a:rPr>
              <a:t>udvikling 2</a:t>
            </a:r>
          </a:p>
        </p:txBody>
      </p:sp>
      <p:sp>
        <p:nvSpPr>
          <p:cNvPr id="106" name="TextBox 105">
            <a:extLst>
              <a:ext uri="{FF2B5EF4-FFF2-40B4-BE49-F238E27FC236}">
                <a16:creationId xmlns:a16="http://schemas.microsoft.com/office/drawing/2014/main" id="{5E3FA0C1-F320-D2E3-C2EC-A414B7FAB983}"/>
              </a:ext>
            </a:extLst>
          </p:cNvPr>
          <p:cNvSpPr txBox="1"/>
          <p:nvPr/>
        </p:nvSpPr>
        <p:spPr>
          <a:xfrm>
            <a:off x="7582640" y="4104114"/>
            <a:ext cx="614362" cy="92333"/>
          </a:xfrm>
          <a:prstGeom prst="rect">
            <a:avLst/>
          </a:prstGeom>
          <a:solidFill>
            <a:schemeClr val="bg1"/>
          </a:solidFill>
        </p:spPr>
        <p:txBody>
          <a:bodyPr wrap="square" lIns="0" tIns="0" rIns="0" bIns="0" rtlCol="0">
            <a:spAutoFit/>
          </a:bodyPr>
          <a:lstStyle/>
          <a:p>
            <a:pPr algn="ctr"/>
            <a:r>
              <a:rPr lang="da-DK" sz="600" dirty="0">
                <a:solidFill>
                  <a:schemeClr val="accent1"/>
                </a:solidFill>
              </a:rPr>
              <a:t>Lyspære</a:t>
            </a:r>
          </a:p>
        </p:txBody>
      </p:sp>
      <p:sp>
        <p:nvSpPr>
          <p:cNvPr id="107" name="TextBox 106">
            <a:extLst>
              <a:ext uri="{FF2B5EF4-FFF2-40B4-BE49-F238E27FC236}">
                <a16:creationId xmlns:a16="http://schemas.microsoft.com/office/drawing/2014/main" id="{8BD4972B-1332-A0D5-E053-6A1A733C189A}"/>
              </a:ext>
            </a:extLst>
          </p:cNvPr>
          <p:cNvSpPr txBox="1"/>
          <p:nvPr/>
        </p:nvSpPr>
        <p:spPr>
          <a:xfrm>
            <a:off x="1105401" y="4119347"/>
            <a:ext cx="614362" cy="92333"/>
          </a:xfrm>
          <a:prstGeom prst="rect">
            <a:avLst/>
          </a:prstGeom>
          <a:solidFill>
            <a:schemeClr val="bg1"/>
          </a:solidFill>
        </p:spPr>
        <p:txBody>
          <a:bodyPr wrap="square" lIns="0" tIns="0" rIns="0" bIns="0" rtlCol="0">
            <a:spAutoFit/>
          </a:bodyPr>
          <a:lstStyle/>
          <a:p>
            <a:pPr algn="ctr"/>
            <a:r>
              <a:rPr lang="da-DK" sz="600" dirty="0">
                <a:solidFill>
                  <a:schemeClr val="accent1"/>
                </a:solidFill>
              </a:rPr>
              <a:t>Kalender 1</a:t>
            </a:r>
          </a:p>
        </p:txBody>
      </p:sp>
      <p:sp>
        <p:nvSpPr>
          <p:cNvPr id="108" name="TextBox 107">
            <a:extLst>
              <a:ext uri="{FF2B5EF4-FFF2-40B4-BE49-F238E27FC236}">
                <a16:creationId xmlns:a16="http://schemas.microsoft.com/office/drawing/2014/main" id="{17E47794-1BE4-0C8D-33CB-759E204BB104}"/>
              </a:ext>
            </a:extLst>
          </p:cNvPr>
          <p:cNvSpPr txBox="1"/>
          <p:nvPr/>
        </p:nvSpPr>
        <p:spPr>
          <a:xfrm>
            <a:off x="1825401" y="4119347"/>
            <a:ext cx="614362" cy="92333"/>
          </a:xfrm>
          <a:prstGeom prst="rect">
            <a:avLst/>
          </a:prstGeom>
          <a:solidFill>
            <a:schemeClr val="bg1"/>
          </a:solidFill>
        </p:spPr>
        <p:txBody>
          <a:bodyPr wrap="square" lIns="0" tIns="0" rIns="0" bIns="0" rtlCol="0">
            <a:spAutoFit/>
          </a:bodyPr>
          <a:lstStyle/>
          <a:p>
            <a:pPr algn="ctr"/>
            <a:r>
              <a:rPr lang="da-DK" sz="600" dirty="0">
                <a:solidFill>
                  <a:schemeClr val="accent1"/>
                </a:solidFill>
              </a:rPr>
              <a:t>Kalender 2</a:t>
            </a:r>
          </a:p>
        </p:txBody>
      </p:sp>
      <p:sp>
        <p:nvSpPr>
          <p:cNvPr id="109" name="TextBox 108">
            <a:extLst>
              <a:ext uri="{FF2B5EF4-FFF2-40B4-BE49-F238E27FC236}">
                <a16:creationId xmlns:a16="http://schemas.microsoft.com/office/drawing/2014/main" id="{7500C4B2-C1DC-6347-2022-4C6B7B40BC1A}"/>
              </a:ext>
            </a:extLst>
          </p:cNvPr>
          <p:cNvSpPr txBox="1"/>
          <p:nvPr/>
        </p:nvSpPr>
        <p:spPr>
          <a:xfrm>
            <a:off x="2545401" y="4119347"/>
            <a:ext cx="614362" cy="92333"/>
          </a:xfrm>
          <a:prstGeom prst="rect">
            <a:avLst/>
          </a:prstGeom>
          <a:solidFill>
            <a:schemeClr val="bg1"/>
          </a:solidFill>
        </p:spPr>
        <p:txBody>
          <a:bodyPr wrap="square" lIns="0" tIns="0" rIns="0" bIns="0" rtlCol="0">
            <a:spAutoFit/>
          </a:bodyPr>
          <a:lstStyle/>
          <a:p>
            <a:pPr algn="ctr"/>
            <a:r>
              <a:rPr lang="da-DK" sz="600" dirty="0">
                <a:solidFill>
                  <a:schemeClr val="accent1"/>
                </a:solidFill>
              </a:rPr>
              <a:t>Godkendt</a:t>
            </a:r>
          </a:p>
        </p:txBody>
      </p:sp>
      <p:sp>
        <p:nvSpPr>
          <p:cNvPr id="110" name="TextBox 109">
            <a:extLst>
              <a:ext uri="{FF2B5EF4-FFF2-40B4-BE49-F238E27FC236}">
                <a16:creationId xmlns:a16="http://schemas.microsoft.com/office/drawing/2014/main" id="{AE029495-7194-A8B9-A941-9B611B992E12}"/>
              </a:ext>
            </a:extLst>
          </p:cNvPr>
          <p:cNvSpPr txBox="1"/>
          <p:nvPr/>
        </p:nvSpPr>
        <p:spPr>
          <a:xfrm>
            <a:off x="3240000" y="4119347"/>
            <a:ext cx="692326" cy="92333"/>
          </a:xfrm>
          <a:prstGeom prst="rect">
            <a:avLst/>
          </a:prstGeom>
          <a:solidFill>
            <a:schemeClr val="bg1"/>
          </a:solidFill>
        </p:spPr>
        <p:txBody>
          <a:bodyPr wrap="square" lIns="0" tIns="0" rIns="0" bIns="0" rtlCol="0">
            <a:spAutoFit/>
          </a:bodyPr>
          <a:lstStyle/>
          <a:p>
            <a:pPr algn="ctr"/>
            <a:r>
              <a:rPr lang="da-DK" sz="600" dirty="0">
                <a:solidFill>
                  <a:schemeClr val="accent1"/>
                </a:solidFill>
              </a:rPr>
              <a:t>Forbudt</a:t>
            </a:r>
          </a:p>
        </p:txBody>
      </p:sp>
      <p:sp>
        <p:nvSpPr>
          <p:cNvPr id="111" name="TextBox 110">
            <a:extLst>
              <a:ext uri="{FF2B5EF4-FFF2-40B4-BE49-F238E27FC236}">
                <a16:creationId xmlns:a16="http://schemas.microsoft.com/office/drawing/2014/main" id="{1CFDB338-A0F8-4B34-3B2D-B52B7AB4FDD7}"/>
              </a:ext>
            </a:extLst>
          </p:cNvPr>
          <p:cNvSpPr txBox="1"/>
          <p:nvPr/>
        </p:nvSpPr>
        <p:spPr>
          <a:xfrm>
            <a:off x="1816892" y="4889175"/>
            <a:ext cx="688800" cy="92333"/>
          </a:xfrm>
          <a:prstGeom prst="rect">
            <a:avLst/>
          </a:prstGeom>
          <a:solidFill>
            <a:schemeClr val="bg1"/>
          </a:solidFill>
        </p:spPr>
        <p:txBody>
          <a:bodyPr wrap="square" lIns="0" tIns="0" rIns="0" bIns="0" rtlCol="0">
            <a:spAutoFit/>
          </a:bodyPr>
          <a:lstStyle/>
          <a:p>
            <a:pPr algn="ctr"/>
            <a:r>
              <a:rPr lang="da-DK" sz="600" dirty="0">
                <a:solidFill>
                  <a:schemeClr val="accent1"/>
                </a:solidFill>
              </a:rPr>
              <a:t>Pegefinger</a:t>
            </a:r>
          </a:p>
        </p:txBody>
      </p:sp>
      <p:sp>
        <p:nvSpPr>
          <p:cNvPr id="112" name="TextBox 111">
            <a:extLst>
              <a:ext uri="{FF2B5EF4-FFF2-40B4-BE49-F238E27FC236}">
                <a16:creationId xmlns:a16="http://schemas.microsoft.com/office/drawing/2014/main" id="{03B25E08-D8A0-0BEB-3515-2739FBAD5EFA}"/>
              </a:ext>
            </a:extLst>
          </p:cNvPr>
          <p:cNvSpPr txBox="1"/>
          <p:nvPr/>
        </p:nvSpPr>
        <p:spPr>
          <a:xfrm>
            <a:off x="2536892" y="4889174"/>
            <a:ext cx="681600" cy="92333"/>
          </a:xfrm>
          <a:prstGeom prst="rect">
            <a:avLst/>
          </a:prstGeom>
          <a:solidFill>
            <a:schemeClr val="bg1"/>
          </a:solidFill>
        </p:spPr>
        <p:txBody>
          <a:bodyPr wrap="square" lIns="0" tIns="0" rIns="0" bIns="0" rtlCol="0">
            <a:spAutoFit/>
          </a:bodyPr>
          <a:lstStyle/>
          <a:p>
            <a:pPr algn="ctr"/>
            <a:r>
              <a:rPr lang="da-DK" sz="600" dirty="0">
                <a:solidFill>
                  <a:schemeClr val="accent1"/>
                </a:solidFill>
              </a:rPr>
              <a:t>Aftale</a:t>
            </a:r>
          </a:p>
        </p:txBody>
      </p:sp>
      <p:sp>
        <p:nvSpPr>
          <p:cNvPr id="113" name="TextBox 112">
            <a:extLst>
              <a:ext uri="{FF2B5EF4-FFF2-40B4-BE49-F238E27FC236}">
                <a16:creationId xmlns:a16="http://schemas.microsoft.com/office/drawing/2014/main" id="{76917AA4-F562-05B2-4E3B-F243379A9422}"/>
              </a:ext>
            </a:extLst>
          </p:cNvPr>
          <p:cNvSpPr txBox="1"/>
          <p:nvPr/>
        </p:nvSpPr>
        <p:spPr>
          <a:xfrm>
            <a:off x="3256892" y="4889174"/>
            <a:ext cx="704240" cy="92333"/>
          </a:xfrm>
          <a:prstGeom prst="rect">
            <a:avLst/>
          </a:prstGeom>
          <a:solidFill>
            <a:schemeClr val="bg1"/>
          </a:solidFill>
        </p:spPr>
        <p:txBody>
          <a:bodyPr wrap="square" lIns="0" tIns="0" rIns="0" bIns="0" rtlCol="0">
            <a:spAutoFit/>
          </a:bodyPr>
          <a:lstStyle/>
          <a:p>
            <a:pPr algn="ctr"/>
            <a:r>
              <a:rPr lang="da-DK" sz="600" dirty="0">
                <a:solidFill>
                  <a:schemeClr val="accent1"/>
                </a:solidFill>
              </a:rPr>
              <a:t>Paragraf</a:t>
            </a:r>
          </a:p>
        </p:txBody>
      </p:sp>
      <p:sp>
        <p:nvSpPr>
          <p:cNvPr id="114" name="TextBox 113">
            <a:extLst>
              <a:ext uri="{FF2B5EF4-FFF2-40B4-BE49-F238E27FC236}">
                <a16:creationId xmlns:a16="http://schemas.microsoft.com/office/drawing/2014/main" id="{55D50CBE-693E-6D96-BBF8-30B9278BA382}"/>
              </a:ext>
            </a:extLst>
          </p:cNvPr>
          <p:cNvSpPr txBox="1"/>
          <p:nvPr/>
        </p:nvSpPr>
        <p:spPr>
          <a:xfrm>
            <a:off x="3976891" y="4889174"/>
            <a:ext cx="693029" cy="92333"/>
          </a:xfrm>
          <a:prstGeom prst="rect">
            <a:avLst/>
          </a:prstGeom>
          <a:solidFill>
            <a:schemeClr val="bg1"/>
          </a:solidFill>
        </p:spPr>
        <p:txBody>
          <a:bodyPr wrap="square" lIns="0" tIns="0" rIns="0" bIns="0" rtlCol="0">
            <a:spAutoFit/>
          </a:bodyPr>
          <a:lstStyle/>
          <a:p>
            <a:pPr algn="ctr"/>
            <a:r>
              <a:rPr lang="da-DK" sz="600" dirty="0">
                <a:solidFill>
                  <a:schemeClr val="accent1"/>
                </a:solidFill>
              </a:rPr>
              <a:t>Information</a:t>
            </a:r>
          </a:p>
        </p:txBody>
      </p:sp>
      <p:sp>
        <p:nvSpPr>
          <p:cNvPr id="115" name="TextBox 114">
            <a:extLst>
              <a:ext uri="{FF2B5EF4-FFF2-40B4-BE49-F238E27FC236}">
                <a16:creationId xmlns:a16="http://schemas.microsoft.com/office/drawing/2014/main" id="{05829E8C-FDAF-AAA7-8F63-9AB1FA373ED7}"/>
              </a:ext>
            </a:extLst>
          </p:cNvPr>
          <p:cNvSpPr txBox="1"/>
          <p:nvPr/>
        </p:nvSpPr>
        <p:spPr>
          <a:xfrm>
            <a:off x="4696892" y="4889174"/>
            <a:ext cx="614362" cy="92333"/>
          </a:xfrm>
          <a:prstGeom prst="rect">
            <a:avLst/>
          </a:prstGeom>
          <a:solidFill>
            <a:schemeClr val="bg1"/>
          </a:solidFill>
        </p:spPr>
        <p:txBody>
          <a:bodyPr wrap="square" lIns="0" tIns="0" rIns="0" bIns="0" rtlCol="0">
            <a:spAutoFit/>
          </a:bodyPr>
          <a:lstStyle/>
          <a:p>
            <a:pPr algn="ctr"/>
            <a:r>
              <a:rPr lang="da-DK" sz="600" dirty="0">
                <a:solidFill>
                  <a:schemeClr val="accent1"/>
                </a:solidFill>
              </a:rPr>
              <a:t>Udråbstegn</a:t>
            </a:r>
          </a:p>
        </p:txBody>
      </p:sp>
      <p:sp>
        <p:nvSpPr>
          <p:cNvPr id="116" name="TextBox 115">
            <a:extLst>
              <a:ext uri="{FF2B5EF4-FFF2-40B4-BE49-F238E27FC236}">
                <a16:creationId xmlns:a16="http://schemas.microsoft.com/office/drawing/2014/main" id="{878C8295-7E17-B7D5-3A94-8C0835156A77}"/>
              </a:ext>
            </a:extLst>
          </p:cNvPr>
          <p:cNvSpPr txBox="1"/>
          <p:nvPr/>
        </p:nvSpPr>
        <p:spPr>
          <a:xfrm>
            <a:off x="5454350" y="4898262"/>
            <a:ext cx="614362" cy="92333"/>
          </a:xfrm>
          <a:prstGeom prst="rect">
            <a:avLst/>
          </a:prstGeom>
          <a:solidFill>
            <a:schemeClr val="bg1"/>
          </a:solidFill>
        </p:spPr>
        <p:txBody>
          <a:bodyPr wrap="square" lIns="0" tIns="0" rIns="0" bIns="0" rtlCol="0">
            <a:spAutoFit/>
          </a:bodyPr>
          <a:lstStyle/>
          <a:p>
            <a:pPr algn="ctr"/>
            <a:r>
              <a:rPr lang="da-DK" sz="600" dirty="0">
                <a:solidFill>
                  <a:schemeClr val="accent1"/>
                </a:solidFill>
              </a:rPr>
              <a:t>Spørgsmålstegn</a:t>
            </a:r>
          </a:p>
        </p:txBody>
      </p:sp>
      <p:sp>
        <p:nvSpPr>
          <p:cNvPr id="118" name="TextBox 117">
            <a:extLst>
              <a:ext uri="{FF2B5EF4-FFF2-40B4-BE49-F238E27FC236}">
                <a16:creationId xmlns:a16="http://schemas.microsoft.com/office/drawing/2014/main" id="{D5C65100-9F4A-8441-D098-DC794EC3DB47}"/>
              </a:ext>
            </a:extLst>
          </p:cNvPr>
          <p:cNvSpPr txBox="1"/>
          <p:nvPr/>
        </p:nvSpPr>
        <p:spPr>
          <a:xfrm>
            <a:off x="8295440" y="4068431"/>
            <a:ext cx="614362" cy="184666"/>
          </a:xfrm>
          <a:prstGeom prst="rect">
            <a:avLst/>
          </a:prstGeom>
          <a:solidFill>
            <a:schemeClr val="bg1"/>
          </a:solidFill>
        </p:spPr>
        <p:txBody>
          <a:bodyPr wrap="square" lIns="0" tIns="0" rIns="0" bIns="0" rtlCol="0">
            <a:spAutoFit/>
          </a:bodyPr>
          <a:lstStyle/>
          <a:p>
            <a:pPr algn="ctr"/>
            <a:r>
              <a:rPr lang="da-DK" sz="600" dirty="0">
                <a:solidFill>
                  <a:schemeClr val="accent1"/>
                </a:solidFill>
              </a:rPr>
              <a:t>Moderne teknologi</a:t>
            </a:r>
          </a:p>
        </p:txBody>
      </p:sp>
      <p:sp>
        <p:nvSpPr>
          <p:cNvPr id="119" name="TextBox 118">
            <a:extLst>
              <a:ext uri="{FF2B5EF4-FFF2-40B4-BE49-F238E27FC236}">
                <a16:creationId xmlns:a16="http://schemas.microsoft.com/office/drawing/2014/main" id="{738FA85A-3288-00EE-8E77-E7FC6DE44A77}"/>
              </a:ext>
            </a:extLst>
          </p:cNvPr>
          <p:cNvSpPr txBox="1"/>
          <p:nvPr/>
        </p:nvSpPr>
        <p:spPr>
          <a:xfrm>
            <a:off x="1113868" y="3325065"/>
            <a:ext cx="614362" cy="92333"/>
          </a:xfrm>
          <a:prstGeom prst="rect">
            <a:avLst/>
          </a:prstGeom>
          <a:solidFill>
            <a:schemeClr val="bg1"/>
          </a:solidFill>
        </p:spPr>
        <p:txBody>
          <a:bodyPr wrap="square" lIns="0" tIns="0" rIns="0" bIns="0" rtlCol="0">
            <a:spAutoFit/>
          </a:bodyPr>
          <a:lstStyle/>
          <a:p>
            <a:pPr algn="ctr"/>
            <a:r>
              <a:rPr lang="da-DK" sz="600" dirty="0">
                <a:solidFill>
                  <a:schemeClr val="accent1"/>
                </a:solidFill>
              </a:rPr>
              <a:t>Kemi</a:t>
            </a:r>
          </a:p>
        </p:txBody>
      </p:sp>
      <p:sp>
        <p:nvSpPr>
          <p:cNvPr id="120" name="TextBox 119">
            <a:extLst>
              <a:ext uri="{FF2B5EF4-FFF2-40B4-BE49-F238E27FC236}">
                <a16:creationId xmlns:a16="http://schemas.microsoft.com/office/drawing/2014/main" id="{1820D4A9-4AE5-3FA7-BE91-73DFBE50CB39}"/>
              </a:ext>
            </a:extLst>
          </p:cNvPr>
          <p:cNvSpPr txBox="1"/>
          <p:nvPr/>
        </p:nvSpPr>
        <p:spPr>
          <a:xfrm>
            <a:off x="7618578" y="4889173"/>
            <a:ext cx="614362" cy="92333"/>
          </a:xfrm>
          <a:prstGeom prst="rect">
            <a:avLst/>
          </a:prstGeom>
          <a:solidFill>
            <a:schemeClr val="bg1"/>
          </a:solidFill>
        </p:spPr>
        <p:txBody>
          <a:bodyPr wrap="square" lIns="0" tIns="0" rIns="0" bIns="0" rtlCol="0">
            <a:spAutoFit/>
          </a:bodyPr>
          <a:lstStyle/>
          <a:p>
            <a:pPr algn="ctr"/>
            <a:r>
              <a:rPr lang="da-DK" sz="600" dirty="0">
                <a:solidFill>
                  <a:schemeClr val="accent1"/>
                </a:solidFill>
              </a:rPr>
              <a:t>Skole</a:t>
            </a:r>
          </a:p>
        </p:txBody>
      </p:sp>
      <p:sp>
        <p:nvSpPr>
          <p:cNvPr id="121" name="TextBox 120">
            <a:extLst>
              <a:ext uri="{FF2B5EF4-FFF2-40B4-BE49-F238E27FC236}">
                <a16:creationId xmlns:a16="http://schemas.microsoft.com/office/drawing/2014/main" id="{C8FB0CC0-2AF7-61D4-5455-FCE1089AAD7C}"/>
              </a:ext>
            </a:extLst>
          </p:cNvPr>
          <p:cNvSpPr txBox="1"/>
          <p:nvPr/>
        </p:nvSpPr>
        <p:spPr>
          <a:xfrm>
            <a:off x="8259912" y="4876902"/>
            <a:ext cx="614362" cy="184666"/>
          </a:xfrm>
          <a:prstGeom prst="rect">
            <a:avLst/>
          </a:prstGeom>
          <a:solidFill>
            <a:schemeClr val="bg1"/>
          </a:solidFill>
        </p:spPr>
        <p:txBody>
          <a:bodyPr wrap="square" lIns="0" tIns="0" rIns="0" bIns="0" rtlCol="0">
            <a:spAutoFit/>
          </a:bodyPr>
          <a:lstStyle/>
          <a:p>
            <a:pPr algn="ctr"/>
            <a:r>
              <a:rPr lang="da-DK" sz="600" dirty="0">
                <a:solidFill>
                  <a:schemeClr val="accent1"/>
                </a:solidFill>
              </a:rPr>
              <a:t>Kontorbygning	</a:t>
            </a:r>
          </a:p>
        </p:txBody>
      </p:sp>
      <p:sp>
        <p:nvSpPr>
          <p:cNvPr id="122" name="TextBox 121">
            <a:extLst>
              <a:ext uri="{FF2B5EF4-FFF2-40B4-BE49-F238E27FC236}">
                <a16:creationId xmlns:a16="http://schemas.microsoft.com/office/drawing/2014/main" id="{B0CC7499-F495-C30E-FF75-701F0E5A20D3}"/>
              </a:ext>
            </a:extLst>
          </p:cNvPr>
          <p:cNvSpPr txBox="1"/>
          <p:nvPr/>
        </p:nvSpPr>
        <p:spPr>
          <a:xfrm>
            <a:off x="9005313" y="4876902"/>
            <a:ext cx="614362" cy="92333"/>
          </a:xfrm>
          <a:prstGeom prst="rect">
            <a:avLst/>
          </a:prstGeom>
          <a:solidFill>
            <a:schemeClr val="bg1"/>
          </a:solidFill>
        </p:spPr>
        <p:txBody>
          <a:bodyPr wrap="square" lIns="0" tIns="0" rIns="0" bIns="0" rtlCol="0">
            <a:spAutoFit/>
          </a:bodyPr>
          <a:lstStyle/>
          <a:p>
            <a:pPr algn="ctr"/>
            <a:r>
              <a:rPr lang="da-DK" sz="600" dirty="0">
                <a:solidFill>
                  <a:schemeClr val="accent1"/>
                </a:solidFill>
              </a:rPr>
              <a:t>Kommune</a:t>
            </a:r>
          </a:p>
        </p:txBody>
      </p:sp>
      <p:sp>
        <p:nvSpPr>
          <p:cNvPr id="123" name="TextBox 122">
            <a:extLst>
              <a:ext uri="{FF2B5EF4-FFF2-40B4-BE49-F238E27FC236}">
                <a16:creationId xmlns:a16="http://schemas.microsoft.com/office/drawing/2014/main" id="{C6BBE676-1D52-24E4-F4A0-4C66BB0F6C93}"/>
              </a:ext>
            </a:extLst>
          </p:cNvPr>
          <p:cNvSpPr txBox="1"/>
          <p:nvPr/>
        </p:nvSpPr>
        <p:spPr>
          <a:xfrm>
            <a:off x="9750714" y="4876902"/>
            <a:ext cx="614362" cy="92333"/>
          </a:xfrm>
          <a:prstGeom prst="rect">
            <a:avLst/>
          </a:prstGeom>
          <a:solidFill>
            <a:schemeClr val="bg1"/>
          </a:solidFill>
        </p:spPr>
        <p:txBody>
          <a:bodyPr wrap="square" lIns="0" tIns="0" rIns="0" bIns="0" rtlCol="0">
            <a:spAutoFit/>
          </a:bodyPr>
          <a:lstStyle/>
          <a:p>
            <a:pPr algn="ctr"/>
            <a:r>
              <a:rPr lang="da-DK" sz="600" dirty="0">
                <a:solidFill>
                  <a:schemeClr val="accent1"/>
                </a:solidFill>
              </a:rPr>
              <a:t>Virksomhed 1</a:t>
            </a:r>
          </a:p>
        </p:txBody>
      </p:sp>
      <p:sp>
        <p:nvSpPr>
          <p:cNvPr id="124" name="TextBox 123">
            <a:extLst>
              <a:ext uri="{FF2B5EF4-FFF2-40B4-BE49-F238E27FC236}">
                <a16:creationId xmlns:a16="http://schemas.microsoft.com/office/drawing/2014/main" id="{4574C94F-6806-ED3C-38A8-39DD7DBAD9C9}"/>
              </a:ext>
            </a:extLst>
          </p:cNvPr>
          <p:cNvSpPr txBox="1"/>
          <p:nvPr/>
        </p:nvSpPr>
        <p:spPr>
          <a:xfrm>
            <a:off x="1072800" y="5535938"/>
            <a:ext cx="692326" cy="92333"/>
          </a:xfrm>
          <a:prstGeom prst="rect">
            <a:avLst/>
          </a:prstGeom>
          <a:solidFill>
            <a:schemeClr val="bg1"/>
          </a:solidFill>
        </p:spPr>
        <p:txBody>
          <a:bodyPr wrap="square" lIns="0" tIns="0" rIns="0" bIns="0" rtlCol="0">
            <a:spAutoFit/>
          </a:bodyPr>
          <a:lstStyle/>
          <a:p>
            <a:pPr algn="ctr"/>
            <a:r>
              <a:rPr lang="da-DK" sz="600" dirty="0">
                <a:solidFill>
                  <a:schemeClr val="accent1"/>
                </a:solidFill>
              </a:rPr>
              <a:t>Virksomhed 2</a:t>
            </a:r>
          </a:p>
        </p:txBody>
      </p:sp>
      <p:sp>
        <p:nvSpPr>
          <p:cNvPr id="125" name="TextBox 124">
            <a:extLst>
              <a:ext uri="{FF2B5EF4-FFF2-40B4-BE49-F238E27FC236}">
                <a16:creationId xmlns:a16="http://schemas.microsoft.com/office/drawing/2014/main" id="{8B7CD24A-E144-403C-17A6-445A5F2AC585}"/>
              </a:ext>
            </a:extLst>
          </p:cNvPr>
          <p:cNvSpPr txBox="1"/>
          <p:nvPr/>
        </p:nvSpPr>
        <p:spPr>
          <a:xfrm>
            <a:off x="7591238" y="3312000"/>
            <a:ext cx="614362" cy="92333"/>
          </a:xfrm>
          <a:prstGeom prst="rect">
            <a:avLst/>
          </a:prstGeom>
          <a:solidFill>
            <a:schemeClr val="bg1"/>
          </a:solidFill>
        </p:spPr>
        <p:txBody>
          <a:bodyPr wrap="square" lIns="0" tIns="0" rIns="0" bIns="0" rtlCol="0">
            <a:spAutoFit/>
          </a:bodyPr>
          <a:lstStyle/>
          <a:p>
            <a:pPr algn="ctr"/>
            <a:r>
              <a:rPr lang="da-DK" sz="600" dirty="0">
                <a:solidFill>
                  <a:schemeClr val="accent1"/>
                </a:solidFill>
              </a:rPr>
              <a:t>Grøn omstilling</a:t>
            </a:r>
          </a:p>
        </p:txBody>
      </p:sp>
      <p:sp>
        <p:nvSpPr>
          <p:cNvPr id="126" name="TextBox 125">
            <a:extLst>
              <a:ext uri="{FF2B5EF4-FFF2-40B4-BE49-F238E27FC236}">
                <a16:creationId xmlns:a16="http://schemas.microsoft.com/office/drawing/2014/main" id="{BDB1E5A4-1CA3-531E-5D7C-9C66BCAAAE3C}"/>
              </a:ext>
            </a:extLst>
          </p:cNvPr>
          <p:cNvSpPr txBox="1"/>
          <p:nvPr/>
        </p:nvSpPr>
        <p:spPr>
          <a:xfrm>
            <a:off x="6190110" y="4898262"/>
            <a:ext cx="614362" cy="92333"/>
          </a:xfrm>
          <a:prstGeom prst="rect">
            <a:avLst/>
          </a:prstGeom>
          <a:solidFill>
            <a:schemeClr val="bg1"/>
          </a:solidFill>
        </p:spPr>
        <p:txBody>
          <a:bodyPr wrap="square" lIns="0" tIns="0" rIns="0" bIns="0" rtlCol="0">
            <a:spAutoFit/>
          </a:bodyPr>
          <a:lstStyle/>
          <a:p>
            <a:pPr algn="ctr"/>
            <a:r>
              <a:rPr lang="da-DK" sz="600" dirty="0">
                <a:solidFill>
                  <a:schemeClr val="accent1"/>
                </a:solidFill>
              </a:rPr>
              <a:t>Velfærd</a:t>
            </a:r>
          </a:p>
        </p:txBody>
      </p:sp>
      <p:sp>
        <p:nvSpPr>
          <p:cNvPr id="127" name="TextBox 126">
            <a:extLst>
              <a:ext uri="{FF2B5EF4-FFF2-40B4-BE49-F238E27FC236}">
                <a16:creationId xmlns:a16="http://schemas.microsoft.com/office/drawing/2014/main" id="{4AAB641C-8E39-03B4-75EB-D29427FF7073}"/>
              </a:ext>
            </a:extLst>
          </p:cNvPr>
          <p:cNvSpPr txBox="1"/>
          <p:nvPr/>
        </p:nvSpPr>
        <p:spPr>
          <a:xfrm>
            <a:off x="6883624" y="4898262"/>
            <a:ext cx="614362" cy="92333"/>
          </a:xfrm>
          <a:prstGeom prst="rect">
            <a:avLst/>
          </a:prstGeom>
          <a:solidFill>
            <a:schemeClr val="bg1"/>
          </a:solidFill>
        </p:spPr>
        <p:txBody>
          <a:bodyPr wrap="square" lIns="0" tIns="0" rIns="0" bIns="0" rtlCol="0">
            <a:spAutoFit/>
          </a:bodyPr>
          <a:lstStyle/>
          <a:p>
            <a:pPr algn="ctr"/>
            <a:r>
              <a:rPr lang="da-DK" sz="600" dirty="0">
                <a:solidFill>
                  <a:schemeClr val="accent1"/>
                </a:solidFill>
              </a:rPr>
              <a:t>Barsel</a:t>
            </a:r>
          </a:p>
        </p:txBody>
      </p:sp>
      <p:pic>
        <p:nvPicPr>
          <p:cNvPr id="137" name="Graphic 136">
            <a:extLst>
              <a:ext uri="{FF2B5EF4-FFF2-40B4-BE49-F238E27FC236}">
                <a16:creationId xmlns:a16="http://schemas.microsoft.com/office/drawing/2014/main" id="{133F0224-ABAC-7DD4-5116-CBF430B29BF8}"/>
              </a:ext>
            </a:extLst>
          </p:cNvPr>
          <p:cNvPicPr>
            <a:picLocks noChangeAspect="1"/>
          </p:cNvPicPr>
          <p:nvPr/>
        </p:nvPicPr>
        <p:blipFill>
          <a:blip r:embed="rId59" cstate="hqprint">
            <a:extLst>
              <a:ext uri="{28A0092B-C50C-407E-A947-70E740481C1C}">
                <a14:useLocalDpi xmlns:a14="http://schemas.microsoft.com/office/drawing/2010/main" val="0"/>
              </a:ext>
              <a:ext uri="{96DAC541-7B7A-43D3-8B79-37D633B846F1}">
                <asvg:svgBlip xmlns:asvg="http://schemas.microsoft.com/office/drawing/2016/SVG/main" xmlns="" r:embed="rId60"/>
              </a:ext>
            </a:extLst>
          </a:blip>
          <a:stretch>
            <a:fillRect/>
          </a:stretch>
        </p:blipFill>
        <p:spPr>
          <a:xfrm>
            <a:off x="2580092" y="4253690"/>
            <a:ext cx="609600" cy="609600"/>
          </a:xfrm>
          <a:prstGeom prst="rect">
            <a:avLst/>
          </a:prstGeom>
        </p:spPr>
      </p:pic>
      <p:pic>
        <p:nvPicPr>
          <p:cNvPr id="139" name="Graphic 138">
            <a:extLst>
              <a:ext uri="{FF2B5EF4-FFF2-40B4-BE49-F238E27FC236}">
                <a16:creationId xmlns:a16="http://schemas.microsoft.com/office/drawing/2014/main" id="{E47E8A34-73A1-72B3-7A57-BE50C68B20A0}"/>
              </a:ext>
            </a:extLst>
          </p:cNvPr>
          <p:cNvPicPr>
            <a:picLocks noChangeAspect="1"/>
          </p:cNvPicPr>
          <p:nvPr/>
        </p:nvPicPr>
        <p:blipFill>
          <a:blip r:embed="rId61" cstate="hqprint">
            <a:extLst>
              <a:ext uri="{28A0092B-C50C-407E-A947-70E740481C1C}">
                <a14:useLocalDpi xmlns:a14="http://schemas.microsoft.com/office/drawing/2010/main" val="0"/>
              </a:ext>
              <a:ext uri="{96DAC541-7B7A-43D3-8B79-37D633B846F1}">
                <asvg:svgBlip xmlns:asvg="http://schemas.microsoft.com/office/drawing/2016/SVG/main" xmlns="" r:embed="rId62"/>
              </a:ext>
            </a:extLst>
          </a:blip>
          <a:stretch>
            <a:fillRect/>
          </a:stretch>
        </p:blipFill>
        <p:spPr>
          <a:xfrm>
            <a:off x="1852892" y="4253690"/>
            <a:ext cx="609600" cy="609600"/>
          </a:xfrm>
          <a:prstGeom prst="rect">
            <a:avLst/>
          </a:prstGeom>
        </p:spPr>
      </p:pic>
      <p:pic>
        <p:nvPicPr>
          <p:cNvPr id="141" name="Graphic 140">
            <a:extLst>
              <a:ext uri="{FF2B5EF4-FFF2-40B4-BE49-F238E27FC236}">
                <a16:creationId xmlns:a16="http://schemas.microsoft.com/office/drawing/2014/main" id="{DB9011EA-B08A-46F4-462B-AEA38EA57D76}"/>
              </a:ext>
            </a:extLst>
          </p:cNvPr>
          <p:cNvPicPr>
            <a:picLocks noChangeAspect="1"/>
          </p:cNvPicPr>
          <p:nvPr/>
        </p:nvPicPr>
        <p:blipFill>
          <a:blip r:embed="rId63" cstate="hqprint">
            <a:extLst>
              <a:ext uri="{28A0092B-C50C-407E-A947-70E740481C1C}">
                <a14:useLocalDpi xmlns:a14="http://schemas.microsoft.com/office/drawing/2010/main" val="0"/>
              </a:ext>
              <a:ext uri="{96DAC541-7B7A-43D3-8B79-37D633B846F1}">
                <asvg:svgBlip xmlns:asvg="http://schemas.microsoft.com/office/drawing/2016/SVG/main" xmlns="" r:embed="rId64"/>
              </a:ext>
            </a:extLst>
          </a:blip>
          <a:stretch>
            <a:fillRect/>
          </a:stretch>
        </p:blipFill>
        <p:spPr>
          <a:xfrm>
            <a:off x="2574000" y="3483863"/>
            <a:ext cx="609600" cy="609600"/>
          </a:xfrm>
          <a:prstGeom prst="rect">
            <a:avLst/>
          </a:prstGeom>
        </p:spPr>
      </p:pic>
      <p:pic>
        <p:nvPicPr>
          <p:cNvPr id="143" name="Graphic 142">
            <a:extLst>
              <a:ext uri="{FF2B5EF4-FFF2-40B4-BE49-F238E27FC236}">
                <a16:creationId xmlns:a16="http://schemas.microsoft.com/office/drawing/2014/main" id="{CC80F2C5-1C02-2003-1BB3-F9C3F29023B2}"/>
              </a:ext>
            </a:extLst>
          </p:cNvPr>
          <p:cNvPicPr>
            <a:picLocks noChangeAspect="1"/>
          </p:cNvPicPr>
          <p:nvPr/>
        </p:nvPicPr>
        <p:blipFill>
          <a:blip r:embed="rId65" cstate="hqprint">
            <a:extLst>
              <a:ext uri="{28A0092B-C50C-407E-A947-70E740481C1C}">
                <a14:useLocalDpi xmlns:a14="http://schemas.microsoft.com/office/drawing/2010/main" val="0"/>
              </a:ext>
              <a:ext uri="{96DAC541-7B7A-43D3-8B79-37D633B846F1}">
                <asvg:svgBlip xmlns:asvg="http://schemas.microsoft.com/office/drawing/2016/SVG/main" xmlns="" r:embed="rId66"/>
              </a:ext>
            </a:extLst>
          </a:blip>
          <a:stretch>
            <a:fillRect/>
          </a:stretch>
        </p:blipFill>
        <p:spPr>
          <a:xfrm>
            <a:off x="3276000" y="3483863"/>
            <a:ext cx="609600" cy="609600"/>
          </a:xfrm>
          <a:prstGeom prst="rect">
            <a:avLst/>
          </a:prstGeom>
        </p:spPr>
      </p:pic>
      <p:pic>
        <p:nvPicPr>
          <p:cNvPr id="145" name="Graphic 144">
            <a:extLst>
              <a:ext uri="{FF2B5EF4-FFF2-40B4-BE49-F238E27FC236}">
                <a16:creationId xmlns:a16="http://schemas.microsoft.com/office/drawing/2014/main" id="{DD04D532-FA73-F816-7AF7-B1ABF5FAA271}"/>
              </a:ext>
            </a:extLst>
          </p:cNvPr>
          <p:cNvPicPr>
            <a:picLocks noChangeAspect="1"/>
          </p:cNvPicPr>
          <p:nvPr/>
        </p:nvPicPr>
        <p:blipFill>
          <a:blip r:embed="rId67" cstate="hqprint">
            <a:extLst>
              <a:ext uri="{28A0092B-C50C-407E-A947-70E740481C1C}">
                <a14:useLocalDpi xmlns:a14="http://schemas.microsoft.com/office/drawing/2010/main" val="0"/>
              </a:ext>
              <a:ext uri="{96DAC541-7B7A-43D3-8B79-37D633B846F1}">
                <asvg:svgBlip xmlns:asvg="http://schemas.microsoft.com/office/drawing/2016/SVG/main" xmlns="" r:embed="rId68"/>
              </a:ext>
            </a:extLst>
          </a:blip>
          <a:stretch>
            <a:fillRect/>
          </a:stretch>
        </p:blipFill>
        <p:spPr>
          <a:xfrm>
            <a:off x="1116000" y="3483863"/>
            <a:ext cx="609600" cy="609600"/>
          </a:xfrm>
          <a:prstGeom prst="rect">
            <a:avLst/>
          </a:prstGeom>
        </p:spPr>
      </p:pic>
      <p:pic>
        <p:nvPicPr>
          <p:cNvPr id="147" name="Graphic 146">
            <a:extLst>
              <a:ext uri="{FF2B5EF4-FFF2-40B4-BE49-F238E27FC236}">
                <a16:creationId xmlns:a16="http://schemas.microsoft.com/office/drawing/2014/main" id="{4541E28E-76A5-2016-F7D3-6B0E20074D94}"/>
              </a:ext>
            </a:extLst>
          </p:cNvPr>
          <p:cNvPicPr>
            <a:picLocks noChangeAspect="1"/>
          </p:cNvPicPr>
          <p:nvPr/>
        </p:nvPicPr>
        <p:blipFill>
          <a:blip r:embed="rId69" cstate="hqprint">
            <a:extLst>
              <a:ext uri="{28A0092B-C50C-407E-A947-70E740481C1C}">
                <a14:useLocalDpi xmlns:a14="http://schemas.microsoft.com/office/drawing/2010/main" val="0"/>
              </a:ext>
              <a:ext uri="{96DAC541-7B7A-43D3-8B79-37D633B846F1}">
                <asvg:svgBlip xmlns:asvg="http://schemas.microsoft.com/office/drawing/2016/SVG/main" xmlns="" r:embed="rId70"/>
              </a:ext>
            </a:extLst>
          </a:blip>
          <a:stretch>
            <a:fillRect/>
          </a:stretch>
        </p:blipFill>
        <p:spPr>
          <a:xfrm>
            <a:off x="1836000" y="3483863"/>
            <a:ext cx="609600" cy="609600"/>
          </a:xfrm>
          <a:prstGeom prst="rect">
            <a:avLst/>
          </a:prstGeom>
        </p:spPr>
      </p:pic>
      <p:pic>
        <p:nvPicPr>
          <p:cNvPr id="149" name="Graphic 148">
            <a:extLst>
              <a:ext uri="{FF2B5EF4-FFF2-40B4-BE49-F238E27FC236}">
                <a16:creationId xmlns:a16="http://schemas.microsoft.com/office/drawing/2014/main" id="{11FC805F-FCD5-86E9-B54E-373874A4AA84}"/>
              </a:ext>
            </a:extLst>
          </p:cNvPr>
          <p:cNvPicPr>
            <a:picLocks noChangeAspect="1"/>
          </p:cNvPicPr>
          <p:nvPr/>
        </p:nvPicPr>
        <p:blipFill>
          <a:blip r:embed="rId71" cstate="hqprint">
            <a:extLst>
              <a:ext uri="{28A0092B-C50C-407E-A947-70E740481C1C}">
                <a14:useLocalDpi xmlns:a14="http://schemas.microsoft.com/office/drawing/2010/main" val="0"/>
              </a:ext>
              <a:ext uri="{96DAC541-7B7A-43D3-8B79-37D633B846F1}">
                <asvg:svgBlip xmlns:asvg="http://schemas.microsoft.com/office/drawing/2016/SVG/main" xmlns="" r:embed="rId72"/>
              </a:ext>
            </a:extLst>
          </a:blip>
          <a:stretch>
            <a:fillRect/>
          </a:stretch>
        </p:blipFill>
        <p:spPr>
          <a:xfrm>
            <a:off x="8295912" y="4290571"/>
            <a:ext cx="609600" cy="609600"/>
          </a:xfrm>
          <a:prstGeom prst="rect">
            <a:avLst/>
          </a:prstGeom>
        </p:spPr>
      </p:pic>
      <p:pic>
        <p:nvPicPr>
          <p:cNvPr id="151" name="Graphic 150">
            <a:extLst>
              <a:ext uri="{FF2B5EF4-FFF2-40B4-BE49-F238E27FC236}">
                <a16:creationId xmlns:a16="http://schemas.microsoft.com/office/drawing/2014/main" id="{EB124F05-CA41-6D32-7C62-78117749CE2C}"/>
              </a:ext>
            </a:extLst>
          </p:cNvPr>
          <p:cNvPicPr>
            <a:picLocks noChangeAspect="1"/>
          </p:cNvPicPr>
          <p:nvPr/>
        </p:nvPicPr>
        <p:blipFill>
          <a:blip r:embed="rId73" cstate="hqprint">
            <a:extLst>
              <a:ext uri="{28A0092B-C50C-407E-A947-70E740481C1C}">
                <a14:useLocalDpi xmlns:a14="http://schemas.microsoft.com/office/drawing/2010/main" val="0"/>
              </a:ext>
              <a:ext uri="{96DAC541-7B7A-43D3-8B79-37D633B846F1}">
                <asvg:svgBlip xmlns:asvg="http://schemas.microsoft.com/office/drawing/2016/SVG/main" xmlns="" r:embed="rId74"/>
              </a:ext>
            </a:extLst>
          </a:blip>
          <a:stretch>
            <a:fillRect/>
          </a:stretch>
        </p:blipFill>
        <p:spPr>
          <a:xfrm>
            <a:off x="7612892" y="4253690"/>
            <a:ext cx="609600" cy="609600"/>
          </a:xfrm>
          <a:prstGeom prst="rect">
            <a:avLst/>
          </a:prstGeom>
        </p:spPr>
      </p:pic>
      <p:pic>
        <p:nvPicPr>
          <p:cNvPr id="153" name="Graphic 152">
            <a:extLst>
              <a:ext uri="{FF2B5EF4-FFF2-40B4-BE49-F238E27FC236}">
                <a16:creationId xmlns:a16="http://schemas.microsoft.com/office/drawing/2014/main" id="{920F7A95-7B8C-57DC-C42D-B8CDF814647D}"/>
              </a:ext>
            </a:extLst>
          </p:cNvPr>
          <p:cNvPicPr>
            <a:picLocks noChangeAspect="1"/>
          </p:cNvPicPr>
          <p:nvPr/>
        </p:nvPicPr>
        <p:blipFill>
          <a:blip r:embed="rId75" cstate="hqprint">
            <a:extLst>
              <a:ext uri="{28A0092B-C50C-407E-A947-70E740481C1C}">
                <a14:useLocalDpi xmlns:a14="http://schemas.microsoft.com/office/drawing/2010/main" val="0"/>
              </a:ext>
              <a:ext uri="{96DAC541-7B7A-43D3-8B79-37D633B846F1}">
                <asvg:svgBlip xmlns:asvg="http://schemas.microsoft.com/office/drawing/2016/SVG/main" xmlns="" r:embed="rId76"/>
              </a:ext>
            </a:extLst>
          </a:blip>
          <a:stretch>
            <a:fillRect/>
          </a:stretch>
        </p:blipFill>
        <p:spPr>
          <a:xfrm>
            <a:off x="9015912" y="4290571"/>
            <a:ext cx="609600" cy="609600"/>
          </a:xfrm>
          <a:prstGeom prst="rect">
            <a:avLst/>
          </a:prstGeom>
        </p:spPr>
      </p:pic>
      <p:pic>
        <p:nvPicPr>
          <p:cNvPr id="155" name="Graphic 154">
            <a:extLst>
              <a:ext uri="{FF2B5EF4-FFF2-40B4-BE49-F238E27FC236}">
                <a16:creationId xmlns:a16="http://schemas.microsoft.com/office/drawing/2014/main" id="{2700C2E0-78F7-1C25-0284-0FA3B539F2F3}"/>
              </a:ext>
            </a:extLst>
          </p:cNvPr>
          <p:cNvPicPr>
            <a:picLocks noChangeAspect="1"/>
          </p:cNvPicPr>
          <p:nvPr/>
        </p:nvPicPr>
        <p:blipFill>
          <a:blip r:embed="rId77" cstate="hqprint">
            <a:extLst>
              <a:ext uri="{28A0092B-C50C-407E-A947-70E740481C1C}">
                <a14:useLocalDpi xmlns:a14="http://schemas.microsoft.com/office/drawing/2010/main" val="0"/>
              </a:ext>
              <a:ext uri="{96DAC541-7B7A-43D3-8B79-37D633B846F1}">
                <asvg:svgBlip xmlns:asvg="http://schemas.microsoft.com/office/drawing/2016/SVG/main" xmlns="" r:embed="rId78"/>
              </a:ext>
            </a:extLst>
          </a:blip>
          <a:stretch>
            <a:fillRect/>
          </a:stretch>
        </p:blipFill>
        <p:spPr>
          <a:xfrm>
            <a:off x="1108800" y="4949607"/>
            <a:ext cx="609600" cy="609600"/>
          </a:xfrm>
          <a:prstGeom prst="rect">
            <a:avLst/>
          </a:prstGeom>
        </p:spPr>
      </p:pic>
      <p:pic>
        <p:nvPicPr>
          <p:cNvPr id="157" name="Graphic 156">
            <a:extLst>
              <a:ext uri="{FF2B5EF4-FFF2-40B4-BE49-F238E27FC236}">
                <a16:creationId xmlns:a16="http://schemas.microsoft.com/office/drawing/2014/main" id="{1822BB42-4F59-8058-6384-88244B4B3F30}"/>
              </a:ext>
            </a:extLst>
          </p:cNvPr>
          <p:cNvPicPr>
            <a:picLocks noChangeAspect="1"/>
          </p:cNvPicPr>
          <p:nvPr/>
        </p:nvPicPr>
        <p:blipFill>
          <a:blip r:embed="rId79" cstate="hqprint">
            <a:extLst>
              <a:ext uri="{28A0092B-C50C-407E-A947-70E740481C1C}">
                <a14:useLocalDpi xmlns:a14="http://schemas.microsoft.com/office/drawing/2010/main" val="0"/>
              </a:ext>
              <a:ext uri="{96DAC541-7B7A-43D3-8B79-37D633B846F1}">
                <asvg:svgBlip xmlns:asvg="http://schemas.microsoft.com/office/drawing/2016/SVG/main" xmlns="" r:embed="rId80"/>
              </a:ext>
            </a:extLst>
          </a:blip>
          <a:stretch>
            <a:fillRect/>
          </a:stretch>
        </p:blipFill>
        <p:spPr>
          <a:xfrm>
            <a:off x="9753912" y="4290571"/>
            <a:ext cx="609600" cy="609600"/>
          </a:xfrm>
          <a:prstGeom prst="rect">
            <a:avLst/>
          </a:prstGeom>
        </p:spPr>
      </p:pic>
      <p:pic>
        <p:nvPicPr>
          <p:cNvPr id="161" name="Graphic 160">
            <a:extLst>
              <a:ext uri="{FF2B5EF4-FFF2-40B4-BE49-F238E27FC236}">
                <a16:creationId xmlns:a16="http://schemas.microsoft.com/office/drawing/2014/main" id="{415B689C-2441-E3A0-3B31-FBC5C60AD788}"/>
              </a:ext>
            </a:extLst>
          </p:cNvPr>
          <p:cNvPicPr>
            <a:picLocks noChangeAspect="1"/>
          </p:cNvPicPr>
          <p:nvPr/>
        </p:nvPicPr>
        <p:blipFill>
          <a:blip r:embed="rId81" cstate="hqprint">
            <a:extLst>
              <a:ext uri="{28A0092B-C50C-407E-A947-70E740481C1C}">
                <a14:useLocalDpi xmlns:a14="http://schemas.microsoft.com/office/drawing/2010/main" val="0"/>
              </a:ext>
              <a:ext uri="{96DAC541-7B7A-43D3-8B79-37D633B846F1}">
                <asvg:svgBlip xmlns:asvg="http://schemas.microsoft.com/office/drawing/2016/SVG/main" xmlns="" r:embed="rId82"/>
              </a:ext>
            </a:extLst>
          </a:blip>
          <a:stretch>
            <a:fillRect/>
          </a:stretch>
        </p:blipFill>
        <p:spPr>
          <a:xfrm>
            <a:off x="6856892" y="4253690"/>
            <a:ext cx="609600" cy="609600"/>
          </a:xfrm>
          <a:prstGeom prst="rect">
            <a:avLst/>
          </a:prstGeom>
        </p:spPr>
      </p:pic>
      <p:pic>
        <p:nvPicPr>
          <p:cNvPr id="165" name="Graphic 164">
            <a:extLst>
              <a:ext uri="{FF2B5EF4-FFF2-40B4-BE49-F238E27FC236}">
                <a16:creationId xmlns:a16="http://schemas.microsoft.com/office/drawing/2014/main" id="{DA286017-BDC8-D9EC-DD23-FBABE6D88B42}"/>
              </a:ext>
            </a:extLst>
          </p:cNvPr>
          <p:cNvPicPr>
            <a:picLocks noChangeAspect="1"/>
          </p:cNvPicPr>
          <p:nvPr/>
        </p:nvPicPr>
        <p:blipFill>
          <a:blip r:embed="rId83" cstate="hqprint">
            <a:extLst>
              <a:ext uri="{28A0092B-C50C-407E-A947-70E740481C1C}">
                <a14:useLocalDpi xmlns:a14="http://schemas.microsoft.com/office/drawing/2010/main" val="0"/>
              </a:ext>
              <a:ext uri="{96DAC541-7B7A-43D3-8B79-37D633B846F1}">
                <asvg:svgBlip xmlns:asvg="http://schemas.microsoft.com/office/drawing/2016/SVG/main" xmlns="" r:embed="rId84"/>
              </a:ext>
            </a:extLst>
          </a:blip>
          <a:stretch>
            <a:fillRect/>
          </a:stretch>
        </p:blipFill>
        <p:spPr>
          <a:xfrm>
            <a:off x="6154203" y="2016572"/>
            <a:ext cx="609600" cy="609600"/>
          </a:xfrm>
          <a:prstGeom prst="rect">
            <a:avLst/>
          </a:prstGeom>
        </p:spPr>
      </p:pic>
      <p:pic>
        <p:nvPicPr>
          <p:cNvPr id="167" name="Graphic 166">
            <a:extLst>
              <a:ext uri="{FF2B5EF4-FFF2-40B4-BE49-F238E27FC236}">
                <a16:creationId xmlns:a16="http://schemas.microsoft.com/office/drawing/2014/main" id="{4B820AEC-8DCA-64F6-6693-30D7E77F36EB}"/>
              </a:ext>
            </a:extLst>
          </p:cNvPr>
          <p:cNvPicPr>
            <a:picLocks noChangeAspect="1"/>
          </p:cNvPicPr>
          <p:nvPr/>
        </p:nvPicPr>
        <p:blipFill>
          <a:blip r:embed="rId85" cstate="hqprint">
            <a:extLst>
              <a:ext uri="{28A0092B-C50C-407E-A947-70E740481C1C}">
                <a14:useLocalDpi xmlns:a14="http://schemas.microsoft.com/office/drawing/2010/main" val="0"/>
              </a:ext>
              <a:ext uri="{96DAC541-7B7A-43D3-8B79-37D633B846F1}">
                <asvg:svgBlip xmlns:asvg="http://schemas.microsoft.com/office/drawing/2016/SVG/main" xmlns="" r:embed="rId86"/>
              </a:ext>
            </a:extLst>
          </a:blip>
          <a:stretch>
            <a:fillRect/>
          </a:stretch>
        </p:blipFill>
        <p:spPr>
          <a:xfrm>
            <a:off x="5427868" y="2000251"/>
            <a:ext cx="639483" cy="638716"/>
          </a:xfrm>
          <a:prstGeom prst="rect">
            <a:avLst/>
          </a:prstGeom>
        </p:spPr>
      </p:pic>
      <p:pic>
        <p:nvPicPr>
          <p:cNvPr id="169" name="Graphic 168">
            <a:extLst>
              <a:ext uri="{FF2B5EF4-FFF2-40B4-BE49-F238E27FC236}">
                <a16:creationId xmlns:a16="http://schemas.microsoft.com/office/drawing/2014/main" id="{E0AA84D4-ADAB-E553-EB2C-11B84284EED5}"/>
              </a:ext>
            </a:extLst>
          </p:cNvPr>
          <p:cNvPicPr>
            <a:picLocks noChangeAspect="1"/>
          </p:cNvPicPr>
          <p:nvPr/>
        </p:nvPicPr>
        <p:blipFill>
          <a:blip r:embed="rId87" cstate="hqprint">
            <a:extLst>
              <a:ext uri="{28A0092B-C50C-407E-A947-70E740481C1C}">
                <a14:useLocalDpi xmlns:a14="http://schemas.microsoft.com/office/drawing/2010/main" val="0"/>
              </a:ext>
              <a:ext uri="{96DAC541-7B7A-43D3-8B79-37D633B846F1}">
                <asvg:svgBlip xmlns:asvg="http://schemas.microsoft.com/office/drawing/2016/SVG/main" xmlns="" r:embed="rId88"/>
              </a:ext>
            </a:extLst>
          </a:blip>
          <a:stretch>
            <a:fillRect/>
          </a:stretch>
        </p:blipFill>
        <p:spPr>
          <a:xfrm>
            <a:off x="7596000" y="3492000"/>
            <a:ext cx="609600" cy="609600"/>
          </a:xfrm>
          <a:prstGeom prst="rect">
            <a:avLst/>
          </a:prstGeom>
        </p:spPr>
      </p:pic>
      <p:pic>
        <p:nvPicPr>
          <p:cNvPr id="175" name="Graphic 174">
            <a:extLst>
              <a:ext uri="{FF2B5EF4-FFF2-40B4-BE49-F238E27FC236}">
                <a16:creationId xmlns:a16="http://schemas.microsoft.com/office/drawing/2014/main" id="{64E2B482-B5FD-74FF-8BC8-8C0336B0C70A}"/>
              </a:ext>
            </a:extLst>
          </p:cNvPr>
          <p:cNvPicPr>
            <a:picLocks noChangeAspect="1"/>
          </p:cNvPicPr>
          <p:nvPr/>
        </p:nvPicPr>
        <p:blipFill>
          <a:blip r:embed="rId89" cstate="hqprint">
            <a:extLst>
              <a:ext uri="{28A0092B-C50C-407E-A947-70E740481C1C}">
                <a14:useLocalDpi xmlns:a14="http://schemas.microsoft.com/office/drawing/2010/main" val="0"/>
              </a:ext>
              <a:ext uri="{96DAC541-7B7A-43D3-8B79-37D633B846F1}">
                <asvg:svgBlip xmlns:asvg="http://schemas.microsoft.com/office/drawing/2016/SVG/main" xmlns="" r:embed="rId90"/>
              </a:ext>
            </a:extLst>
          </a:blip>
          <a:stretch>
            <a:fillRect/>
          </a:stretch>
        </p:blipFill>
        <p:spPr>
          <a:xfrm>
            <a:off x="8316000" y="2700000"/>
            <a:ext cx="609600" cy="609600"/>
          </a:xfrm>
          <a:prstGeom prst="rect">
            <a:avLst/>
          </a:prstGeom>
        </p:spPr>
      </p:pic>
      <p:sp>
        <p:nvSpPr>
          <p:cNvPr id="20" name="TextBox 19">
            <a:extLst>
              <a:ext uri="{FF2B5EF4-FFF2-40B4-BE49-F238E27FC236}">
                <a16:creationId xmlns:a16="http://schemas.microsoft.com/office/drawing/2014/main" id="{73A6648C-F965-0A1E-CEB9-2339FE1F0EDE}"/>
              </a:ext>
            </a:extLst>
          </p:cNvPr>
          <p:cNvSpPr txBox="1"/>
          <p:nvPr/>
        </p:nvSpPr>
        <p:spPr>
          <a:xfrm>
            <a:off x="3960000" y="3312000"/>
            <a:ext cx="688800" cy="92333"/>
          </a:xfrm>
          <a:prstGeom prst="rect">
            <a:avLst/>
          </a:prstGeom>
          <a:solidFill>
            <a:schemeClr val="bg1"/>
          </a:solidFill>
        </p:spPr>
        <p:txBody>
          <a:bodyPr wrap="square" lIns="0" tIns="0" rIns="0" bIns="0" rtlCol="0">
            <a:spAutoFit/>
          </a:bodyPr>
          <a:lstStyle/>
          <a:p>
            <a:pPr algn="ctr"/>
            <a:r>
              <a:rPr lang="da-DK" sz="600" dirty="0">
                <a:solidFill>
                  <a:schemeClr val="accent1"/>
                </a:solidFill>
              </a:rPr>
              <a:t>Senior</a:t>
            </a:r>
          </a:p>
        </p:txBody>
      </p:sp>
      <p:pic>
        <p:nvPicPr>
          <p:cNvPr id="3" name="Grafik 2">
            <a:extLst>
              <a:ext uri="{FF2B5EF4-FFF2-40B4-BE49-F238E27FC236}">
                <a16:creationId xmlns:a16="http://schemas.microsoft.com/office/drawing/2014/main" id="{61D54381-6F10-2270-A641-BB80983A1948}"/>
              </a:ext>
            </a:extLst>
          </p:cNvPr>
          <p:cNvPicPr>
            <a:picLocks noChangeAspect="1"/>
          </p:cNvPicPr>
          <p:nvPr/>
        </p:nvPicPr>
        <p:blipFill>
          <a:blip r:embed="rId91" cstate="hqprint">
            <a:extLst>
              <a:ext uri="{28A0092B-C50C-407E-A947-70E740481C1C}">
                <a14:useLocalDpi xmlns:a14="http://schemas.microsoft.com/office/drawing/2010/main" val="0"/>
              </a:ext>
              <a:ext uri="{96DAC541-7B7A-43D3-8B79-37D633B846F1}">
                <asvg:svgBlip xmlns:asvg="http://schemas.microsoft.com/office/drawing/2016/SVG/main" xmlns="" r:embed="rId92"/>
              </a:ext>
            </a:extLst>
          </a:blip>
          <a:stretch>
            <a:fillRect/>
          </a:stretch>
        </p:blipFill>
        <p:spPr>
          <a:xfrm>
            <a:off x="7596000" y="2700000"/>
            <a:ext cx="609600" cy="609600"/>
          </a:xfrm>
          <a:prstGeom prst="rect">
            <a:avLst/>
          </a:prstGeom>
        </p:spPr>
      </p:pic>
      <p:pic>
        <p:nvPicPr>
          <p:cNvPr id="16" name="Grafik 15">
            <a:extLst>
              <a:ext uri="{FF2B5EF4-FFF2-40B4-BE49-F238E27FC236}">
                <a16:creationId xmlns:a16="http://schemas.microsoft.com/office/drawing/2014/main" id="{FEB0CA20-4146-422E-3DD9-6A36DBBAF284}"/>
              </a:ext>
            </a:extLst>
          </p:cNvPr>
          <p:cNvPicPr>
            <a:picLocks noChangeAspect="1"/>
          </p:cNvPicPr>
          <p:nvPr/>
        </p:nvPicPr>
        <p:blipFill>
          <a:blip r:embed="rId93" cstate="hqprint">
            <a:extLst>
              <a:ext uri="{28A0092B-C50C-407E-A947-70E740481C1C}">
                <a14:useLocalDpi xmlns:a14="http://schemas.microsoft.com/office/drawing/2010/main" val="0"/>
              </a:ext>
              <a:ext uri="{96DAC541-7B7A-43D3-8B79-37D633B846F1}">
                <asvg:svgBlip xmlns:asvg="http://schemas.microsoft.com/office/drawing/2016/SVG/main" xmlns="" r:embed="rId94"/>
              </a:ext>
            </a:extLst>
          </a:blip>
          <a:stretch>
            <a:fillRect/>
          </a:stretch>
        </p:blipFill>
        <p:spPr>
          <a:xfrm>
            <a:off x="6172892" y="4253690"/>
            <a:ext cx="609600" cy="609600"/>
          </a:xfrm>
          <a:prstGeom prst="rect">
            <a:avLst/>
          </a:prstGeom>
        </p:spPr>
      </p:pic>
      <p:pic>
        <p:nvPicPr>
          <p:cNvPr id="37" name="Grafik 36">
            <a:extLst>
              <a:ext uri="{FF2B5EF4-FFF2-40B4-BE49-F238E27FC236}">
                <a16:creationId xmlns:a16="http://schemas.microsoft.com/office/drawing/2014/main" id="{06118BED-08DF-550C-4D47-1DF6819424C0}"/>
              </a:ext>
            </a:extLst>
          </p:cNvPr>
          <p:cNvPicPr>
            <a:picLocks noChangeAspect="1"/>
          </p:cNvPicPr>
          <p:nvPr/>
        </p:nvPicPr>
        <p:blipFill>
          <a:blip r:embed="rId95" cstate="hqprint">
            <a:extLst>
              <a:ext uri="{28A0092B-C50C-407E-A947-70E740481C1C}">
                <a14:useLocalDpi xmlns:a14="http://schemas.microsoft.com/office/drawing/2010/main" val="0"/>
              </a:ext>
              <a:ext uri="{96DAC541-7B7A-43D3-8B79-37D633B846F1}">
                <asvg:svgBlip xmlns:asvg="http://schemas.microsoft.com/office/drawing/2016/SVG/main" xmlns="" r:embed="rId96"/>
              </a:ext>
            </a:extLst>
          </a:blip>
          <a:stretch>
            <a:fillRect/>
          </a:stretch>
        </p:blipFill>
        <p:spPr>
          <a:xfrm>
            <a:off x="3996000" y="2700000"/>
            <a:ext cx="609600" cy="609600"/>
          </a:xfrm>
          <a:prstGeom prst="rect">
            <a:avLst/>
          </a:prstGeom>
        </p:spPr>
      </p:pic>
      <p:pic>
        <p:nvPicPr>
          <p:cNvPr id="65" name="Grafik 64">
            <a:extLst>
              <a:ext uri="{FF2B5EF4-FFF2-40B4-BE49-F238E27FC236}">
                <a16:creationId xmlns:a16="http://schemas.microsoft.com/office/drawing/2014/main" id="{FEBACA75-81A1-1C18-0803-C57DB4B93AE5}"/>
              </a:ext>
            </a:extLst>
          </p:cNvPr>
          <p:cNvPicPr>
            <a:picLocks noChangeAspect="1"/>
          </p:cNvPicPr>
          <p:nvPr/>
        </p:nvPicPr>
        <p:blipFill>
          <a:blip r:embed="rId97" cstate="hqprint">
            <a:extLst>
              <a:ext uri="{28A0092B-C50C-407E-A947-70E740481C1C}">
                <a14:useLocalDpi xmlns:a14="http://schemas.microsoft.com/office/drawing/2010/main" val="0"/>
              </a:ext>
              <a:ext uri="{96DAC541-7B7A-43D3-8B79-37D633B846F1}">
                <asvg:svgBlip xmlns:asvg="http://schemas.microsoft.com/office/drawing/2016/SVG/main" xmlns="" r:embed="rId98"/>
              </a:ext>
            </a:extLst>
          </a:blip>
          <a:stretch>
            <a:fillRect/>
          </a:stretch>
        </p:blipFill>
        <p:spPr>
          <a:xfrm>
            <a:off x="3276000" y="2700000"/>
            <a:ext cx="609600" cy="609600"/>
          </a:xfrm>
          <a:prstGeom prst="rect">
            <a:avLst/>
          </a:prstGeom>
        </p:spPr>
      </p:pic>
      <p:pic>
        <p:nvPicPr>
          <p:cNvPr id="36" name="Grafik 35">
            <a:extLst>
              <a:ext uri="{FF2B5EF4-FFF2-40B4-BE49-F238E27FC236}">
                <a16:creationId xmlns:a16="http://schemas.microsoft.com/office/drawing/2014/main" id="{8BD2A507-A54F-CEC7-FE3D-2E74AE9135E8}"/>
              </a:ext>
            </a:extLst>
          </p:cNvPr>
          <p:cNvPicPr>
            <a:picLocks noChangeAspect="1"/>
          </p:cNvPicPr>
          <p:nvPr/>
        </p:nvPicPr>
        <p:blipFill>
          <a:blip r:embed="rId99" cstate="hqprint">
            <a:extLst>
              <a:ext uri="{28A0092B-C50C-407E-A947-70E740481C1C}">
                <a14:useLocalDpi xmlns:a14="http://schemas.microsoft.com/office/drawing/2010/main" val="0"/>
              </a:ext>
              <a:ext uri="{96DAC541-7B7A-43D3-8B79-37D633B846F1}">
                <asvg:svgBlip xmlns:asvg="http://schemas.microsoft.com/office/drawing/2016/SVG/main" xmlns="" r:embed="rId100"/>
              </a:ext>
            </a:extLst>
          </a:blip>
          <a:stretch>
            <a:fillRect/>
          </a:stretch>
        </p:blipFill>
        <p:spPr>
          <a:xfrm>
            <a:off x="2574723" y="1980000"/>
            <a:ext cx="571500" cy="609600"/>
          </a:xfrm>
          <a:prstGeom prst="rect">
            <a:avLst/>
          </a:prstGeom>
        </p:spPr>
      </p:pic>
      <p:pic>
        <p:nvPicPr>
          <p:cNvPr id="39" name="Grafik 38">
            <a:extLst>
              <a:ext uri="{FF2B5EF4-FFF2-40B4-BE49-F238E27FC236}">
                <a16:creationId xmlns:a16="http://schemas.microsoft.com/office/drawing/2014/main" id="{ACCD1869-85C7-EB97-08BA-3612C6902D23}"/>
              </a:ext>
            </a:extLst>
          </p:cNvPr>
          <p:cNvPicPr>
            <a:picLocks noChangeAspect="1"/>
          </p:cNvPicPr>
          <p:nvPr/>
        </p:nvPicPr>
        <p:blipFill>
          <a:blip r:embed="rId101" cstate="hqprint">
            <a:extLst>
              <a:ext uri="{28A0092B-C50C-407E-A947-70E740481C1C}">
                <a14:useLocalDpi xmlns:a14="http://schemas.microsoft.com/office/drawing/2010/main" val="0"/>
              </a:ext>
              <a:ext uri="{96DAC541-7B7A-43D3-8B79-37D633B846F1}">
                <asvg:svgBlip xmlns:asvg="http://schemas.microsoft.com/office/drawing/2016/SVG/main" xmlns="" r:embed="rId102"/>
              </a:ext>
            </a:extLst>
          </a:blip>
          <a:stretch>
            <a:fillRect/>
          </a:stretch>
        </p:blipFill>
        <p:spPr>
          <a:xfrm>
            <a:off x="3995621" y="1980000"/>
            <a:ext cx="609600" cy="609600"/>
          </a:xfrm>
          <a:prstGeom prst="rect">
            <a:avLst/>
          </a:prstGeom>
        </p:spPr>
      </p:pic>
      <p:pic>
        <p:nvPicPr>
          <p:cNvPr id="52" name="Grafik 51">
            <a:extLst>
              <a:ext uri="{FF2B5EF4-FFF2-40B4-BE49-F238E27FC236}">
                <a16:creationId xmlns:a16="http://schemas.microsoft.com/office/drawing/2014/main" id="{6EDFC825-33B3-0695-C921-1F24D8DE094F}"/>
              </a:ext>
            </a:extLst>
          </p:cNvPr>
          <p:cNvPicPr>
            <a:picLocks noChangeAspect="1"/>
          </p:cNvPicPr>
          <p:nvPr/>
        </p:nvPicPr>
        <p:blipFill>
          <a:blip r:embed="rId103" cstate="hqprint">
            <a:extLst>
              <a:ext uri="{28A0092B-C50C-407E-A947-70E740481C1C}">
                <a14:useLocalDpi xmlns:a14="http://schemas.microsoft.com/office/drawing/2010/main" val="0"/>
              </a:ext>
              <a:ext uri="{96DAC541-7B7A-43D3-8B79-37D633B846F1}">
                <asvg:svgBlip xmlns:asvg="http://schemas.microsoft.com/office/drawing/2016/SVG/main" xmlns="" r:embed="rId104"/>
              </a:ext>
            </a:extLst>
          </a:blip>
          <a:stretch>
            <a:fillRect/>
          </a:stretch>
        </p:blipFill>
        <p:spPr>
          <a:xfrm>
            <a:off x="4722820" y="1980000"/>
            <a:ext cx="609600" cy="609600"/>
          </a:xfrm>
          <a:prstGeom prst="rect">
            <a:avLst/>
          </a:prstGeom>
        </p:spPr>
      </p:pic>
      <p:sp>
        <p:nvSpPr>
          <p:cNvPr id="55" name="TextBox 112">
            <a:extLst>
              <a:ext uri="{FF2B5EF4-FFF2-40B4-BE49-F238E27FC236}">
                <a16:creationId xmlns:a16="http://schemas.microsoft.com/office/drawing/2014/main" id="{77B98B9F-C597-7AF2-6778-0F74865A5DCB}"/>
              </a:ext>
            </a:extLst>
          </p:cNvPr>
          <p:cNvSpPr txBox="1"/>
          <p:nvPr/>
        </p:nvSpPr>
        <p:spPr>
          <a:xfrm>
            <a:off x="3240000" y="3312000"/>
            <a:ext cx="692326" cy="92333"/>
          </a:xfrm>
          <a:prstGeom prst="rect">
            <a:avLst/>
          </a:prstGeom>
          <a:solidFill>
            <a:schemeClr val="bg1"/>
          </a:solidFill>
        </p:spPr>
        <p:txBody>
          <a:bodyPr wrap="square" lIns="0" tIns="0" rIns="0" bIns="0" rtlCol="0">
            <a:spAutoFit/>
          </a:bodyPr>
          <a:lstStyle/>
          <a:p>
            <a:pPr algn="ctr"/>
            <a:r>
              <a:rPr lang="da-DK" sz="600" dirty="0">
                <a:solidFill>
                  <a:schemeClr val="accent1"/>
                </a:solidFill>
              </a:rPr>
              <a:t>Ung</a:t>
            </a:r>
          </a:p>
        </p:txBody>
      </p:sp>
      <p:sp>
        <p:nvSpPr>
          <p:cNvPr id="57" name="TextBox 113">
            <a:extLst>
              <a:ext uri="{FF2B5EF4-FFF2-40B4-BE49-F238E27FC236}">
                <a16:creationId xmlns:a16="http://schemas.microsoft.com/office/drawing/2014/main" id="{2E1B1254-2439-0B71-D20E-9308F72F913A}"/>
              </a:ext>
            </a:extLst>
          </p:cNvPr>
          <p:cNvSpPr txBox="1"/>
          <p:nvPr/>
        </p:nvSpPr>
        <p:spPr>
          <a:xfrm>
            <a:off x="5391868" y="2592000"/>
            <a:ext cx="704240" cy="92333"/>
          </a:xfrm>
          <a:prstGeom prst="rect">
            <a:avLst/>
          </a:prstGeom>
          <a:solidFill>
            <a:schemeClr val="bg1"/>
          </a:solidFill>
        </p:spPr>
        <p:txBody>
          <a:bodyPr wrap="square" lIns="0" tIns="0" rIns="0" bIns="0" rtlCol="0">
            <a:spAutoFit/>
          </a:bodyPr>
          <a:lstStyle/>
          <a:p>
            <a:pPr algn="ctr"/>
            <a:r>
              <a:rPr lang="da-DK" sz="600" dirty="0">
                <a:solidFill>
                  <a:schemeClr val="accent1"/>
                </a:solidFill>
              </a:rPr>
              <a:t>Arbejder</a:t>
            </a:r>
          </a:p>
        </p:txBody>
      </p:sp>
      <p:sp>
        <p:nvSpPr>
          <p:cNvPr id="64" name="TextBox 115">
            <a:extLst>
              <a:ext uri="{FF2B5EF4-FFF2-40B4-BE49-F238E27FC236}">
                <a16:creationId xmlns:a16="http://schemas.microsoft.com/office/drawing/2014/main" id="{830F076C-28A0-EC07-B0C2-D0AFC16C7011}"/>
              </a:ext>
            </a:extLst>
          </p:cNvPr>
          <p:cNvSpPr txBox="1"/>
          <p:nvPr/>
        </p:nvSpPr>
        <p:spPr>
          <a:xfrm>
            <a:off x="4680000" y="2592000"/>
            <a:ext cx="717341" cy="92333"/>
          </a:xfrm>
          <a:prstGeom prst="rect">
            <a:avLst/>
          </a:prstGeom>
          <a:solidFill>
            <a:schemeClr val="bg1"/>
          </a:solidFill>
        </p:spPr>
        <p:txBody>
          <a:bodyPr wrap="square" lIns="0" tIns="0" rIns="0" bIns="0" rtlCol="0">
            <a:spAutoFit/>
          </a:bodyPr>
          <a:lstStyle/>
          <a:p>
            <a:pPr algn="ctr"/>
            <a:r>
              <a:rPr lang="da-DK" sz="600" dirty="0">
                <a:solidFill>
                  <a:schemeClr val="accent1"/>
                </a:solidFill>
              </a:rPr>
              <a:t>Maler</a:t>
            </a:r>
          </a:p>
        </p:txBody>
      </p:sp>
      <p:sp>
        <p:nvSpPr>
          <p:cNvPr id="67" name="TextBox 124">
            <a:extLst>
              <a:ext uri="{FF2B5EF4-FFF2-40B4-BE49-F238E27FC236}">
                <a16:creationId xmlns:a16="http://schemas.microsoft.com/office/drawing/2014/main" id="{8D9FC7DE-BA17-0881-7710-A08DC7D3A55F}"/>
              </a:ext>
            </a:extLst>
          </p:cNvPr>
          <p:cNvSpPr txBox="1"/>
          <p:nvPr/>
        </p:nvSpPr>
        <p:spPr>
          <a:xfrm>
            <a:off x="3924000" y="2592000"/>
            <a:ext cx="736116" cy="92333"/>
          </a:xfrm>
          <a:prstGeom prst="rect">
            <a:avLst/>
          </a:prstGeom>
          <a:solidFill>
            <a:schemeClr val="bg1"/>
          </a:solidFill>
        </p:spPr>
        <p:txBody>
          <a:bodyPr wrap="square" lIns="0" tIns="0" rIns="0" bIns="0" rtlCol="0">
            <a:spAutoFit/>
          </a:bodyPr>
          <a:lstStyle/>
          <a:p>
            <a:pPr algn="ctr"/>
            <a:r>
              <a:rPr lang="da-DK" sz="600" dirty="0">
                <a:solidFill>
                  <a:schemeClr val="accent1"/>
                </a:solidFill>
              </a:rPr>
              <a:t>Kok</a:t>
            </a:r>
          </a:p>
        </p:txBody>
      </p:sp>
      <p:pic>
        <p:nvPicPr>
          <p:cNvPr id="6" name="Grafik 5">
            <a:extLst>
              <a:ext uri="{FF2B5EF4-FFF2-40B4-BE49-F238E27FC236}">
                <a16:creationId xmlns:a16="http://schemas.microsoft.com/office/drawing/2014/main" id="{7E449E83-6A04-D27C-33A0-17E5A2CFFC58}"/>
              </a:ext>
            </a:extLst>
          </p:cNvPr>
          <p:cNvPicPr>
            <a:picLocks noChangeAspect="1"/>
          </p:cNvPicPr>
          <p:nvPr/>
        </p:nvPicPr>
        <p:blipFill>
          <a:blip r:embed="rId105" cstate="hqprint">
            <a:extLst>
              <a:ext uri="{28A0092B-C50C-407E-A947-70E740481C1C}">
                <a14:useLocalDpi xmlns:a14="http://schemas.microsoft.com/office/drawing/2010/main" val="0"/>
              </a:ext>
              <a:ext uri="{96DAC541-7B7A-43D3-8B79-37D633B846F1}">
                <asvg:svgBlip xmlns:asvg="http://schemas.microsoft.com/office/drawing/2016/SVG/main" xmlns="" r:embed="rId106"/>
              </a:ext>
            </a:extLst>
          </a:blip>
          <a:stretch>
            <a:fillRect/>
          </a:stretch>
        </p:blipFill>
        <p:spPr>
          <a:xfrm>
            <a:off x="4678734" y="2641464"/>
            <a:ext cx="692326" cy="692326"/>
          </a:xfrm>
          <a:prstGeom prst="rect">
            <a:avLst/>
          </a:prstGeom>
        </p:spPr>
      </p:pic>
      <p:pic>
        <p:nvPicPr>
          <p:cNvPr id="26" name="Grafik 25">
            <a:extLst>
              <a:ext uri="{FF2B5EF4-FFF2-40B4-BE49-F238E27FC236}">
                <a16:creationId xmlns:a16="http://schemas.microsoft.com/office/drawing/2014/main" id="{E1738E7F-DAAB-3F3A-8B08-0AFE7575E3AB}"/>
              </a:ext>
            </a:extLst>
          </p:cNvPr>
          <p:cNvPicPr>
            <a:picLocks noChangeAspect="1"/>
          </p:cNvPicPr>
          <p:nvPr/>
        </p:nvPicPr>
        <p:blipFill>
          <a:blip r:embed="rId107" cstate="hqprint">
            <a:extLst>
              <a:ext uri="{28A0092B-C50C-407E-A947-70E740481C1C}">
                <a14:useLocalDpi xmlns:a14="http://schemas.microsoft.com/office/drawing/2010/main" val="0"/>
              </a:ext>
              <a:ext uri="{96DAC541-7B7A-43D3-8B79-37D633B846F1}">
                <asvg:svgBlip xmlns:asvg="http://schemas.microsoft.com/office/drawing/2016/SVG/main" xmlns="" r:embed="rId108"/>
              </a:ext>
            </a:extLst>
          </a:blip>
          <a:stretch>
            <a:fillRect/>
          </a:stretch>
        </p:blipFill>
        <p:spPr>
          <a:xfrm>
            <a:off x="9753360" y="1980000"/>
            <a:ext cx="609600" cy="609600"/>
          </a:xfrm>
          <a:prstGeom prst="rect">
            <a:avLst/>
          </a:prstGeom>
        </p:spPr>
      </p:pic>
      <p:sp>
        <p:nvSpPr>
          <p:cNvPr id="86" name="TextBox 85">
            <a:extLst>
              <a:ext uri="{FF2B5EF4-FFF2-40B4-BE49-F238E27FC236}">
                <a16:creationId xmlns:a16="http://schemas.microsoft.com/office/drawing/2014/main" id="{CFF27137-ECE4-AF33-9379-A7D7B011FD85}"/>
              </a:ext>
            </a:extLst>
          </p:cNvPr>
          <p:cNvSpPr txBox="1"/>
          <p:nvPr/>
        </p:nvSpPr>
        <p:spPr>
          <a:xfrm>
            <a:off x="4680000" y="3312000"/>
            <a:ext cx="681600" cy="92333"/>
          </a:xfrm>
          <a:prstGeom prst="rect">
            <a:avLst/>
          </a:prstGeom>
          <a:solidFill>
            <a:schemeClr val="bg1"/>
          </a:solidFill>
        </p:spPr>
        <p:txBody>
          <a:bodyPr wrap="square" lIns="0" tIns="0" rIns="0" bIns="0" rtlCol="0">
            <a:spAutoFit/>
          </a:bodyPr>
          <a:lstStyle/>
          <a:p>
            <a:pPr algn="ctr"/>
            <a:r>
              <a:rPr lang="da-DK" sz="600" dirty="0">
                <a:solidFill>
                  <a:schemeClr val="accent1"/>
                </a:solidFill>
              </a:rPr>
              <a:t>Barn</a:t>
            </a:r>
          </a:p>
        </p:txBody>
      </p:sp>
      <p:sp>
        <p:nvSpPr>
          <p:cNvPr id="4" name="Pladsholder til slidenummer 3">
            <a:extLst>
              <a:ext uri="{FF2B5EF4-FFF2-40B4-BE49-F238E27FC236}">
                <a16:creationId xmlns:a16="http://schemas.microsoft.com/office/drawing/2014/main" id="{6F8F77D0-CF8B-5D54-BFC8-8D150F766EAA}"/>
              </a:ext>
            </a:extLst>
          </p:cNvPr>
          <p:cNvSpPr>
            <a:spLocks noGrp="1"/>
          </p:cNvSpPr>
          <p:nvPr>
            <p:ph type="sldNum" sz="quarter" idx="12"/>
          </p:nvPr>
        </p:nvSpPr>
        <p:spPr/>
        <p:txBody>
          <a:bodyPr/>
          <a:lstStyle/>
          <a:p>
            <a:fld id="{24C8C45C-947F-4981-8B3F-4F32E973C901}" type="slidenum">
              <a:rPr lang="da-DK" smtClean="0"/>
              <a:pPr/>
              <a:t>15</a:t>
            </a:fld>
            <a:endParaRPr lang="da-DK" dirty="0"/>
          </a:p>
        </p:txBody>
      </p:sp>
    </p:spTree>
    <p:extLst>
      <p:ext uri="{BB962C8B-B14F-4D97-AF65-F5344CB8AC3E}">
        <p14:creationId xmlns:p14="http://schemas.microsoft.com/office/powerpoint/2010/main" val="2379888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4B5141-8904-9CC8-E3EB-766E969F0131}"/>
              </a:ext>
            </a:extLst>
          </p:cNvPr>
          <p:cNvSpPr>
            <a:spLocks noGrp="1"/>
          </p:cNvSpPr>
          <p:nvPr>
            <p:ph type="ctrTitle"/>
          </p:nvPr>
        </p:nvSpPr>
        <p:spPr/>
        <p:txBody>
          <a:bodyPr/>
          <a:lstStyle/>
          <a:p>
            <a:r>
              <a:rPr lang="da-DK" dirty="0"/>
              <a:t>Beskæftigelsesministeriets PowerPoint-forside</a:t>
            </a:r>
          </a:p>
        </p:txBody>
      </p:sp>
      <p:sp>
        <p:nvSpPr>
          <p:cNvPr id="9" name="Text Placeholder 8">
            <a:extLst>
              <a:ext uri="{FF2B5EF4-FFF2-40B4-BE49-F238E27FC236}">
                <a16:creationId xmlns:a16="http://schemas.microsoft.com/office/drawing/2014/main" id="{E9034586-7173-7932-6CC1-6A177C6D2304}"/>
              </a:ext>
            </a:extLst>
          </p:cNvPr>
          <p:cNvSpPr>
            <a:spLocks noGrp="1"/>
          </p:cNvSpPr>
          <p:nvPr>
            <p:ph type="subTitle" idx="1"/>
          </p:nvPr>
        </p:nvSpPr>
        <p:spPr/>
        <p:txBody>
          <a:bodyPr/>
          <a:lstStyle/>
          <a:p>
            <a:r>
              <a:rPr lang="da-DK" dirty="0"/>
              <a:t>Her kan du skrive supplerende tekst til overskriften eller emnet.</a:t>
            </a:r>
          </a:p>
        </p:txBody>
      </p:sp>
      <p:sp>
        <p:nvSpPr>
          <p:cNvPr id="7" name="Text Placeholder 6">
            <a:extLst>
              <a:ext uri="{FF2B5EF4-FFF2-40B4-BE49-F238E27FC236}">
                <a16:creationId xmlns:a16="http://schemas.microsoft.com/office/drawing/2014/main" id="{CF717E73-3030-9DE8-951C-6DEA280771C4}"/>
              </a:ext>
            </a:extLst>
          </p:cNvPr>
          <p:cNvSpPr>
            <a:spLocks noGrp="1"/>
          </p:cNvSpPr>
          <p:nvPr>
            <p:ph type="body" sz="quarter" idx="18"/>
          </p:nvPr>
        </p:nvSpPr>
        <p:spPr/>
        <p:txBody>
          <a:bodyPr/>
          <a:lstStyle/>
          <a:p>
            <a:r>
              <a:rPr lang="da-DK" dirty="0"/>
              <a:t>Jens Jensen</a:t>
            </a:r>
          </a:p>
        </p:txBody>
      </p:sp>
      <p:sp>
        <p:nvSpPr>
          <p:cNvPr id="8" name="Text Placeholder 7">
            <a:extLst>
              <a:ext uri="{FF2B5EF4-FFF2-40B4-BE49-F238E27FC236}">
                <a16:creationId xmlns:a16="http://schemas.microsoft.com/office/drawing/2014/main" id="{2B51D3CB-79E7-1891-4374-08D437DF1314}"/>
              </a:ext>
            </a:extLst>
          </p:cNvPr>
          <p:cNvSpPr>
            <a:spLocks noGrp="1"/>
          </p:cNvSpPr>
          <p:nvPr>
            <p:ph type="body" sz="quarter" idx="19"/>
          </p:nvPr>
        </p:nvSpPr>
        <p:spPr/>
        <p:txBody>
          <a:bodyPr/>
          <a:lstStyle/>
          <a:p>
            <a:r>
              <a:rPr lang="da-DK" dirty="0"/>
              <a:t>Den 1 januar 2023</a:t>
            </a:r>
          </a:p>
        </p:txBody>
      </p:sp>
      <p:sp>
        <p:nvSpPr>
          <p:cNvPr id="3" name="Pladsholder til slidenummer 2">
            <a:extLst>
              <a:ext uri="{FF2B5EF4-FFF2-40B4-BE49-F238E27FC236}">
                <a16:creationId xmlns:a16="http://schemas.microsoft.com/office/drawing/2014/main" id="{9E8B8CEB-AB3B-318B-1A99-203F5DF30CEE}"/>
              </a:ext>
            </a:extLst>
          </p:cNvPr>
          <p:cNvSpPr>
            <a:spLocks noGrp="1"/>
          </p:cNvSpPr>
          <p:nvPr>
            <p:ph type="sldNum" sz="quarter" idx="17"/>
          </p:nvPr>
        </p:nvSpPr>
        <p:spPr/>
        <p:txBody>
          <a:bodyPr/>
          <a:lstStyle/>
          <a:p>
            <a:fld id="{24C8C45C-947F-4981-8B3F-4F32E973C901}" type="slidenum">
              <a:rPr lang="da-DK" smtClean="0"/>
              <a:pPr/>
              <a:t>16</a:t>
            </a:fld>
            <a:endParaRPr lang="da-DK" dirty="0"/>
          </a:p>
        </p:txBody>
      </p:sp>
    </p:spTree>
    <p:extLst>
      <p:ext uri="{BB962C8B-B14F-4D97-AF65-F5344CB8AC3E}">
        <p14:creationId xmlns:p14="http://schemas.microsoft.com/office/powerpoint/2010/main" val="1373613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Placeholder 17" descr="A group of wind turbines in the ocean&#10;&#10;Description automatically generated with medium confidence">
            <a:extLst>
              <a:ext uri="{FF2B5EF4-FFF2-40B4-BE49-F238E27FC236}">
                <a16:creationId xmlns:a16="http://schemas.microsoft.com/office/drawing/2014/main" id="{E3E35EB8-4717-0B9B-E28C-3A02AA78782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1" r="61"/>
          <a:stretch>
            <a:fillRect/>
          </a:stretch>
        </p:blipFill>
        <p:spPr/>
      </p:pic>
      <p:sp>
        <p:nvSpPr>
          <p:cNvPr id="2" name="Slide Number Placeholder 1">
            <a:extLst>
              <a:ext uri="{FF2B5EF4-FFF2-40B4-BE49-F238E27FC236}">
                <a16:creationId xmlns:a16="http://schemas.microsoft.com/office/drawing/2014/main" id="{124018B3-B550-66CD-8CA7-FC8E63DBA19F}"/>
              </a:ext>
            </a:extLst>
          </p:cNvPr>
          <p:cNvSpPr>
            <a:spLocks noGrp="1"/>
          </p:cNvSpPr>
          <p:nvPr>
            <p:ph type="sldNum" sz="quarter" idx="17"/>
          </p:nvPr>
        </p:nvSpPr>
        <p:spPr/>
        <p:txBody>
          <a:bodyPr/>
          <a:lstStyle/>
          <a:p>
            <a:fld id="{24C8C45C-947F-4981-8B3F-4F32E973C901}" type="slidenum">
              <a:rPr lang="da-DK" smtClean="0"/>
              <a:pPr/>
              <a:t>17</a:t>
            </a:fld>
            <a:endParaRPr lang="da-DK" dirty="0"/>
          </a:p>
        </p:txBody>
      </p:sp>
      <p:sp>
        <p:nvSpPr>
          <p:cNvPr id="36" name="Text Placeholder 35">
            <a:extLst>
              <a:ext uri="{FF2B5EF4-FFF2-40B4-BE49-F238E27FC236}">
                <a16:creationId xmlns:a16="http://schemas.microsoft.com/office/drawing/2014/main" id="{B50967B5-A9A1-F212-E3F1-416F39762110}"/>
              </a:ext>
            </a:extLst>
          </p:cNvPr>
          <p:cNvSpPr>
            <a:spLocks noGrp="1"/>
          </p:cNvSpPr>
          <p:nvPr>
            <p:ph type="body" sz="quarter" idx="21"/>
          </p:nvPr>
        </p:nvSpPr>
        <p:spPr>
          <a:solidFill>
            <a:schemeClr val="bg1">
              <a:alpha val="55000"/>
            </a:schemeClr>
          </a:solidFill>
        </p:spPr>
        <p:txBody>
          <a:bodyPr/>
          <a:lstStyle/>
          <a:p>
            <a:endParaRPr lang="da-DK" dirty="0"/>
          </a:p>
        </p:txBody>
      </p:sp>
      <p:sp>
        <p:nvSpPr>
          <p:cNvPr id="35" name="Text Placeholder 34">
            <a:extLst>
              <a:ext uri="{FF2B5EF4-FFF2-40B4-BE49-F238E27FC236}">
                <a16:creationId xmlns:a16="http://schemas.microsoft.com/office/drawing/2014/main" id="{55E7A17B-2394-4596-D505-A14812D1E966}"/>
              </a:ext>
            </a:extLst>
          </p:cNvPr>
          <p:cNvSpPr>
            <a:spLocks noGrp="1"/>
          </p:cNvSpPr>
          <p:nvPr>
            <p:ph type="body" sz="quarter" idx="20"/>
          </p:nvPr>
        </p:nvSpPr>
        <p:spPr/>
        <p:txBody>
          <a:bodyPr/>
          <a:lstStyle/>
          <a:p>
            <a:endParaRPr lang="da-DK" dirty="0"/>
          </a:p>
        </p:txBody>
      </p:sp>
      <p:sp>
        <p:nvSpPr>
          <p:cNvPr id="32" name="Text Placeholder 31">
            <a:extLst>
              <a:ext uri="{FF2B5EF4-FFF2-40B4-BE49-F238E27FC236}">
                <a16:creationId xmlns:a16="http://schemas.microsoft.com/office/drawing/2014/main" id="{511A0BD3-CF06-BD34-44A6-3D956AB984CA}"/>
              </a:ext>
            </a:extLst>
          </p:cNvPr>
          <p:cNvSpPr>
            <a:spLocks noGrp="1"/>
          </p:cNvSpPr>
          <p:nvPr>
            <p:ph type="body" sz="quarter" idx="4294967295"/>
          </p:nvPr>
        </p:nvSpPr>
        <p:spPr>
          <a:xfrm>
            <a:off x="406400" y="406400"/>
            <a:ext cx="1590085" cy="806400"/>
          </a:xfrm>
        </p:spPr>
        <p:txBody>
          <a:bodyPr/>
          <a:lstStyle/>
          <a:p>
            <a:endParaRPr lang="da-DK" dirty="0"/>
          </a:p>
        </p:txBody>
      </p:sp>
      <p:sp>
        <p:nvSpPr>
          <p:cNvPr id="9" name="Title 8">
            <a:extLst>
              <a:ext uri="{FF2B5EF4-FFF2-40B4-BE49-F238E27FC236}">
                <a16:creationId xmlns:a16="http://schemas.microsoft.com/office/drawing/2014/main" id="{E83088B6-15EA-5370-1724-9B9781525C29}"/>
              </a:ext>
            </a:extLst>
          </p:cNvPr>
          <p:cNvSpPr>
            <a:spLocks noGrp="1"/>
          </p:cNvSpPr>
          <p:nvPr>
            <p:ph type="ctrTitle"/>
          </p:nvPr>
        </p:nvSpPr>
        <p:spPr/>
        <p:txBody>
          <a:bodyPr/>
          <a:lstStyle/>
          <a:p>
            <a:r>
              <a:rPr lang="da-DK" dirty="0"/>
              <a:t>Her er et eksempel på en forside med billede på</a:t>
            </a:r>
          </a:p>
        </p:txBody>
      </p:sp>
      <p:sp>
        <p:nvSpPr>
          <p:cNvPr id="31" name="Subtitle 30">
            <a:extLst>
              <a:ext uri="{FF2B5EF4-FFF2-40B4-BE49-F238E27FC236}">
                <a16:creationId xmlns:a16="http://schemas.microsoft.com/office/drawing/2014/main" id="{A3198E5C-C030-AB16-9AA1-3050B29F9DE6}"/>
              </a:ext>
            </a:extLst>
          </p:cNvPr>
          <p:cNvSpPr>
            <a:spLocks noGrp="1"/>
          </p:cNvSpPr>
          <p:nvPr>
            <p:ph type="subTitle" idx="1"/>
          </p:nvPr>
        </p:nvSpPr>
        <p:spPr/>
        <p:txBody>
          <a:bodyPr/>
          <a:lstStyle/>
          <a:p>
            <a:endParaRPr lang="da-DK" dirty="0"/>
          </a:p>
        </p:txBody>
      </p:sp>
      <p:sp>
        <p:nvSpPr>
          <p:cNvPr id="33" name="Text Placeholder 32">
            <a:extLst>
              <a:ext uri="{FF2B5EF4-FFF2-40B4-BE49-F238E27FC236}">
                <a16:creationId xmlns:a16="http://schemas.microsoft.com/office/drawing/2014/main" id="{A01C0BFF-E1B8-2EF2-B42F-20B22EFCC20A}"/>
              </a:ext>
            </a:extLst>
          </p:cNvPr>
          <p:cNvSpPr>
            <a:spLocks noGrp="1"/>
          </p:cNvSpPr>
          <p:nvPr>
            <p:ph type="body" sz="quarter" idx="18"/>
          </p:nvPr>
        </p:nvSpPr>
        <p:spPr/>
        <p:txBody>
          <a:bodyPr/>
          <a:lstStyle/>
          <a:p>
            <a:endParaRPr lang="da-DK" dirty="0"/>
          </a:p>
        </p:txBody>
      </p:sp>
      <p:sp>
        <p:nvSpPr>
          <p:cNvPr id="34" name="Text Placeholder 33">
            <a:extLst>
              <a:ext uri="{FF2B5EF4-FFF2-40B4-BE49-F238E27FC236}">
                <a16:creationId xmlns:a16="http://schemas.microsoft.com/office/drawing/2014/main" id="{E0502CBC-C482-E666-E15D-FDA68E6B1A12}"/>
              </a:ext>
            </a:extLst>
          </p:cNvPr>
          <p:cNvSpPr>
            <a:spLocks noGrp="1"/>
          </p:cNvSpPr>
          <p:nvPr>
            <p:ph type="body" sz="quarter" idx="19"/>
          </p:nvPr>
        </p:nvSpPr>
        <p:spPr/>
        <p:txBody>
          <a:bodyPr/>
          <a:lstStyle/>
          <a:p>
            <a:endParaRPr lang="da-DK" dirty="0"/>
          </a:p>
        </p:txBody>
      </p:sp>
    </p:spTree>
    <p:extLst>
      <p:ext uri="{BB962C8B-B14F-4D97-AF65-F5344CB8AC3E}">
        <p14:creationId xmlns:p14="http://schemas.microsoft.com/office/powerpoint/2010/main" val="3550109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C99B10-D661-F3CD-CBA2-3C95BF67D6C6}"/>
              </a:ext>
            </a:extLst>
          </p:cNvPr>
          <p:cNvSpPr>
            <a:spLocks noGrp="1"/>
          </p:cNvSpPr>
          <p:nvPr>
            <p:ph type="ctrTitle"/>
          </p:nvPr>
        </p:nvSpPr>
        <p:spPr/>
        <p:txBody>
          <a:bodyPr/>
          <a:lstStyle/>
          <a:p>
            <a:r>
              <a:rPr lang="da-DK" dirty="0"/>
              <a:t>Inspiration til brug af layouts</a:t>
            </a:r>
          </a:p>
        </p:txBody>
      </p:sp>
      <p:sp>
        <p:nvSpPr>
          <p:cNvPr id="6" name="Text Placeholder 5">
            <a:extLst>
              <a:ext uri="{FF2B5EF4-FFF2-40B4-BE49-F238E27FC236}">
                <a16:creationId xmlns:a16="http://schemas.microsoft.com/office/drawing/2014/main" id="{EBCD0000-BABE-73D9-8517-5BB09B8B39D7}"/>
              </a:ext>
            </a:extLst>
          </p:cNvPr>
          <p:cNvSpPr>
            <a:spLocks noGrp="1"/>
          </p:cNvSpPr>
          <p:nvPr>
            <p:ph type="subTitle" idx="1"/>
          </p:nvPr>
        </p:nvSpPr>
        <p:spPr/>
        <p:txBody>
          <a:bodyPr/>
          <a:lstStyle/>
          <a:p>
            <a:r>
              <a:rPr lang="da-DK" dirty="0"/>
              <a:t>01</a:t>
            </a:r>
          </a:p>
        </p:txBody>
      </p:sp>
      <p:sp>
        <p:nvSpPr>
          <p:cNvPr id="2" name="Pladsholder til slidenummer 1">
            <a:extLst>
              <a:ext uri="{FF2B5EF4-FFF2-40B4-BE49-F238E27FC236}">
                <a16:creationId xmlns:a16="http://schemas.microsoft.com/office/drawing/2014/main" id="{DE0B971F-4EA7-CF6C-93DE-35650E8B1211}"/>
              </a:ext>
            </a:extLst>
          </p:cNvPr>
          <p:cNvSpPr>
            <a:spLocks noGrp="1"/>
          </p:cNvSpPr>
          <p:nvPr>
            <p:ph type="sldNum" sz="quarter" idx="17"/>
          </p:nvPr>
        </p:nvSpPr>
        <p:spPr/>
        <p:txBody>
          <a:bodyPr/>
          <a:lstStyle/>
          <a:p>
            <a:fld id="{24C8C45C-947F-4981-8B3F-4F32E973C901}" type="slidenum">
              <a:rPr lang="da-DK" smtClean="0"/>
              <a:pPr/>
              <a:t>18</a:t>
            </a:fld>
            <a:endParaRPr lang="da-DK" dirty="0"/>
          </a:p>
        </p:txBody>
      </p:sp>
    </p:spTree>
    <p:extLst>
      <p:ext uri="{BB962C8B-B14F-4D97-AF65-F5344CB8AC3E}">
        <p14:creationId xmlns:p14="http://schemas.microsoft.com/office/powerpoint/2010/main" val="253896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B00436-EC08-A06D-1A3D-C7911632AE96}"/>
              </a:ext>
            </a:extLst>
          </p:cNvPr>
          <p:cNvSpPr>
            <a:spLocks noGrp="1"/>
          </p:cNvSpPr>
          <p:nvPr>
            <p:ph type="title"/>
          </p:nvPr>
        </p:nvSpPr>
        <p:spPr/>
        <p:txBody>
          <a:bodyPr/>
          <a:lstStyle/>
          <a:p>
            <a:r>
              <a:rPr lang="da-DK" dirty="0"/>
              <a:t>Layout med grå baggrund og ét tekstfelt</a:t>
            </a:r>
          </a:p>
        </p:txBody>
      </p:sp>
      <p:sp>
        <p:nvSpPr>
          <p:cNvPr id="6" name="Content Placeholder 5">
            <a:extLst>
              <a:ext uri="{FF2B5EF4-FFF2-40B4-BE49-F238E27FC236}">
                <a16:creationId xmlns:a16="http://schemas.microsoft.com/office/drawing/2014/main" id="{C09ED7D5-4797-8956-C847-3D98418CAEE6}"/>
              </a:ext>
            </a:extLst>
          </p:cNvPr>
          <p:cNvSpPr>
            <a:spLocks noGrp="1"/>
          </p:cNvSpPr>
          <p:nvPr>
            <p:ph idx="1"/>
          </p:nvPr>
        </p:nvSpPr>
        <p:spPr/>
        <p:txBody>
          <a:bodyPr/>
          <a:lstStyle/>
          <a:p>
            <a:r>
              <a:rPr lang="da-DK" dirty="0"/>
              <a:t>Her kan du skrive en række punkter.</a:t>
            </a:r>
          </a:p>
          <a:p>
            <a:r>
              <a:rPr lang="da-DK" dirty="0"/>
              <a:t>Dette er andet punkt på listen.</a:t>
            </a:r>
          </a:p>
          <a:p>
            <a:endParaRPr lang="da-DK" dirty="0"/>
          </a:p>
          <a:p>
            <a:pPr lvl="4"/>
            <a:r>
              <a:rPr lang="da-DK" dirty="0"/>
              <a:t>Du kan indsætte en fed underoverskrift her:</a:t>
            </a:r>
          </a:p>
          <a:p>
            <a:pPr lvl="5"/>
            <a:r>
              <a:rPr lang="da-DK" dirty="0"/>
              <a:t>Gør overskriften fed og blå for at skabe hierarki. Du kan både bruge punktopstilling eller fjerne </a:t>
            </a:r>
            <a:r>
              <a:rPr lang="da-DK" dirty="0" err="1"/>
              <a:t>dotterne</a:t>
            </a:r>
            <a:r>
              <a:rPr lang="da-DK" dirty="0"/>
              <a:t>. </a:t>
            </a:r>
          </a:p>
        </p:txBody>
      </p:sp>
      <p:sp>
        <p:nvSpPr>
          <p:cNvPr id="3" name="Pladsholder til slidenummer 2">
            <a:extLst>
              <a:ext uri="{FF2B5EF4-FFF2-40B4-BE49-F238E27FC236}">
                <a16:creationId xmlns:a16="http://schemas.microsoft.com/office/drawing/2014/main" id="{84E6A342-257C-ABB4-7EBF-F248395F72CE}"/>
              </a:ext>
            </a:extLst>
          </p:cNvPr>
          <p:cNvSpPr>
            <a:spLocks noGrp="1"/>
          </p:cNvSpPr>
          <p:nvPr>
            <p:ph type="sldNum" sz="quarter" idx="12"/>
          </p:nvPr>
        </p:nvSpPr>
        <p:spPr/>
        <p:txBody>
          <a:bodyPr/>
          <a:lstStyle/>
          <a:p>
            <a:fld id="{24C8C45C-947F-4981-8B3F-4F32E973C901}" type="slidenum">
              <a:rPr lang="da-DK" smtClean="0"/>
              <a:pPr/>
              <a:t>19</a:t>
            </a:fld>
            <a:endParaRPr lang="da-DK" dirty="0"/>
          </a:p>
        </p:txBody>
      </p:sp>
    </p:spTree>
    <p:extLst>
      <p:ext uri="{BB962C8B-B14F-4D97-AF65-F5344CB8AC3E}">
        <p14:creationId xmlns:p14="http://schemas.microsoft.com/office/powerpoint/2010/main" val="4149047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D6280C-C724-4059-2728-428E505DB9B7}"/>
              </a:ext>
            </a:extLst>
          </p:cNvPr>
          <p:cNvSpPr>
            <a:spLocks noGrp="1"/>
          </p:cNvSpPr>
          <p:nvPr>
            <p:ph type="title"/>
          </p:nvPr>
        </p:nvSpPr>
        <p:spPr/>
        <p:txBody>
          <a:bodyPr/>
          <a:lstStyle/>
          <a:p>
            <a:r>
              <a:rPr lang="da-DK" dirty="0" smtClean="0"/>
              <a:t>Dagsorden</a:t>
            </a:r>
            <a:endParaRPr lang="da-DK" dirty="0"/>
          </a:p>
        </p:txBody>
      </p:sp>
      <p:sp>
        <p:nvSpPr>
          <p:cNvPr id="6" name="Text Placeholder 5">
            <a:extLst>
              <a:ext uri="{FF2B5EF4-FFF2-40B4-BE49-F238E27FC236}">
                <a16:creationId xmlns:a16="http://schemas.microsoft.com/office/drawing/2014/main" id="{A46BB992-C7C7-338D-FB54-F094D00C2A69}"/>
              </a:ext>
            </a:extLst>
          </p:cNvPr>
          <p:cNvSpPr>
            <a:spLocks noGrp="1"/>
          </p:cNvSpPr>
          <p:nvPr>
            <p:ph type="body" sz="quarter" idx="13"/>
          </p:nvPr>
        </p:nvSpPr>
        <p:spPr/>
        <p:txBody>
          <a:bodyPr/>
          <a:lstStyle/>
          <a:p>
            <a:r>
              <a:rPr lang="da-DK" dirty="0" smtClean="0"/>
              <a:t>Præsentation af formål, form og fokus </a:t>
            </a:r>
          </a:p>
          <a:p>
            <a:r>
              <a:rPr lang="da-DK" dirty="0" smtClean="0"/>
              <a:t>Typiske arbejdsmiljø problemer </a:t>
            </a:r>
          </a:p>
          <a:p>
            <a:r>
              <a:rPr lang="da-DK" dirty="0" smtClean="0"/>
              <a:t>Forebyggelse og løsningsmuligheder</a:t>
            </a:r>
          </a:p>
          <a:p>
            <a:r>
              <a:rPr lang="da-DK" dirty="0" smtClean="0"/>
              <a:t>Systematisk arbejdsmiljøarbejde </a:t>
            </a:r>
          </a:p>
          <a:p>
            <a:r>
              <a:rPr lang="da-DK" dirty="0" smtClean="0"/>
              <a:t>Materiale</a:t>
            </a:r>
          </a:p>
          <a:p>
            <a:r>
              <a:rPr lang="da-DK" dirty="0"/>
              <a:t>S</a:t>
            </a:r>
            <a:r>
              <a:rPr lang="da-DK" dirty="0" smtClean="0"/>
              <a:t>pørgsmål</a:t>
            </a:r>
          </a:p>
          <a:p>
            <a:endParaRPr lang="da-DK" dirty="0" smtClean="0"/>
          </a:p>
          <a:p>
            <a:endParaRPr lang="da-DK" dirty="0" smtClean="0"/>
          </a:p>
          <a:p>
            <a:endParaRPr lang="da-DK" dirty="0"/>
          </a:p>
        </p:txBody>
      </p:sp>
      <p:sp>
        <p:nvSpPr>
          <p:cNvPr id="2" name="Pladsholder til slidenummer 1">
            <a:extLst>
              <a:ext uri="{FF2B5EF4-FFF2-40B4-BE49-F238E27FC236}">
                <a16:creationId xmlns:a16="http://schemas.microsoft.com/office/drawing/2014/main" id="{13818EC7-CFBE-29B5-AC14-489E1119C500}"/>
              </a:ext>
            </a:extLst>
          </p:cNvPr>
          <p:cNvSpPr>
            <a:spLocks noGrp="1"/>
          </p:cNvSpPr>
          <p:nvPr>
            <p:ph type="sldNum" sz="quarter" idx="17"/>
          </p:nvPr>
        </p:nvSpPr>
        <p:spPr/>
        <p:txBody>
          <a:bodyPr/>
          <a:lstStyle/>
          <a:p>
            <a:fld id="{24C8C45C-947F-4981-8B3F-4F32E973C901}" type="slidenum">
              <a:rPr lang="da-DK" smtClean="0"/>
              <a:pPr/>
              <a:t>2</a:t>
            </a:fld>
            <a:endParaRPr lang="da-DK" dirty="0"/>
          </a:p>
        </p:txBody>
      </p:sp>
    </p:spTree>
    <p:extLst>
      <p:ext uri="{BB962C8B-B14F-4D97-AF65-F5344CB8AC3E}">
        <p14:creationId xmlns:p14="http://schemas.microsoft.com/office/powerpoint/2010/main" val="31422187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A7669D-8C11-A93C-0040-45D86FBBA8C2}"/>
              </a:ext>
            </a:extLst>
          </p:cNvPr>
          <p:cNvSpPr>
            <a:spLocks noGrp="1"/>
          </p:cNvSpPr>
          <p:nvPr>
            <p:ph type="title"/>
          </p:nvPr>
        </p:nvSpPr>
        <p:spPr/>
        <p:txBody>
          <a:bodyPr/>
          <a:lstStyle/>
          <a:p>
            <a:r>
              <a:rPr lang="da-DK" dirty="0">
                <a:solidFill>
                  <a:schemeClr val="accent1"/>
                </a:solidFill>
              </a:rPr>
              <a:t>Layout med grå baggrund og to tekstfelter</a:t>
            </a:r>
          </a:p>
        </p:txBody>
      </p:sp>
      <p:sp>
        <p:nvSpPr>
          <p:cNvPr id="5" name="Content Placeholder 4">
            <a:extLst>
              <a:ext uri="{FF2B5EF4-FFF2-40B4-BE49-F238E27FC236}">
                <a16:creationId xmlns:a16="http://schemas.microsoft.com/office/drawing/2014/main" id="{53F57230-D07E-0DBF-2EAD-A9171CF51BA0}"/>
              </a:ext>
            </a:extLst>
          </p:cNvPr>
          <p:cNvSpPr>
            <a:spLocks noGrp="1"/>
          </p:cNvSpPr>
          <p:nvPr>
            <p:ph idx="1"/>
          </p:nvPr>
        </p:nvSpPr>
        <p:spPr/>
        <p:txBody>
          <a:bodyPr/>
          <a:lstStyle/>
          <a:p>
            <a:r>
              <a:rPr lang="da-DK" dirty="0"/>
              <a:t>Hvis du har meget tekst, så kan det hjælpe at bruge to spalter for at skabe et bedre overblik. </a:t>
            </a:r>
          </a:p>
          <a:p>
            <a:r>
              <a:rPr lang="da-DK" dirty="0">
                <a:effectLst/>
              </a:rPr>
              <a:t>In </a:t>
            </a:r>
            <a:r>
              <a:rPr lang="da-DK" dirty="0" err="1">
                <a:effectLst/>
              </a:rPr>
              <a:t>ornare</a:t>
            </a:r>
            <a:r>
              <a:rPr lang="da-DK" dirty="0">
                <a:effectLst/>
              </a:rPr>
              <a:t> euismod et, et in cursus.</a:t>
            </a:r>
          </a:p>
          <a:p>
            <a:r>
              <a:rPr lang="da-DK" dirty="0"/>
              <a:t>U</a:t>
            </a:r>
            <a:r>
              <a:rPr lang="da-DK" dirty="0">
                <a:effectLst/>
              </a:rPr>
              <a:t>t sed </a:t>
            </a:r>
            <a:r>
              <a:rPr lang="da-DK" dirty="0" err="1">
                <a:effectLst/>
              </a:rPr>
              <a:t>donec</a:t>
            </a:r>
            <a:r>
              <a:rPr lang="da-DK" dirty="0">
                <a:effectLst/>
              </a:rPr>
              <a:t> </a:t>
            </a:r>
            <a:r>
              <a:rPr lang="da-DK" dirty="0" err="1">
                <a:effectLst/>
              </a:rPr>
              <a:t>urna</a:t>
            </a:r>
            <a:r>
              <a:rPr lang="da-DK" dirty="0">
                <a:effectLst/>
              </a:rPr>
              <a:t> a justo, </a:t>
            </a:r>
            <a:r>
              <a:rPr lang="da-DK" dirty="0" err="1">
                <a:effectLst/>
              </a:rPr>
              <a:t>egestas</a:t>
            </a:r>
            <a:r>
              <a:rPr lang="da-DK" dirty="0">
                <a:effectLst/>
              </a:rPr>
              <a:t> sed </a:t>
            </a:r>
            <a:r>
              <a:rPr lang="da-DK" dirty="0" err="1">
                <a:effectLst/>
              </a:rPr>
              <a:t>urna</a:t>
            </a:r>
            <a:r>
              <a:rPr lang="da-DK" dirty="0">
                <a:effectLst/>
              </a:rPr>
              <a:t> pharetra </a:t>
            </a:r>
            <a:r>
              <a:rPr lang="da-DK" dirty="0" err="1">
                <a:effectLst/>
              </a:rPr>
              <a:t>tortor</a:t>
            </a:r>
            <a:r>
              <a:rPr lang="da-DK" dirty="0">
                <a:effectLst/>
              </a:rPr>
              <a:t>.</a:t>
            </a:r>
          </a:p>
          <a:p>
            <a:r>
              <a:rPr lang="da-DK" dirty="0">
                <a:effectLst/>
              </a:rPr>
              <a:t>Commodo lectus eu nibh fermentu</a:t>
            </a:r>
            <a:r>
              <a:rPr lang="da-DK" dirty="0"/>
              <a:t>m.</a:t>
            </a:r>
          </a:p>
          <a:p>
            <a:r>
              <a:rPr lang="da-DK" dirty="0">
                <a:effectLst/>
              </a:rPr>
              <a:t>Diam enim velit</a:t>
            </a:r>
            <a:r>
              <a:rPr lang="da-DK" dirty="0"/>
              <a:t>.</a:t>
            </a:r>
          </a:p>
        </p:txBody>
      </p:sp>
      <p:sp>
        <p:nvSpPr>
          <p:cNvPr id="6" name="Content Placeholder 5">
            <a:extLst>
              <a:ext uri="{FF2B5EF4-FFF2-40B4-BE49-F238E27FC236}">
                <a16:creationId xmlns:a16="http://schemas.microsoft.com/office/drawing/2014/main" id="{3561ACEB-ED64-043E-1781-CFD14705434F}"/>
              </a:ext>
            </a:extLst>
          </p:cNvPr>
          <p:cNvSpPr>
            <a:spLocks noGrp="1"/>
          </p:cNvSpPr>
          <p:nvPr>
            <p:ph sz="half" idx="2"/>
          </p:nvPr>
        </p:nvSpPr>
        <p:spPr/>
        <p:txBody>
          <a:bodyPr/>
          <a:lstStyle/>
          <a:p>
            <a:r>
              <a:rPr lang="da-DK" dirty="0" err="1">
                <a:effectLst/>
              </a:rPr>
              <a:t>Imperdiet</a:t>
            </a:r>
            <a:r>
              <a:rPr lang="da-DK" dirty="0">
                <a:effectLst/>
              </a:rPr>
              <a:t> </a:t>
            </a:r>
            <a:r>
              <a:rPr lang="da-DK" dirty="0" err="1">
                <a:effectLst/>
              </a:rPr>
              <a:t>tortor</a:t>
            </a:r>
            <a:r>
              <a:rPr lang="da-DK" dirty="0">
                <a:effectLst/>
              </a:rPr>
              <a:t> </a:t>
            </a:r>
            <a:r>
              <a:rPr lang="da-DK" dirty="0" err="1">
                <a:effectLst/>
              </a:rPr>
              <a:t>sagittis</a:t>
            </a:r>
            <a:r>
              <a:rPr lang="da-DK" dirty="0">
                <a:effectLst/>
              </a:rPr>
              <a:t>, semper </a:t>
            </a:r>
            <a:r>
              <a:rPr lang="da-DK" dirty="0" err="1">
                <a:effectLst/>
              </a:rPr>
              <a:t>imperdiet</a:t>
            </a:r>
            <a:r>
              <a:rPr lang="da-DK" dirty="0">
                <a:effectLst/>
              </a:rPr>
              <a:t> metus </a:t>
            </a:r>
            <a:r>
              <a:rPr lang="da-DK" dirty="0" err="1">
                <a:effectLst/>
              </a:rPr>
              <a:t>pulvinar</a:t>
            </a:r>
            <a:r>
              <a:rPr lang="da-DK" dirty="0">
                <a:effectLst/>
              </a:rPr>
              <a:t> ipsum dignissim </a:t>
            </a:r>
            <a:r>
              <a:rPr lang="da-DK" dirty="0" err="1">
                <a:effectLst/>
              </a:rPr>
              <a:t>dignissim</a:t>
            </a:r>
            <a:r>
              <a:rPr lang="da-DK" dirty="0">
                <a:effectLst/>
              </a:rPr>
              <a:t> et vulputate in.</a:t>
            </a:r>
          </a:p>
          <a:p>
            <a:r>
              <a:rPr lang="da-DK" dirty="0"/>
              <a:t>L</a:t>
            </a:r>
            <a:r>
              <a:rPr lang="da-DK" dirty="0">
                <a:effectLst/>
              </a:rPr>
              <a:t>orem dolor sit.</a:t>
            </a:r>
          </a:p>
          <a:p>
            <a:r>
              <a:rPr lang="da-DK" dirty="0">
                <a:effectLst/>
              </a:rPr>
              <a:t>Quis </a:t>
            </a:r>
            <a:r>
              <a:rPr lang="da-DK" dirty="0" err="1">
                <a:effectLst/>
              </a:rPr>
              <a:t>leo</a:t>
            </a:r>
            <a:r>
              <a:rPr lang="da-DK" dirty="0">
                <a:effectLst/>
              </a:rPr>
              <a:t> </a:t>
            </a:r>
            <a:r>
              <a:rPr lang="da-DK" dirty="0" err="1">
                <a:effectLst/>
              </a:rPr>
              <a:t>suspendisse</a:t>
            </a:r>
            <a:r>
              <a:rPr lang="da-DK" dirty="0">
                <a:effectLst/>
              </a:rPr>
              <a:t> </a:t>
            </a:r>
            <a:r>
              <a:rPr lang="da-DK" dirty="0" err="1">
                <a:effectLst/>
              </a:rPr>
              <a:t>congue</a:t>
            </a:r>
            <a:r>
              <a:rPr lang="da-DK" dirty="0">
                <a:effectLst/>
              </a:rPr>
              <a:t> con</a:t>
            </a:r>
          </a:p>
          <a:p>
            <a:r>
              <a:rPr lang="da-DK" dirty="0"/>
              <a:t>D</a:t>
            </a:r>
            <a:r>
              <a:rPr lang="da-DK" dirty="0">
                <a:effectLst/>
              </a:rPr>
              <a:t>iam ut </a:t>
            </a:r>
            <a:r>
              <a:rPr lang="da-DK" dirty="0" err="1">
                <a:effectLst/>
              </a:rPr>
              <a:t>morbi</a:t>
            </a:r>
            <a:r>
              <a:rPr lang="da-DK" dirty="0">
                <a:effectLst/>
              </a:rPr>
              <a:t> </a:t>
            </a:r>
            <a:r>
              <a:rPr lang="da-DK" dirty="0" err="1">
                <a:effectLst/>
              </a:rPr>
              <a:t>mauris</a:t>
            </a:r>
            <a:r>
              <a:rPr lang="da-DK" dirty="0">
                <a:effectLst/>
              </a:rPr>
              <a:t> </a:t>
            </a:r>
            <a:r>
              <a:rPr lang="da-DK" dirty="0" err="1">
                <a:effectLst/>
              </a:rPr>
              <a:t>condimentum</a:t>
            </a:r>
            <a:r>
              <a:rPr lang="da-DK" dirty="0">
                <a:effectLst/>
              </a:rPr>
              <a:t> libero. </a:t>
            </a:r>
          </a:p>
          <a:p>
            <a:r>
              <a:rPr lang="da-DK" dirty="0">
                <a:effectLst/>
              </a:rPr>
              <a:t>Pharetra, lectus</a:t>
            </a:r>
            <a:endParaRPr lang="da-DK" dirty="0"/>
          </a:p>
          <a:p>
            <a:endParaRPr lang="da-DK" dirty="0"/>
          </a:p>
        </p:txBody>
      </p:sp>
      <p:sp>
        <p:nvSpPr>
          <p:cNvPr id="3" name="Pladsholder til slidenummer 2">
            <a:extLst>
              <a:ext uri="{FF2B5EF4-FFF2-40B4-BE49-F238E27FC236}">
                <a16:creationId xmlns:a16="http://schemas.microsoft.com/office/drawing/2014/main" id="{24DC5A78-CA94-371D-3EFB-3C76AB35D9D1}"/>
              </a:ext>
            </a:extLst>
          </p:cNvPr>
          <p:cNvSpPr>
            <a:spLocks noGrp="1"/>
          </p:cNvSpPr>
          <p:nvPr>
            <p:ph type="sldNum" sz="quarter" idx="12"/>
          </p:nvPr>
        </p:nvSpPr>
        <p:spPr/>
        <p:txBody>
          <a:bodyPr/>
          <a:lstStyle/>
          <a:p>
            <a:fld id="{24C8C45C-947F-4981-8B3F-4F32E973C901}" type="slidenum">
              <a:rPr lang="da-DK" smtClean="0"/>
              <a:pPr/>
              <a:t>20</a:t>
            </a:fld>
            <a:endParaRPr lang="da-DK" dirty="0"/>
          </a:p>
        </p:txBody>
      </p:sp>
    </p:spTree>
    <p:extLst>
      <p:ext uri="{BB962C8B-B14F-4D97-AF65-F5344CB8AC3E}">
        <p14:creationId xmlns:p14="http://schemas.microsoft.com/office/powerpoint/2010/main" val="3242906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A7669D-8C11-A93C-0040-45D86FBBA8C2}"/>
              </a:ext>
            </a:extLst>
          </p:cNvPr>
          <p:cNvSpPr>
            <a:spLocks noGrp="1"/>
          </p:cNvSpPr>
          <p:nvPr>
            <p:ph type="title"/>
          </p:nvPr>
        </p:nvSpPr>
        <p:spPr/>
        <p:txBody>
          <a:bodyPr/>
          <a:lstStyle/>
          <a:p>
            <a:r>
              <a:rPr lang="da-DK" dirty="0">
                <a:solidFill>
                  <a:schemeClr val="accent1"/>
                </a:solidFill>
              </a:rPr>
              <a:t>Layout med blå baggrund og to tekstfelter</a:t>
            </a:r>
          </a:p>
        </p:txBody>
      </p:sp>
      <p:sp>
        <p:nvSpPr>
          <p:cNvPr id="5" name="Content Placeholder 4">
            <a:extLst>
              <a:ext uri="{FF2B5EF4-FFF2-40B4-BE49-F238E27FC236}">
                <a16:creationId xmlns:a16="http://schemas.microsoft.com/office/drawing/2014/main" id="{53F57230-D07E-0DBF-2EAD-A9171CF51BA0}"/>
              </a:ext>
            </a:extLst>
          </p:cNvPr>
          <p:cNvSpPr>
            <a:spLocks noGrp="1"/>
          </p:cNvSpPr>
          <p:nvPr>
            <p:ph idx="1"/>
          </p:nvPr>
        </p:nvSpPr>
        <p:spPr/>
        <p:txBody>
          <a:bodyPr/>
          <a:lstStyle/>
          <a:p>
            <a:r>
              <a:rPr lang="da-DK" dirty="0"/>
              <a:t>Hvis du har meget tekst, så kan det hjælpe at bruge to spalter for at skabe et bedre overblik. </a:t>
            </a:r>
          </a:p>
          <a:p>
            <a:endParaRPr lang="da-DK" dirty="0"/>
          </a:p>
          <a:p>
            <a:pPr marL="0" indent="0">
              <a:buNone/>
            </a:pPr>
            <a:r>
              <a:rPr lang="da-DK" dirty="0">
                <a:effectLst/>
              </a:rPr>
              <a:t>In </a:t>
            </a:r>
            <a:r>
              <a:rPr lang="da-DK" dirty="0" err="1">
                <a:effectLst/>
              </a:rPr>
              <a:t>ornare</a:t>
            </a:r>
            <a:r>
              <a:rPr lang="da-DK" dirty="0">
                <a:effectLst/>
              </a:rPr>
              <a:t> euismod et, et in </a:t>
            </a:r>
            <a:r>
              <a:rPr lang="da-DK" dirty="0" err="1">
                <a:effectLst/>
              </a:rPr>
              <a:t>cursus.</a:t>
            </a:r>
            <a:r>
              <a:rPr lang="da-DK" dirty="0" err="1"/>
              <a:t>U</a:t>
            </a:r>
            <a:r>
              <a:rPr lang="da-DK" dirty="0" err="1">
                <a:effectLst/>
              </a:rPr>
              <a:t>t</a:t>
            </a:r>
            <a:r>
              <a:rPr lang="da-DK" dirty="0">
                <a:effectLst/>
              </a:rPr>
              <a:t> sed </a:t>
            </a:r>
            <a:r>
              <a:rPr lang="da-DK" dirty="0" err="1">
                <a:effectLst/>
              </a:rPr>
              <a:t>donec</a:t>
            </a:r>
            <a:r>
              <a:rPr lang="da-DK" dirty="0">
                <a:effectLst/>
              </a:rPr>
              <a:t> </a:t>
            </a:r>
            <a:r>
              <a:rPr lang="da-DK" dirty="0" err="1">
                <a:effectLst/>
              </a:rPr>
              <a:t>urna</a:t>
            </a:r>
            <a:r>
              <a:rPr lang="da-DK" dirty="0">
                <a:effectLst/>
              </a:rPr>
              <a:t> a justo, </a:t>
            </a:r>
            <a:r>
              <a:rPr lang="da-DK" dirty="0" err="1">
                <a:effectLst/>
              </a:rPr>
              <a:t>egestas</a:t>
            </a:r>
            <a:r>
              <a:rPr lang="da-DK" dirty="0">
                <a:effectLst/>
              </a:rPr>
              <a:t> sed </a:t>
            </a:r>
            <a:r>
              <a:rPr lang="da-DK" dirty="0" err="1">
                <a:effectLst/>
              </a:rPr>
              <a:t>urna</a:t>
            </a:r>
            <a:r>
              <a:rPr lang="da-DK" dirty="0">
                <a:effectLst/>
              </a:rPr>
              <a:t> pharetra </a:t>
            </a:r>
            <a:r>
              <a:rPr lang="da-DK" dirty="0" err="1">
                <a:effectLst/>
              </a:rPr>
              <a:t>tortor</a:t>
            </a:r>
            <a:r>
              <a:rPr lang="da-DK" dirty="0">
                <a:effectLst/>
              </a:rPr>
              <a:t>. Commodo lectus eu nibh fermentu</a:t>
            </a:r>
            <a:r>
              <a:rPr lang="da-DK" dirty="0"/>
              <a:t>m. </a:t>
            </a:r>
            <a:r>
              <a:rPr lang="da-DK" dirty="0">
                <a:effectLst/>
              </a:rPr>
              <a:t>Diam enim velit</a:t>
            </a:r>
            <a:r>
              <a:rPr lang="da-DK" dirty="0"/>
              <a:t>.</a:t>
            </a:r>
          </a:p>
        </p:txBody>
      </p:sp>
      <p:sp>
        <p:nvSpPr>
          <p:cNvPr id="6" name="Content Placeholder 5">
            <a:extLst>
              <a:ext uri="{FF2B5EF4-FFF2-40B4-BE49-F238E27FC236}">
                <a16:creationId xmlns:a16="http://schemas.microsoft.com/office/drawing/2014/main" id="{3561ACEB-ED64-043E-1781-CFD14705434F}"/>
              </a:ext>
            </a:extLst>
          </p:cNvPr>
          <p:cNvSpPr>
            <a:spLocks noGrp="1"/>
          </p:cNvSpPr>
          <p:nvPr>
            <p:ph sz="half" idx="2"/>
          </p:nvPr>
        </p:nvSpPr>
        <p:spPr/>
        <p:txBody>
          <a:bodyPr/>
          <a:lstStyle/>
          <a:p>
            <a:r>
              <a:rPr lang="da-DK" dirty="0" err="1">
                <a:effectLst/>
              </a:rPr>
              <a:t>Imperdiet</a:t>
            </a:r>
            <a:r>
              <a:rPr lang="da-DK" dirty="0">
                <a:effectLst/>
              </a:rPr>
              <a:t> </a:t>
            </a:r>
            <a:r>
              <a:rPr lang="da-DK" dirty="0" err="1">
                <a:effectLst/>
              </a:rPr>
              <a:t>tortor</a:t>
            </a:r>
            <a:r>
              <a:rPr lang="da-DK" dirty="0">
                <a:effectLst/>
              </a:rPr>
              <a:t> </a:t>
            </a:r>
            <a:r>
              <a:rPr lang="da-DK" dirty="0" err="1">
                <a:effectLst/>
              </a:rPr>
              <a:t>sagittis</a:t>
            </a:r>
            <a:r>
              <a:rPr lang="da-DK" dirty="0">
                <a:effectLst/>
              </a:rPr>
              <a:t>, semper </a:t>
            </a:r>
            <a:r>
              <a:rPr lang="da-DK" dirty="0" err="1">
                <a:effectLst/>
              </a:rPr>
              <a:t>imperdiet</a:t>
            </a:r>
            <a:r>
              <a:rPr lang="da-DK" dirty="0">
                <a:effectLst/>
              </a:rPr>
              <a:t> metus </a:t>
            </a:r>
            <a:r>
              <a:rPr lang="da-DK" dirty="0" err="1">
                <a:effectLst/>
              </a:rPr>
              <a:t>pulvinar</a:t>
            </a:r>
            <a:r>
              <a:rPr lang="da-DK" dirty="0">
                <a:effectLst/>
              </a:rPr>
              <a:t> ipsum dignissim </a:t>
            </a:r>
            <a:r>
              <a:rPr lang="da-DK" dirty="0" err="1">
                <a:effectLst/>
              </a:rPr>
              <a:t>dignissim</a:t>
            </a:r>
            <a:r>
              <a:rPr lang="da-DK" dirty="0">
                <a:effectLst/>
              </a:rPr>
              <a:t> et vulputate in.</a:t>
            </a:r>
          </a:p>
          <a:p>
            <a:pPr marL="0" indent="0">
              <a:buNone/>
            </a:pPr>
            <a:endParaRPr lang="da-DK" dirty="0">
              <a:effectLst/>
            </a:endParaRPr>
          </a:p>
          <a:p>
            <a:pPr marL="0" indent="0">
              <a:buNone/>
            </a:pPr>
            <a:r>
              <a:rPr lang="da-DK" dirty="0"/>
              <a:t>L</a:t>
            </a:r>
            <a:r>
              <a:rPr lang="da-DK" dirty="0">
                <a:effectLst/>
              </a:rPr>
              <a:t>orem dolor sit. Quis </a:t>
            </a:r>
            <a:r>
              <a:rPr lang="da-DK" dirty="0" err="1">
                <a:effectLst/>
              </a:rPr>
              <a:t>leo</a:t>
            </a:r>
            <a:r>
              <a:rPr lang="da-DK" dirty="0">
                <a:effectLst/>
              </a:rPr>
              <a:t> </a:t>
            </a:r>
            <a:r>
              <a:rPr lang="da-DK" dirty="0" err="1">
                <a:effectLst/>
              </a:rPr>
              <a:t>suspendisse</a:t>
            </a:r>
            <a:r>
              <a:rPr lang="da-DK" dirty="0">
                <a:effectLst/>
              </a:rPr>
              <a:t> </a:t>
            </a:r>
            <a:r>
              <a:rPr lang="da-DK" dirty="0" err="1">
                <a:effectLst/>
              </a:rPr>
              <a:t>congue</a:t>
            </a:r>
            <a:r>
              <a:rPr lang="da-DK" dirty="0">
                <a:effectLst/>
              </a:rPr>
              <a:t> con </a:t>
            </a:r>
            <a:r>
              <a:rPr lang="da-DK" dirty="0"/>
              <a:t>D</a:t>
            </a:r>
            <a:r>
              <a:rPr lang="da-DK" dirty="0">
                <a:effectLst/>
              </a:rPr>
              <a:t>iam ut </a:t>
            </a:r>
            <a:r>
              <a:rPr lang="da-DK" dirty="0" err="1">
                <a:effectLst/>
              </a:rPr>
              <a:t>morbi</a:t>
            </a:r>
            <a:r>
              <a:rPr lang="da-DK" dirty="0">
                <a:effectLst/>
              </a:rPr>
              <a:t> </a:t>
            </a:r>
            <a:r>
              <a:rPr lang="da-DK" dirty="0" err="1">
                <a:effectLst/>
              </a:rPr>
              <a:t>mauris</a:t>
            </a:r>
            <a:r>
              <a:rPr lang="da-DK" dirty="0">
                <a:effectLst/>
              </a:rPr>
              <a:t> </a:t>
            </a:r>
            <a:r>
              <a:rPr lang="da-DK" dirty="0" err="1">
                <a:effectLst/>
              </a:rPr>
              <a:t>condimentum</a:t>
            </a:r>
            <a:r>
              <a:rPr lang="da-DK" dirty="0">
                <a:effectLst/>
              </a:rPr>
              <a:t> libero. Pharetra, lectus.</a:t>
            </a:r>
            <a:endParaRPr lang="da-DK" dirty="0"/>
          </a:p>
          <a:p>
            <a:pPr marL="0" indent="0">
              <a:buNone/>
            </a:pPr>
            <a:endParaRPr lang="da-DK" dirty="0"/>
          </a:p>
        </p:txBody>
      </p:sp>
      <p:sp>
        <p:nvSpPr>
          <p:cNvPr id="2" name="Pladsholder til slidenummer 1">
            <a:extLst>
              <a:ext uri="{FF2B5EF4-FFF2-40B4-BE49-F238E27FC236}">
                <a16:creationId xmlns:a16="http://schemas.microsoft.com/office/drawing/2014/main" id="{E48C4F3A-4BF8-5DD2-B61D-256ABDFCEF81}"/>
              </a:ext>
            </a:extLst>
          </p:cNvPr>
          <p:cNvSpPr>
            <a:spLocks noGrp="1"/>
          </p:cNvSpPr>
          <p:nvPr>
            <p:ph type="sldNum" sz="quarter" idx="12"/>
          </p:nvPr>
        </p:nvSpPr>
        <p:spPr/>
        <p:txBody>
          <a:bodyPr/>
          <a:lstStyle/>
          <a:p>
            <a:fld id="{24C8C45C-947F-4981-8B3F-4F32E973C901}" type="slidenum">
              <a:rPr lang="da-DK" smtClean="0"/>
              <a:pPr/>
              <a:t>21</a:t>
            </a:fld>
            <a:endParaRPr lang="da-DK" dirty="0"/>
          </a:p>
        </p:txBody>
      </p:sp>
    </p:spTree>
    <p:extLst>
      <p:ext uri="{BB962C8B-B14F-4D97-AF65-F5344CB8AC3E}">
        <p14:creationId xmlns:p14="http://schemas.microsoft.com/office/powerpoint/2010/main" val="2840904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DC731-C0B0-DF34-ABB5-A4E207FAF9F3}"/>
              </a:ext>
            </a:extLst>
          </p:cNvPr>
          <p:cNvSpPr>
            <a:spLocks noGrp="1"/>
          </p:cNvSpPr>
          <p:nvPr>
            <p:ph type="title"/>
          </p:nvPr>
        </p:nvSpPr>
        <p:spPr/>
        <p:txBody>
          <a:bodyPr/>
          <a:lstStyle/>
          <a:p>
            <a:r>
              <a:rPr lang="da-DK" dirty="0">
                <a:solidFill>
                  <a:schemeClr val="accent1"/>
                </a:solidFill>
              </a:rPr>
              <a:t>Layout med blå baggrund og to tekstfelter</a:t>
            </a:r>
          </a:p>
        </p:txBody>
      </p:sp>
      <p:sp>
        <p:nvSpPr>
          <p:cNvPr id="3" name="Content Placeholder 2">
            <a:extLst>
              <a:ext uri="{FF2B5EF4-FFF2-40B4-BE49-F238E27FC236}">
                <a16:creationId xmlns:a16="http://schemas.microsoft.com/office/drawing/2014/main" id="{CE09C5F1-6D9D-4B96-EAE1-322FFA3DE671}"/>
              </a:ext>
            </a:extLst>
          </p:cNvPr>
          <p:cNvSpPr>
            <a:spLocks noGrp="1"/>
          </p:cNvSpPr>
          <p:nvPr>
            <p:ph idx="1"/>
          </p:nvPr>
        </p:nvSpPr>
        <p:spPr/>
        <p:txBody>
          <a:bodyPr/>
          <a:lstStyle/>
          <a:p>
            <a:r>
              <a:rPr lang="da-DK" dirty="0"/>
              <a:t>Du kan indsætte grafik, tabeller, billeder eller lignende i et af tekstfelterne.</a:t>
            </a:r>
          </a:p>
          <a:p>
            <a:r>
              <a:rPr lang="da-DK" dirty="0"/>
              <a:t>Klik på et af ikonerne i tekstfeltet for at tilføje den ønskede grafik. </a:t>
            </a:r>
          </a:p>
        </p:txBody>
      </p:sp>
      <p:graphicFrame>
        <p:nvGraphicFramePr>
          <p:cNvPr id="10" name="Content Placeholder 9">
            <a:extLst>
              <a:ext uri="{FF2B5EF4-FFF2-40B4-BE49-F238E27FC236}">
                <a16:creationId xmlns:a16="http://schemas.microsoft.com/office/drawing/2014/main" id="{85DFFC39-51CB-CA3C-2283-5FDF286E2D6A}"/>
              </a:ext>
            </a:extLst>
          </p:cNvPr>
          <p:cNvGraphicFramePr>
            <a:graphicFrameLocks noGrp="1"/>
          </p:cNvGraphicFramePr>
          <p:nvPr>
            <p:ph sz="half" idx="2"/>
            <p:extLst>
              <p:ext uri="{D42A27DB-BD31-4B8C-83A1-F6EECF244321}">
                <p14:modId xmlns:p14="http://schemas.microsoft.com/office/powerpoint/2010/main" val="2862734037"/>
              </p:ext>
            </p:extLst>
          </p:nvPr>
        </p:nvGraphicFramePr>
        <p:xfrm>
          <a:off x="6502400" y="2032000"/>
          <a:ext cx="4876800" cy="3606800"/>
        </p:xfrm>
        <a:graphic>
          <a:graphicData uri="http://schemas.openxmlformats.org/drawingml/2006/chart">
            <c:chart xmlns:c="http://schemas.openxmlformats.org/drawingml/2006/chart" xmlns:r="http://schemas.openxmlformats.org/officeDocument/2006/relationships" r:id="rId2"/>
          </a:graphicData>
        </a:graphic>
      </p:graphicFrame>
      <p:sp>
        <p:nvSpPr>
          <p:cNvPr id="4" name="Pladsholder til slidenummer 3">
            <a:extLst>
              <a:ext uri="{FF2B5EF4-FFF2-40B4-BE49-F238E27FC236}">
                <a16:creationId xmlns:a16="http://schemas.microsoft.com/office/drawing/2014/main" id="{D8611DFB-5147-A1AA-14A1-609A00C871AD}"/>
              </a:ext>
            </a:extLst>
          </p:cNvPr>
          <p:cNvSpPr>
            <a:spLocks noGrp="1"/>
          </p:cNvSpPr>
          <p:nvPr>
            <p:ph type="sldNum" sz="quarter" idx="12"/>
          </p:nvPr>
        </p:nvSpPr>
        <p:spPr/>
        <p:txBody>
          <a:bodyPr/>
          <a:lstStyle/>
          <a:p>
            <a:fld id="{24C8C45C-947F-4981-8B3F-4F32E973C901}" type="slidenum">
              <a:rPr lang="da-DK" smtClean="0"/>
              <a:pPr/>
              <a:t>22</a:t>
            </a:fld>
            <a:endParaRPr lang="da-DK" dirty="0"/>
          </a:p>
        </p:txBody>
      </p:sp>
    </p:spTree>
    <p:extLst>
      <p:ext uri="{BB962C8B-B14F-4D97-AF65-F5344CB8AC3E}">
        <p14:creationId xmlns:p14="http://schemas.microsoft.com/office/powerpoint/2010/main" val="690057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DB6775-319C-FFB8-D87C-398278A49945}"/>
              </a:ext>
            </a:extLst>
          </p:cNvPr>
          <p:cNvSpPr>
            <a:spLocks noGrp="1"/>
          </p:cNvSpPr>
          <p:nvPr>
            <p:ph type="title"/>
          </p:nvPr>
        </p:nvSpPr>
        <p:spPr>
          <a:xfrm>
            <a:off x="812800" y="812800"/>
            <a:ext cx="4876800" cy="614218"/>
          </a:xfrm>
        </p:spPr>
        <p:txBody>
          <a:bodyPr/>
          <a:lstStyle/>
          <a:p>
            <a:r>
              <a:rPr lang="da-DK" dirty="0"/>
              <a:t>Eksempel på en simpel graf</a:t>
            </a:r>
          </a:p>
        </p:txBody>
      </p:sp>
      <p:sp>
        <p:nvSpPr>
          <p:cNvPr id="2" name="Text Placeholder 25">
            <a:extLst>
              <a:ext uri="{FF2B5EF4-FFF2-40B4-BE49-F238E27FC236}">
                <a16:creationId xmlns:a16="http://schemas.microsoft.com/office/drawing/2014/main" id="{D2A9C0B5-0C17-E8AF-9C7C-1D0A5A0CE257}"/>
              </a:ext>
            </a:extLst>
          </p:cNvPr>
          <p:cNvSpPr txBox="1">
            <a:spLocks/>
          </p:cNvSpPr>
          <p:nvPr/>
        </p:nvSpPr>
        <p:spPr>
          <a:xfrm>
            <a:off x="812800" y="1625601"/>
            <a:ext cx="5283200" cy="406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500"/>
              </a:spcAft>
              <a:buFontTx/>
              <a:buNone/>
              <a:defRPr sz="2000" kern="1200" spc="-30" baseline="0">
                <a:solidFill>
                  <a:schemeClr val="tx2"/>
                </a:solidFill>
                <a:latin typeface="+mn-lt"/>
                <a:ea typeface="+mn-ea"/>
                <a:cs typeface="+mn-cs"/>
              </a:defRPr>
            </a:lvl1pPr>
            <a:lvl2pPr marL="36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2"/>
                </a:solidFill>
                <a:latin typeface="+mn-lt"/>
                <a:ea typeface="+mn-ea"/>
                <a:cs typeface="+mn-cs"/>
              </a:defRPr>
            </a:lvl2pPr>
            <a:lvl3pPr marL="266400" indent="-266400" algn="l" defTabSz="914400" rtl="0" eaLnBrk="1" latinLnBrk="0" hangingPunct="1">
              <a:lnSpc>
                <a:spcPct val="110000"/>
              </a:lnSpc>
              <a:spcBef>
                <a:spcPts val="800"/>
              </a:spcBef>
              <a:spcAft>
                <a:spcPts val="800"/>
              </a:spcAft>
              <a:buFont typeface="+mj-lt"/>
              <a:buAutoNum type="arabicPeriod"/>
              <a:defRPr sz="2000" b="0" kern="1200">
                <a:solidFill>
                  <a:schemeClr val="tx2"/>
                </a:solidFill>
                <a:latin typeface="+mn-lt"/>
                <a:ea typeface="+mn-ea"/>
                <a:cs typeface="+mn-cs"/>
              </a:defRPr>
            </a:lvl3pPr>
            <a:lvl4pPr marL="446400" indent="-266400" algn="l" defTabSz="914400" rtl="0" eaLnBrk="1" latinLnBrk="0" hangingPunct="1">
              <a:lnSpc>
                <a:spcPct val="110000"/>
              </a:lnSpc>
              <a:spcBef>
                <a:spcPts val="0"/>
              </a:spcBef>
              <a:spcAft>
                <a:spcPts val="800"/>
              </a:spcAft>
              <a:buFont typeface="+mj-lt"/>
              <a:buAutoNum type="alphaLcPeriod"/>
              <a:defRPr sz="1600" b="0" kern="1200">
                <a:solidFill>
                  <a:schemeClr val="tx2"/>
                </a:solidFill>
                <a:latin typeface="+mn-lt"/>
                <a:ea typeface="+mn-ea"/>
                <a:cs typeface="+mn-cs"/>
              </a:defRPr>
            </a:lvl4pPr>
            <a:lvl5pPr marL="0" indent="0" algn="l" defTabSz="914400" rtl="0" eaLnBrk="1" latinLnBrk="0" hangingPunct="1">
              <a:lnSpc>
                <a:spcPct val="110000"/>
              </a:lnSpc>
              <a:spcBef>
                <a:spcPts val="1200"/>
              </a:spcBef>
              <a:spcAft>
                <a:spcPts val="0"/>
              </a:spcAft>
              <a:buFont typeface="Arial" panose="020B0604020202020204" pitchFamily="34" charset="0"/>
              <a:buChar char="​"/>
              <a:tabLst/>
              <a:defRPr sz="1600" b="1" kern="1200" spc="-10" baseline="0">
                <a:solidFill>
                  <a:schemeClr val="tx2"/>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Char char="​"/>
              <a:defRPr sz="1600" kern="1200" spc="-10" baseline="0">
                <a:solidFill>
                  <a:schemeClr val="tx2"/>
                </a:solidFill>
                <a:latin typeface="+mn-lt"/>
                <a:ea typeface="+mn-ea"/>
                <a:cs typeface="+mn-cs"/>
              </a:defRPr>
            </a:lvl6pPr>
            <a:lvl7pPr marL="0" indent="0" algn="l" defTabSz="914400" rtl="0" eaLnBrk="1" latinLnBrk="0" hangingPunct="1">
              <a:lnSpc>
                <a:spcPct val="100000"/>
              </a:lnSpc>
              <a:spcBef>
                <a:spcPts val="500"/>
              </a:spcBef>
              <a:spcAft>
                <a:spcPts val="0"/>
              </a:spcAft>
              <a:buFont typeface="Arial" panose="020B0604020202020204" pitchFamily="34" charset="0"/>
              <a:buChar char="​"/>
              <a:defRPr sz="2000" b="0" kern="1200" spc="-30" baseline="0">
                <a:solidFill>
                  <a:schemeClr val="tx2"/>
                </a:solidFill>
                <a:latin typeface="+mn-lt"/>
                <a:ea typeface="+mn-ea"/>
                <a:cs typeface="+mn-cs"/>
              </a:defRPr>
            </a:lvl7pPr>
            <a:lvl8pPr marL="0" indent="0" algn="l" defTabSz="914400" rtl="0" eaLnBrk="1" latinLnBrk="0" hangingPunct="1">
              <a:lnSpc>
                <a:spcPct val="80000"/>
              </a:lnSpc>
              <a:spcBef>
                <a:spcPts val="500"/>
              </a:spcBef>
              <a:spcAft>
                <a:spcPts val="0"/>
              </a:spcAft>
              <a:buFont typeface="Arial" panose="020B0604020202020204" pitchFamily="34" charset="0"/>
              <a:buChar char="​"/>
              <a:defRPr sz="4200" b="1" kern="1200" spc="-150" baseline="0">
                <a:solidFill>
                  <a:schemeClr val="tx2"/>
                </a:solidFill>
                <a:latin typeface="+mn-lt"/>
                <a:ea typeface="+mn-ea"/>
                <a:cs typeface="+mn-cs"/>
              </a:defRPr>
            </a:lvl8pPr>
            <a:lvl9pPr marL="0" indent="0" algn="l" defTabSz="914400" rtl="0" eaLnBrk="1" latinLnBrk="0" hangingPunct="1">
              <a:lnSpc>
                <a:spcPct val="90000"/>
              </a:lnSpc>
              <a:spcBef>
                <a:spcPts val="500"/>
              </a:spcBef>
              <a:spcAft>
                <a:spcPts val="0"/>
              </a:spcAft>
              <a:buFont typeface="Arial" panose="020B0604020202020204" pitchFamily="34" charset="0"/>
              <a:buChar char="​"/>
              <a:defRPr sz="1000" kern="1200" baseline="0">
                <a:solidFill>
                  <a:schemeClr val="tx2"/>
                </a:solidFill>
                <a:latin typeface="+mn-lt"/>
                <a:ea typeface="+mn-ea"/>
                <a:cs typeface="+mn-cs"/>
              </a:defRPr>
            </a:lvl9pPr>
          </a:lstStyle>
          <a:p>
            <a:r>
              <a:rPr lang="da-DK" sz="1200" b="1" dirty="0">
                <a:solidFill>
                  <a:schemeClr val="accent1"/>
                </a:solidFill>
              </a:rPr>
              <a:t>Skriv overskriften i et tekstfelt – også hvis du kopierer en graf ind fra Excel</a:t>
            </a:r>
          </a:p>
        </p:txBody>
      </p:sp>
      <p:graphicFrame>
        <p:nvGraphicFramePr>
          <p:cNvPr id="4" name="Pladsholder til indhold 9">
            <a:extLst>
              <a:ext uri="{FF2B5EF4-FFF2-40B4-BE49-F238E27FC236}">
                <a16:creationId xmlns:a16="http://schemas.microsoft.com/office/drawing/2014/main" id="{B7A3AAEC-7D33-EF97-CB99-6D801E7FEC5D}"/>
              </a:ext>
            </a:extLst>
          </p:cNvPr>
          <p:cNvGraphicFramePr>
            <a:graphicFrameLocks noGrp="1"/>
          </p:cNvGraphicFramePr>
          <p:nvPr>
            <p:ph idx="1"/>
            <p:extLst>
              <p:ext uri="{D42A27DB-BD31-4B8C-83A1-F6EECF244321}">
                <p14:modId xmlns:p14="http://schemas.microsoft.com/office/powerpoint/2010/main" val="544001335"/>
              </p:ext>
            </p:extLst>
          </p:nvPr>
        </p:nvGraphicFramePr>
        <p:xfrm>
          <a:off x="812800" y="2032000"/>
          <a:ext cx="4876800" cy="36068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25">
            <a:extLst>
              <a:ext uri="{FF2B5EF4-FFF2-40B4-BE49-F238E27FC236}">
                <a16:creationId xmlns:a16="http://schemas.microsoft.com/office/drawing/2014/main" id="{78AFFD1D-661C-065A-9C09-45C56255AA88}"/>
              </a:ext>
            </a:extLst>
          </p:cNvPr>
          <p:cNvSpPr txBox="1">
            <a:spLocks/>
          </p:cNvSpPr>
          <p:nvPr/>
        </p:nvSpPr>
        <p:spPr>
          <a:xfrm>
            <a:off x="812800" y="5750771"/>
            <a:ext cx="4876800" cy="2944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500"/>
              </a:spcAft>
              <a:buFontTx/>
              <a:buNone/>
              <a:defRPr sz="2000" kern="1200" spc="-30" baseline="0">
                <a:solidFill>
                  <a:schemeClr val="tx2"/>
                </a:solidFill>
                <a:latin typeface="+mn-lt"/>
                <a:ea typeface="+mn-ea"/>
                <a:cs typeface="+mn-cs"/>
              </a:defRPr>
            </a:lvl1pPr>
            <a:lvl2pPr marL="36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2"/>
                </a:solidFill>
                <a:latin typeface="+mn-lt"/>
                <a:ea typeface="+mn-ea"/>
                <a:cs typeface="+mn-cs"/>
              </a:defRPr>
            </a:lvl2pPr>
            <a:lvl3pPr marL="266400" indent="-266400" algn="l" defTabSz="914400" rtl="0" eaLnBrk="1" latinLnBrk="0" hangingPunct="1">
              <a:lnSpc>
                <a:spcPct val="110000"/>
              </a:lnSpc>
              <a:spcBef>
                <a:spcPts val="800"/>
              </a:spcBef>
              <a:spcAft>
                <a:spcPts val="800"/>
              </a:spcAft>
              <a:buFont typeface="+mj-lt"/>
              <a:buAutoNum type="arabicPeriod"/>
              <a:defRPr sz="2000" b="0" kern="1200">
                <a:solidFill>
                  <a:schemeClr val="tx2"/>
                </a:solidFill>
                <a:latin typeface="+mn-lt"/>
                <a:ea typeface="+mn-ea"/>
                <a:cs typeface="+mn-cs"/>
              </a:defRPr>
            </a:lvl3pPr>
            <a:lvl4pPr marL="446400" indent="-266400" algn="l" defTabSz="914400" rtl="0" eaLnBrk="1" latinLnBrk="0" hangingPunct="1">
              <a:lnSpc>
                <a:spcPct val="110000"/>
              </a:lnSpc>
              <a:spcBef>
                <a:spcPts val="0"/>
              </a:spcBef>
              <a:spcAft>
                <a:spcPts val="800"/>
              </a:spcAft>
              <a:buFont typeface="+mj-lt"/>
              <a:buAutoNum type="alphaLcPeriod"/>
              <a:defRPr sz="1600" b="0" kern="1200">
                <a:solidFill>
                  <a:schemeClr val="tx2"/>
                </a:solidFill>
                <a:latin typeface="+mn-lt"/>
                <a:ea typeface="+mn-ea"/>
                <a:cs typeface="+mn-cs"/>
              </a:defRPr>
            </a:lvl4pPr>
            <a:lvl5pPr marL="0" indent="0" algn="l" defTabSz="914400" rtl="0" eaLnBrk="1" latinLnBrk="0" hangingPunct="1">
              <a:lnSpc>
                <a:spcPct val="110000"/>
              </a:lnSpc>
              <a:spcBef>
                <a:spcPts val="1200"/>
              </a:spcBef>
              <a:spcAft>
                <a:spcPts val="0"/>
              </a:spcAft>
              <a:buFont typeface="Arial" panose="020B0604020202020204" pitchFamily="34" charset="0"/>
              <a:buChar char="​"/>
              <a:tabLst/>
              <a:defRPr sz="1600" b="1" kern="1200" spc="-10" baseline="0">
                <a:solidFill>
                  <a:schemeClr val="tx2"/>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Char char="​"/>
              <a:defRPr sz="1600" kern="1200" spc="-10" baseline="0">
                <a:solidFill>
                  <a:schemeClr val="tx2"/>
                </a:solidFill>
                <a:latin typeface="+mn-lt"/>
                <a:ea typeface="+mn-ea"/>
                <a:cs typeface="+mn-cs"/>
              </a:defRPr>
            </a:lvl6pPr>
            <a:lvl7pPr marL="0" indent="0" algn="l" defTabSz="914400" rtl="0" eaLnBrk="1" latinLnBrk="0" hangingPunct="1">
              <a:lnSpc>
                <a:spcPct val="100000"/>
              </a:lnSpc>
              <a:spcBef>
                <a:spcPts val="500"/>
              </a:spcBef>
              <a:spcAft>
                <a:spcPts val="0"/>
              </a:spcAft>
              <a:buFont typeface="Arial" panose="020B0604020202020204" pitchFamily="34" charset="0"/>
              <a:buChar char="​"/>
              <a:defRPr sz="2000" b="0" kern="1200" spc="-30" baseline="0">
                <a:solidFill>
                  <a:schemeClr val="tx2"/>
                </a:solidFill>
                <a:latin typeface="+mn-lt"/>
                <a:ea typeface="+mn-ea"/>
                <a:cs typeface="+mn-cs"/>
              </a:defRPr>
            </a:lvl7pPr>
            <a:lvl8pPr marL="0" indent="0" algn="l" defTabSz="914400" rtl="0" eaLnBrk="1" latinLnBrk="0" hangingPunct="1">
              <a:lnSpc>
                <a:spcPct val="80000"/>
              </a:lnSpc>
              <a:spcBef>
                <a:spcPts val="500"/>
              </a:spcBef>
              <a:spcAft>
                <a:spcPts val="0"/>
              </a:spcAft>
              <a:buFont typeface="Arial" panose="020B0604020202020204" pitchFamily="34" charset="0"/>
              <a:buChar char="​"/>
              <a:defRPr sz="4200" b="1" kern="1200" spc="-150" baseline="0">
                <a:solidFill>
                  <a:schemeClr val="tx2"/>
                </a:solidFill>
                <a:latin typeface="+mn-lt"/>
                <a:ea typeface="+mn-ea"/>
                <a:cs typeface="+mn-cs"/>
              </a:defRPr>
            </a:lvl8pPr>
            <a:lvl9pPr marL="0" indent="0" algn="l" defTabSz="914400" rtl="0" eaLnBrk="1" latinLnBrk="0" hangingPunct="1">
              <a:lnSpc>
                <a:spcPct val="90000"/>
              </a:lnSpc>
              <a:spcBef>
                <a:spcPts val="500"/>
              </a:spcBef>
              <a:spcAft>
                <a:spcPts val="0"/>
              </a:spcAft>
              <a:buFont typeface="Arial" panose="020B0604020202020204" pitchFamily="34" charset="0"/>
              <a:buChar char="​"/>
              <a:defRPr sz="1000" kern="1200" baseline="0">
                <a:solidFill>
                  <a:schemeClr val="tx2"/>
                </a:solidFill>
                <a:latin typeface="+mn-lt"/>
                <a:ea typeface="+mn-ea"/>
                <a:cs typeface="+mn-cs"/>
              </a:defRPr>
            </a:lvl9pPr>
          </a:lstStyle>
          <a:p>
            <a:pPr algn="l"/>
            <a:r>
              <a:rPr lang="da-DK" sz="1200" dirty="0">
                <a:solidFill>
                  <a:schemeClr val="accent6"/>
                </a:solidFill>
              </a:rPr>
              <a:t>Kilde: Skriv kildehenvisningen ind i et tekstfelt som dette – også hvis du kopierer en figur ind</a:t>
            </a:r>
          </a:p>
        </p:txBody>
      </p:sp>
      <p:sp>
        <p:nvSpPr>
          <p:cNvPr id="3" name="Pladsholder til slidenummer 2">
            <a:extLst>
              <a:ext uri="{FF2B5EF4-FFF2-40B4-BE49-F238E27FC236}">
                <a16:creationId xmlns:a16="http://schemas.microsoft.com/office/drawing/2014/main" id="{461AA564-316D-64D6-C592-464493B0059D}"/>
              </a:ext>
            </a:extLst>
          </p:cNvPr>
          <p:cNvSpPr>
            <a:spLocks noGrp="1"/>
          </p:cNvSpPr>
          <p:nvPr>
            <p:ph type="sldNum" sz="quarter" idx="17"/>
          </p:nvPr>
        </p:nvSpPr>
        <p:spPr/>
        <p:txBody>
          <a:bodyPr/>
          <a:lstStyle/>
          <a:p>
            <a:fld id="{24C8C45C-947F-4981-8B3F-4F32E973C901}" type="slidenum">
              <a:rPr lang="da-DK" smtClean="0"/>
              <a:pPr/>
              <a:t>23</a:t>
            </a:fld>
            <a:endParaRPr lang="da-DK" dirty="0"/>
          </a:p>
        </p:txBody>
      </p:sp>
      <p:sp>
        <p:nvSpPr>
          <p:cNvPr id="6" name="Tekstfelt 10">
            <a:extLst>
              <a:ext uri="{FF2B5EF4-FFF2-40B4-BE49-F238E27FC236}">
                <a16:creationId xmlns:a16="http://schemas.microsoft.com/office/drawing/2014/main" id="{3E41E024-6D8C-ABEE-3981-CFA4E05C0762}"/>
              </a:ext>
            </a:extLst>
          </p:cNvPr>
          <p:cNvSpPr txBox="1"/>
          <p:nvPr/>
        </p:nvSpPr>
        <p:spPr>
          <a:xfrm>
            <a:off x="1753305" y="3594722"/>
            <a:ext cx="985077" cy="722184"/>
          </a:xfrm>
          <a:prstGeom prst="rect">
            <a:avLst/>
          </a:prstGeom>
          <a:noFill/>
        </p:spPr>
        <p:txBody>
          <a:bodyPr wrap="none" lIns="205200" tIns="205200" rIns="205200" bIns="205200" rtlCol="0">
            <a:spAutoFit/>
          </a:bodyPr>
          <a:lstStyle/>
          <a:p>
            <a:pPr algn="l"/>
            <a:r>
              <a:rPr lang="da-DK" sz="2000" b="1" dirty="0">
                <a:solidFill>
                  <a:schemeClr val="accent1"/>
                </a:solidFill>
              </a:rPr>
              <a:t>XX%</a:t>
            </a:r>
          </a:p>
        </p:txBody>
      </p:sp>
      <p:sp>
        <p:nvSpPr>
          <p:cNvPr id="8" name="Tekstfelt 13">
            <a:extLst>
              <a:ext uri="{FF2B5EF4-FFF2-40B4-BE49-F238E27FC236}">
                <a16:creationId xmlns:a16="http://schemas.microsoft.com/office/drawing/2014/main" id="{AB89DCDA-3870-3381-FEAD-F40E82950522}"/>
              </a:ext>
            </a:extLst>
          </p:cNvPr>
          <p:cNvSpPr txBox="1"/>
          <p:nvPr/>
        </p:nvSpPr>
        <p:spPr>
          <a:xfrm>
            <a:off x="3943081" y="3594722"/>
            <a:ext cx="985077" cy="722184"/>
          </a:xfrm>
          <a:prstGeom prst="rect">
            <a:avLst/>
          </a:prstGeom>
          <a:noFill/>
        </p:spPr>
        <p:txBody>
          <a:bodyPr wrap="none" lIns="205200" tIns="205200" rIns="205200" bIns="205200" rtlCol="0">
            <a:spAutoFit/>
          </a:bodyPr>
          <a:lstStyle/>
          <a:p>
            <a:pPr algn="l"/>
            <a:r>
              <a:rPr lang="da-DK" sz="2000" b="1" dirty="0">
                <a:solidFill>
                  <a:schemeClr val="accent1"/>
                </a:solidFill>
              </a:rPr>
              <a:t>YY%</a:t>
            </a:r>
          </a:p>
        </p:txBody>
      </p:sp>
      <p:sp>
        <p:nvSpPr>
          <p:cNvPr id="15" name="Picture Placeholder 14">
            <a:extLst>
              <a:ext uri="{FF2B5EF4-FFF2-40B4-BE49-F238E27FC236}">
                <a16:creationId xmlns:a16="http://schemas.microsoft.com/office/drawing/2014/main" id="{26E56C0D-66C9-645E-DDD9-3E4B3EBADC21}"/>
              </a:ext>
            </a:extLst>
          </p:cNvPr>
          <p:cNvSpPr>
            <a:spLocks noGrp="1"/>
          </p:cNvSpPr>
          <p:nvPr>
            <p:ph type="pic" sz="quarter" idx="14"/>
          </p:nvPr>
        </p:nvSpPr>
        <p:spPr/>
      </p:sp>
    </p:spTree>
    <p:extLst>
      <p:ext uri="{BB962C8B-B14F-4D97-AF65-F5344CB8AC3E}">
        <p14:creationId xmlns:p14="http://schemas.microsoft.com/office/powerpoint/2010/main" val="3521041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DB6775-319C-FFB8-D87C-398278A49945}"/>
              </a:ext>
            </a:extLst>
          </p:cNvPr>
          <p:cNvSpPr>
            <a:spLocks noGrp="1"/>
          </p:cNvSpPr>
          <p:nvPr>
            <p:ph type="title"/>
          </p:nvPr>
        </p:nvSpPr>
        <p:spPr/>
        <p:txBody>
          <a:bodyPr/>
          <a:lstStyle/>
          <a:p>
            <a:r>
              <a:rPr lang="da-DK" dirty="0"/>
              <a:t>Eksempel på en simpel graf</a:t>
            </a:r>
          </a:p>
        </p:txBody>
      </p:sp>
      <p:graphicFrame>
        <p:nvGraphicFramePr>
          <p:cNvPr id="14" name="Pladsholder til indhold 9">
            <a:extLst>
              <a:ext uri="{FF2B5EF4-FFF2-40B4-BE49-F238E27FC236}">
                <a16:creationId xmlns:a16="http://schemas.microsoft.com/office/drawing/2014/main" id="{8A0F00B9-3055-A39F-A956-6B0CA636DC99}"/>
              </a:ext>
            </a:extLst>
          </p:cNvPr>
          <p:cNvGraphicFramePr>
            <a:graphicFrameLocks noGrp="1"/>
          </p:cNvGraphicFramePr>
          <p:nvPr>
            <p:ph idx="1"/>
            <p:extLst>
              <p:ext uri="{D42A27DB-BD31-4B8C-83A1-F6EECF244321}">
                <p14:modId xmlns:p14="http://schemas.microsoft.com/office/powerpoint/2010/main" val="1724092247"/>
              </p:ext>
            </p:extLst>
          </p:nvPr>
        </p:nvGraphicFramePr>
        <p:xfrm>
          <a:off x="812800" y="2032000"/>
          <a:ext cx="4876800" cy="3606800"/>
        </p:xfrm>
        <a:graphic>
          <a:graphicData uri="http://schemas.openxmlformats.org/drawingml/2006/chart">
            <c:chart xmlns:c="http://schemas.openxmlformats.org/drawingml/2006/chart" xmlns:r="http://schemas.openxmlformats.org/officeDocument/2006/relationships" r:id="rId2"/>
          </a:graphicData>
        </a:graphic>
      </p:graphicFrame>
      <p:sp>
        <p:nvSpPr>
          <p:cNvPr id="15" name="Tekstfelt 10">
            <a:extLst>
              <a:ext uri="{FF2B5EF4-FFF2-40B4-BE49-F238E27FC236}">
                <a16:creationId xmlns:a16="http://schemas.microsoft.com/office/drawing/2014/main" id="{B3BD392A-F2AB-F760-E794-10A248891384}"/>
              </a:ext>
            </a:extLst>
          </p:cNvPr>
          <p:cNvSpPr txBox="1"/>
          <p:nvPr/>
        </p:nvSpPr>
        <p:spPr>
          <a:xfrm>
            <a:off x="1753305" y="3594722"/>
            <a:ext cx="985077" cy="722184"/>
          </a:xfrm>
          <a:prstGeom prst="rect">
            <a:avLst/>
          </a:prstGeom>
          <a:noFill/>
        </p:spPr>
        <p:txBody>
          <a:bodyPr wrap="none" lIns="205200" tIns="205200" rIns="205200" bIns="205200" rtlCol="0">
            <a:spAutoFit/>
          </a:bodyPr>
          <a:lstStyle/>
          <a:p>
            <a:pPr algn="l"/>
            <a:r>
              <a:rPr lang="da-DK" sz="2000" b="1" dirty="0">
                <a:solidFill>
                  <a:schemeClr val="accent1"/>
                </a:solidFill>
              </a:rPr>
              <a:t>XX%</a:t>
            </a:r>
          </a:p>
        </p:txBody>
      </p:sp>
      <p:sp>
        <p:nvSpPr>
          <p:cNvPr id="16" name="Tekstfelt 13">
            <a:extLst>
              <a:ext uri="{FF2B5EF4-FFF2-40B4-BE49-F238E27FC236}">
                <a16:creationId xmlns:a16="http://schemas.microsoft.com/office/drawing/2014/main" id="{8206FD44-A305-7B3C-66A4-0EF6D059AC1A}"/>
              </a:ext>
            </a:extLst>
          </p:cNvPr>
          <p:cNvSpPr txBox="1"/>
          <p:nvPr/>
        </p:nvSpPr>
        <p:spPr>
          <a:xfrm>
            <a:off x="3943081" y="3594722"/>
            <a:ext cx="985077" cy="722184"/>
          </a:xfrm>
          <a:prstGeom prst="rect">
            <a:avLst/>
          </a:prstGeom>
          <a:noFill/>
        </p:spPr>
        <p:txBody>
          <a:bodyPr wrap="none" lIns="205200" tIns="205200" rIns="205200" bIns="205200" rtlCol="0">
            <a:spAutoFit/>
          </a:bodyPr>
          <a:lstStyle/>
          <a:p>
            <a:pPr algn="l"/>
            <a:r>
              <a:rPr lang="da-DK" sz="2000" b="1" dirty="0">
                <a:solidFill>
                  <a:schemeClr val="accent1"/>
                </a:solidFill>
              </a:rPr>
              <a:t>YY%</a:t>
            </a:r>
          </a:p>
        </p:txBody>
      </p:sp>
      <p:sp>
        <p:nvSpPr>
          <p:cNvPr id="17" name="Text Placeholder 25">
            <a:extLst>
              <a:ext uri="{FF2B5EF4-FFF2-40B4-BE49-F238E27FC236}">
                <a16:creationId xmlns:a16="http://schemas.microsoft.com/office/drawing/2014/main" id="{4D141270-2E4A-C9FE-D5DC-9126ECE4C413}"/>
              </a:ext>
            </a:extLst>
          </p:cNvPr>
          <p:cNvSpPr txBox="1">
            <a:spLocks/>
          </p:cNvSpPr>
          <p:nvPr/>
        </p:nvSpPr>
        <p:spPr>
          <a:xfrm>
            <a:off x="812800" y="1625601"/>
            <a:ext cx="4876800" cy="406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500"/>
              </a:spcAft>
              <a:buFontTx/>
              <a:buNone/>
              <a:defRPr sz="2000" kern="1200" spc="-30" baseline="0">
                <a:solidFill>
                  <a:schemeClr val="tx2"/>
                </a:solidFill>
                <a:latin typeface="+mn-lt"/>
                <a:ea typeface="+mn-ea"/>
                <a:cs typeface="+mn-cs"/>
              </a:defRPr>
            </a:lvl1pPr>
            <a:lvl2pPr marL="36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2"/>
                </a:solidFill>
                <a:latin typeface="+mn-lt"/>
                <a:ea typeface="+mn-ea"/>
                <a:cs typeface="+mn-cs"/>
              </a:defRPr>
            </a:lvl2pPr>
            <a:lvl3pPr marL="266400" indent="-266400" algn="l" defTabSz="914400" rtl="0" eaLnBrk="1" latinLnBrk="0" hangingPunct="1">
              <a:lnSpc>
                <a:spcPct val="110000"/>
              </a:lnSpc>
              <a:spcBef>
                <a:spcPts val="800"/>
              </a:spcBef>
              <a:spcAft>
                <a:spcPts val="800"/>
              </a:spcAft>
              <a:buFont typeface="+mj-lt"/>
              <a:buAutoNum type="arabicPeriod"/>
              <a:defRPr sz="2000" b="0" kern="1200">
                <a:solidFill>
                  <a:schemeClr val="tx2"/>
                </a:solidFill>
                <a:latin typeface="+mn-lt"/>
                <a:ea typeface="+mn-ea"/>
                <a:cs typeface="+mn-cs"/>
              </a:defRPr>
            </a:lvl3pPr>
            <a:lvl4pPr marL="446400" indent="-266400" algn="l" defTabSz="914400" rtl="0" eaLnBrk="1" latinLnBrk="0" hangingPunct="1">
              <a:lnSpc>
                <a:spcPct val="110000"/>
              </a:lnSpc>
              <a:spcBef>
                <a:spcPts val="0"/>
              </a:spcBef>
              <a:spcAft>
                <a:spcPts val="800"/>
              </a:spcAft>
              <a:buFont typeface="+mj-lt"/>
              <a:buAutoNum type="alphaLcPeriod"/>
              <a:defRPr sz="1600" b="0" kern="1200">
                <a:solidFill>
                  <a:schemeClr val="tx2"/>
                </a:solidFill>
                <a:latin typeface="+mn-lt"/>
                <a:ea typeface="+mn-ea"/>
                <a:cs typeface="+mn-cs"/>
              </a:defRPr>
            </a:lvl4pPr>
            <a:lvl5pPr marL="0" indent="0" algn="l" defTabSz="914400" rtl="0" eaLnBrk="1" latinLnBrk="0" hangingPunct="1">
              <a:lnSpc>
                <a:spcPct val="110000"/>
              </a:lnSpc>
              <a:spcBef>
                <a:spcPts val="1200"/>
              </a:spcBef>
              <a:spcAft>
                <a:spcPts val="0"/>
              </a:spcAft>
              <a:buFont typeface="Arial" panose="020B0604020202020204" pitchFamily="34" charset="0"/>
              <a:buChar char="​"/>
              <a:tabLst/>
              <a:defRPr sz="1600" b="1" kern="1200" spc="-10" baseline="0">
                <a:solidFill>
                  <a:schemeClr val="tx2"/>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Char char="​"/>
              <a:defRPr sz="1600" kern="1200" spc="-10" baseline="0">
                <a:solidFill>
                  <a:schemeClr val="tx2"/>
                </a:solidFill>
                <a:latin typeface="+mn-lt"/>
                <a:ea typeface="+mn-ea"/>
                <a:cs typeface="+mn-cs"/>
              </a:defRPr>
            </a:lvl6pPr>
            <a:lvl7pPr marL="0" indent="0" algn="l" defTabSz="914400" rtl="0" eaLnBrk="1" latinLnBrk="0" hangingPunct="1">
              <a:lnSpc>
                <a:spcPct val="100000"/>
              </a:lnSpc>
              <a:spcBef>
                <a:spcPts val="500"/>
              </a:spcBef>
              <a:spcAft>
                <a:spcPts val="0"/>
              </a:spcAft>
              <a:buFont typeface="Arial" panose="020B0604020202020204" pitchFamily="34" charset="0"/>
              <a:buChar char="​"/>
              <a:defRPr sz="2000" b="0" kern="1200" spc="-30" baseline="0">
                <a:solidFill>
                  <a:schemeClr val="tx2"/>
                </a:solidFill>
                <a:latin typeface="+mn-lt"/>
                <a:ea typeface="+mn-ea"/>
                <a:cs typeface="+mn-cs"/>
              </a:defRPr>
            </a:lvl7pPr>
            <a:lvl8pPr marL="0" indent="0" algn="l" defTabSz="914400" rtl="0" eaLnBrk="1" latinLnBrk="0" hangingPunct="1">
              <a:lnSpc>
                <a:spcPct val="80000"/>
              </a:lnSpc>
              <a:spcBef>
                <a:spcPts val="500"/>
              </a:spcBef>
              <a:spcAft>
                <a:spcPts val="0"/>
              </a:spcAft>
              <a:buFont typeface="Arial" panose="020B0604020202020204" pitchFamily="34" charset="0"/>
              <a:buChar char="​"/>
              <a:defRPr sz="4200" b="1" kern="1200" spc="-150" baseline="0">
                <a:solidFill>
                  <a:schemeClr val="tx2"/>
                </a:solidFill>
                <a:latin typeface="+mn-lt"/>
                <a:ea typeface="+mn-ea"/>
                <a:cs typeface="+mn-cs"/>
              </a:defRPr>
            </a:lvl8pPr>
            <a:lvl9pPr marL="0" indent="0" algn="l" defTabSz="914400" rtl="0" eaLnBrk="1" latinLnBrk="0" hangingPunct="1">
              <a:lnSpc>
                <a:spcPct val="90000"/>
              </a:lnSpc>
              <a:spcBef>
                <a:spcPts val="500"/>
              </a:spcBef>
              <a:spcAft>
                <a:spcPts val="0"/>
              </a:spcAft>
              <a:buFont typeface="Arial" panose="020B0604020202020204" pitchFamily="34" charset="0"/>
              <a:buChar char="​"/>
              <a:defRPr sz="1000" kern="1200" baseline="0">
                <a:solidFill>
                  <a:schemeClr val="tx2"/>
                </a:solidFill>
                <a:latin typeface="+mn-lt"/>
                <a:ea typeface="+mn-ea"/>
                <a:cs typeface="+mn-cs"/>
              </a:defRPr>
            </a:lvl9pPr>
          </a:lstStyle>
          <a:p>
            <a:pPr algn="l"/>
            <a:r>
              <a:rPr lang="da-DK" sz="1200" b="1" dirty="0">
                <a:solidFill>
                  <a:schemeClr val="accent1"/>
                </a:solidFill>
              </a:rPr>
              <a:t>Indsæt overskrift til grafen i et tekstfelt som dette</a:t>
            </a:r>
          </a:p>
        </p:txBody>
      </p:sp>
      <p:sp>
        <p:nvSpPr>
          <p:cNvPr id="18" name="Text Placeholder 25">
            <a:extLst>
              <a:ext uri="{FF2B5EF4-FFF2-40B4-BE49-F238E27FC236}">
                <a16:creationId xmlns:a16="http://schemas.microsoft.com/office/drawing/2014/main" id="{4116ADBD-4B61-4F5B-3CD4-54F0AFFC92B7}"/>
              </a:ext>
            </a:extLst>
          </p:cNvPr>
          <p:cNvSpPr txBox="1">
            <a:spLocks/>
          </p:cNvSpPr>
          <p:nvPr/>
        </p:nvSpPr>
        <p:spPr>
          <a:xfrm>
            <a:off x="812800" y="5753437"/>
            <a:ext cx="4876800" cy="2944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500"/>
              </a:spcAft>
              <a:buFontTx/>
              <a:buNone/>
              <a:defRPr sz="2000" kern="1200" spc="-30" baseline="0">
                <a:solidFill>
                  <a:schemeClr val="tx2"/>
                </a:solidFill>
                <a:latin typeface="+mn-lt"/>
                <a:ea typeface="+mn-ea"/>
                <a:cs typeface="+mn-cs"/>
              </a:defRPr>
            </a:lvl1pPr>
            <a:lvl2pPr marL="36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2"/>
                </a:solidFill>
                <a:latin typeface="+mn-lt"/>
                <a:ea typeface="+mn-ea"/>
                <a:cs typeface="+mn-cs"/>
              </a:defRPr>
            </a:lvl2pPr>
            <a:lvl3pPr marL="266400" indent="-266400" algn="l" defTabSz="914400" rtl="0" eaLnBrk="1" latinLnBrk="0" hangingPunct="1">
              <a:lnSpc>
                <a:spcPct val="110000"/>
              </a:lnSpc>
              <a:spcBef>
                <a:spcPts val="800"/>
              </a:spcBef>
              <a:spcAft>
                <a:spcPts val="800"/>
              </a:spcAft>
              <a:buFont typeface="+mj-lt"/>
              <a:buAutoNum type="arabicPeriod"/>
              <a:defRPr sz="2000" b="0" kern="1200">
                <a:solidFill>
                  <a:schemeClr val="tx2"/>
                </a:solidFill>
                <a:latin typeface="+mn-lt"/>
                <a:ea typeface="+mn-ea"/>
                <a:cs typeface="+mn-cs"/>
              </a:defRPr>
            </a:lvl3pPr>
            <a:lvl4pPr marL="446400" indent="-266400" algn="l" defTabSz="914400" rtl="0" eaLnBrk="1" latinLnBrk="0" hangingPunct="1">
              <a:lnSpc>
                <a:spcPct val="110000"/>
              </a:lnSpc>
              <a:spcBef>
                <a:spcPts val="0"/>
              </a:spcBef>
              <a:spcAft>
                <a:spcPts val="800"/>
              </a:spcAft>
              <a:buFont typeface="+mj-lt"/>
              <a:buAutoNum type="alphaLcPeriod"/>
              <a:defRPr sz="1600" b="0" kern="1200">
                <a:solidFill>
                  <a:schemeClr val="tx2"/>
                </a:solidFill>
                <a:latin typeface="+mn-lt"/>
                <a:ea typeface="+mn-ea"/>
                <a:cs typeface="+mn-cs"/>
              </a:defRPr>
            </a:lvl4pPr>
            <a:lvl5pPr marL="0" indent="0" algn="l" defTabSz="914400" rtl="0" eaLnBrk="1" latinLnBrk="0" hangingPunct="1">
              <a:lnSpc>
                <a:spcPct val="110000"/>
              </a:lnSpc>
              <a:spcBef>
                <a:spcPts val="1200"/>
              </a:spcBef>
              <a:spcAft>
                <a:spcPts val="0"/>
              </a:spcAft>
              <a:buFont typeface="Arial" panose="020B0604020202020204" pitchFamily="34" charset="0"/>
              <a:buChar char="​"/>
              <a:tabLst/>
              <a:defRPr sz="1600" b="1" kern="1200" spc="-10" baseline="0">
                <a:solidFill>
                  <a:schemeClr val="tx2"/>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Char char="​"/>
              <a:defRPr sz="1600" kern="1200" spc="-10" baseline="0">
                <a:solidFill>
                  <a:schemeClr val="tx2"/>
                </a:solidFill>
                <a:latin typeface="+mn-lt"/>
                <a:ea typeface="+mn-ea"/>
                <a:cs typeface="+mn-cs"/>
              </a:defRPr>
            </a:lvl6pPr>
            <a:lvl7pPr marL="0" indent="0" algn="l" defTabSz="914400" rtl="0" eaLnBrk="1" latinLnBrk="0" hangingPunct="1">
              <a:lnSpc>
                <a:spcPct val="100000"/>
              </a:lnSpc>
              <a:spcBef>
                <a:spcPts val="500"/>
              </a:spcBef>
              <a:spcAft>
                <a:spcPts val="0"/>
              </a:spcAft>
              <a:buFont typeface="Arial" panose="020B0604020202020204" pitchFamily="34" charset="0"/>
              <a:buChar char="​"/>
              <a:defRPr sz="2000" b="0" kern="1200" spc="-30" baseline="0">
                <a:solidFill>
                  <a:schemeClr val="tx2"/>
                </a:solidFill>
                <a:latin typeface="+mn-lt"/>
                <a:ea typeface="+mn-ea"/>
                <a:cs typeface="+mn-cs"/>
              </a:defRPr>
            </a:lvl7pPr>
            <a:lvl8pPr marL="0" indent="0" algn="l" defTabSz="914400" rtl="0" eaLnBrk="1" latinLnBrk="0" hangingPunct="1">
              <a:lnSpc>
                <a:spcPct val="80000"/>
              </a:lnSpc>
              <a:spcBef>
                <a:spcPts val="500"/>
              </a:spcBef>
              <a:spcAft>
                <a:spcPts val="0"/>
              </a:spcAft>
              <a:buFont typeface="Arial" panose="020B0604020202020204" pitchFamily="34" charset="0"/>
              <a:buChar char="​"/>
              <a:defRPr sz="4200" b="1" kern="1200" spc="-150" baseline="0">
                <a:solidFill>
                  <a:schemeClr val="tx2"/>
                </a:solidFill>
                <a:latin typeface="+mn-lt"/>
                <a:ea typeface="+mn-ea"/>
                <a:cs typeface="+mn-cs"/>
              </a:defRPr>
            </a:lvl8pPr>
            <a:lvl9pPr marL="0" indent="0" algn="l" defTabSz="914400" rtl="0" eaLnBrk="1" latinLnBrk="0" hangingPunct="1">
              <a:lnSpc>
                <a:spcPct val="90000"/>
              </a:lnSpc>
              <a:spcBef>
                <a:spcPts val="500"/>
              </a:spcBef>
              <a:spcAft>
                <a:spcPts val="0"/>
              </a:spcAft>
              <a:buFont typeface="Arial" panose="020B0604020202020204" pitchFamily="34" charset="0"/>
              <a:buChar char="​"/>
              <a:defRPr sz="1000" kern="1200" baseline="0">
                <a:solidFill>
                  <a:schemeClr val="tx2"/>
                </a:solidFill>
                <a:latin typeface="+mn-lt"/>
                <a:ea typeface="+mn-ea"/>
                <a:cs typeface="+mn-cs"/>
              </a:defRPr>
            </a:lvl9pPr>
          </a:lstStyle>
          <a:p>
            <a:pPr algn="l"/>
            <a:r>
              <a:rPr lang="da-DK" sz="1200" dirty="0">
                <a:solidFill>
                  <a:schemeClr val="accent6"/>
                </a:solidFill>
              </a:rPr>
              <a:t>Kilde: Skriv kildehenvisningen ind i et tekstfelt som her</a:t>
            </a:r>
          </a:p>
        </p:txBody>
      </p:sp>
      <p:graphicFrame>
        <p:nvGraphicFramePr>
          <p:cNvPr id="4" name="Pladsholder til indhold 9">
            <a:extLst>
              <a:ext uri="{FF2B5EF4-FFF2-40B4-BE49-F238E27FC236}">
                <a16:creationId xmlns:a16="http://schemas.microsoft.com/office/drawing/2014/main" id="{4BA4E36F-B6CF-881E-2130-6295E2C5AB56}"/>
              </a:ext>
            </a:extLst>
          </p:cNvPr>
          <p:cNvGraphicFramePr>
            <a:graphicFrameLocks noGrp="1"/>
          </p:cNvGraphicFramePr>
          <p:nvPr>
            <p:ph sz="half" idx="2"/>
            <p:extLst>
              <p:ext uri="{D42A27DB-BD31-4B8C-83A1-F6EECF244321}">
                <p14:modId xmlns:p14="http://schemas.microsoft.com/office/powerpoint/2010/main" val="937753801"/>
              </p:ext>
            </p:extLst>
          </p:nvPr>
        </p:nvGraphicFramePr>
        <p:xfrm>
          <a:off x="6502400" y="2032000"/>
          <a:ext cx="4876800" cy="3606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kstfelt 10">
            <a:extLst>
              <a:ext uri="{FF2B5EF4-FFF2-40B4-BE49-F238E27FC236}">
                <a16:creationId xmlns:a16="http://schemas.microsoft.com/office/drawing/2014/main" id="{F6AA30D9-D4CC-89B9-99BF-16D1149B72C5}"/>
              </a:ext>
            </a:extLst>
          </p:cNvPr>
          <p:cNvSpPr txBox="1"/>
          <p:nvPr/>
        </p:nvSpPr>
        <p:spPr>
          <a:xfrm>
            <a:off x="7491693" y="3594722"/>
            <a:ext cx="985077" cy="722184"/>
          </a:xfrm>
          <a:prstGeom prst="rect">
            <a:avLst/>
          </a:prstGeom>
          <a:noFill/>
        </p:spPr>
        <p:txBody>
          <a:bodyPr wrap="none" lIns="205200" tIns="205200" rIns="205200" bIns="205200" rtlCol="0">
            <a:spAutoFit/>
          </a:bodyPr>
          <a:lstStyle/>
          <a:p>
            <a:pPr algn="l"/>
            <a:r>
              <a:rPr lang="da-DK" sz="2000" b="1" dirty="0">
                <a:solidFill>
                  <a:schemeClr val="accent1"/>
                </a:solidFill>
              </a:rPr>
              <a:t>XX%</a:t>
            </a:r>
          </a:p>
        </p:txBody>
      </p:sp>
      <p:sp>
        <p:nvSpPr>
          <p:cNvPr id="7" name="Tekstfelt 13">
            <a:extLst>
              <a:ext uri="{FF2B5EF4-FFF2-40B4-BE49-F238E27FC236}">
                <a16:creationId xmlns:a16="http://schemas.microsoft.com/office/drawing/2014/main" id="{91FFA399-C1F6-317F-4255-FB662AEE196E}"/>
              </a:ext>
            </a:extLst>
          </p:cNvPr>
          <p:cNvSpPr txBox="1"/>
          <p:nvPr/>
        </p:nvSpPr>
        <p:spPr>
          <a:xfrm>
            <a:off x="9681469" y="3594722"/>
            <a:ext cx="985077" cy="722184"/>
          </a:xfrm>
          <a:prstGeom prst="rect">
            <a:avLst/>
          </a:prstGeom>
          <a:noFill/>
        </p:spPr>
        <p:txBody>
          <a:bodyPr wrap="none" lIns="205200" tIns="205200" rIns="205200" bIns="205200" rtlCol="0">
            <a:spAutoFit/>
          </a:bodyPr>
          <a:lstStyle/>
          <a:p>
            <a:pPr algn="l"/>
            <a:r>
              <a:rPr lang="da-DK" sz="2000" b="1" dirty="0">
                <a:solidFill>
                  <a:schemeClr val="accent1"/>
                </a:solidFill>
              </a:rPr>
              <a:t>YY%</a:t>
            </a:r>
          </a:p>
        </p:txBody>
      </p:sp>
      <p:sp>
        <p:nvSpPr>
          <p:cNvPr id="8" name="Text Placeholder 25">
            <a:extLst>
              <a:ext uri="{FF2B5EF4-FFF2-40B4-BE49-F238E27FC236}">
                <a16:creationId xmlns:a16="http://schemas.microsoft.com/office/drawing/2014/main" id="{5E8FD693-4F1D-DB3B-4896-DAF8CDA3AE1C}"/>
              </a:ext>
            </a:extLst>
          </p:cNvPr>
          <p:cNvSpPr txBox="1">
            <a:spLocks/>
          </p:cNvSpPr>
          <p:nvPr/>
        </p:nvSpPr>
        <p:spPr>
          <a:xfrm>
            <a:off x="6502400" y="1625601"/>
            <a:ext cx="4876800" cy="406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500"/>
              </a:spcAft>
              <a:buFontTx/>
              <a:buNone/>
              <a:defRPr sz="2000" kern="1200" spc="-30" baseline="0">
                <a:solidFill>
                  <a:schemeClr val="tx2"/>
                </a:solidFill>
                <a:latin typeface="+mn-lt"/>
                <a:ea typeface="+mn-ea"/>
                <a:cs typeface="+mn-cs"/>
              </a:defRPr>
            </a:lvl1pPr>
            <a:lvl2pPr marL="36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2"/>
                </a:solidFill>
                <a:latin typeface="+mn-lt"/>
                <a:ea typeface="+mn-ea"/>
                <a:cs typeface="+mn-cs"/>
              </a:defRPr>
            </a:lvl2pPr>
            <a:lvl3pPr marL="266400" indent="-266400" algn="l" defTabSz="914400" rtl="0" eaLnBrk="1" latinLnBrk="0" hangingPunct="1">
              <a:lnSpc>
                <a:spcPct val="110000"/>
              </a:lnSpc>
              <a:spcBef>
                <a:spcPts val="800"/>
              </a:spcBef>
              <a:spcAft>
                <a:spcPts val="800"/>
              </a:spcAft>
              <a:buFont typeface="+mj-lt"/>
              <a:buAutoNum type="arabicPeriod"/>
              <a:defRPr sz="2000" b="0" kern="1200">
                <a:solidFill>
                  <a:schemeClr val="tx2"/>
                </a:solidFill>
                <a:latin typeface="+mn-lt"/>
                <a:ea typeface="+mn-ea"/>
                <a:cs typeface="+mn-cs"/>
              </a:defRPr>
            </a:lvl3pPr>
            <a:lvl4pPr marL="446400" indent="-266400" algn="l" defTabSz="914400" rtl="0" eaLnBrk="1" latinLnBrk="0" hangingPunct="1">
              <a:lnSpc>
                <a:spcPct val="110000"/>
              </a:lnSpc>
              <a:spcBef>
                <a:spcPts val="0"/>
              </a:spcBef>
              <a:spcAft>
                <a:spcPts val="800"/>
              </a:spcAft>
              <a:buFont typeface="+mj-lt"/>
              <a:buAutoNum type="alphaLcPeriod"/>
              <a:defRPr sz="1600" b="0" kern="1200">
                <a:solidFill>
                  <a:schemeClr val="tx2"/>
                </a:solidFill>
                <a:latin typeface="+mn-lt"/>
                <a:ea typeface="+mn-ea"/>
                <a:cs typeface="+mn-cs"/>
              </a:defRPr>
            </a:lvl4pPr>
            <a:lvl5pPr marL="0" indent="0" algn="l" defTabSz="914400" rtl="0" eaLnBrk="1" latinLnBrk="0" hangingPunct="1">
              <a:lnSpc>
                <a:spcPct val="110000"/>
              </a:lnSpc>
              <a:spcBef>
                <a:spcPts val="1200"/>
              </a:spcBef>
              <a:spcAft>
                <a:spcPts val="0"/>
              </a:spcAft>
              <a:buFont typeface="Arial" panose="020B0604020202020204" pitchFamily="34" charset="0"/>
              <a:buChar char="​"/>
              <a:tabLst/>
              <a:defRPr sz="1600" b="1" kern="1200" spc="-10" baseline="0">
                <a:solidFill>
                  <a:schemeClr val="tx2"/>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Char char="​"/>
              <a:defRPr sz="1600" kern="1200" spc="-10" baseline="0">
                <a:solidFill>
                  <a:schemeClr val="tx2"/>
                </a:solidFill>
                <a:latin typeface="+mn-lt"/>
                <a:ea typeface="+mn-ea"/>
                <a:cs typeface="+mn-cs"/>
              </a:defRPr>
            </a:lvl6pPr>
            <a:lvl7pPr marL="0" indent="0" algn="l" defTabSz="914400" rtl="0" eaLnBrk="1" latinLnBrk="0" hangingPunct="1">
              <a:lnSpc>
                <a:spcPct val="100000"/>
              </a:lnSpc>
              <a:spcBef>
                <a:spcPts val="500"/>
              </a:spcBef>
              <a:spcAft>
                <a:spcPts val="0"/>
              </a:spcAft>
              <a:buFont typeface="Arial" panose="020B0604020202020204" pitchFamily="34" charset="0"/>
              <a:buChar char="​"/>
              <a:defRPr sz="2000" b="0" kern="1200" spc="-30" baseline="0">
                <a:solidFill>
                  <a:schemeClr val="tx2"/>
                </a:solidFill>
                <a:latin typeface="+mn-lt"/>
                <a:ea typeface="+mn-ea"/>
                <a:cs typeface="+mn-cs"/>
              </a:defRPr>
            </a:lvl7pPr>
            <a:lvl8pPr marL="0" indent="0" algn="l" defTabSz="914400" rtl="0" eaLnBrk="1" latinLnBrk="0" hangingPunct="1">
              <a:lnSpc>
                <a:spcPct val="80000"/>
              </a:lnSpc>
              <a:spcBef>
                <a:spcPts val="500"/>
              </a:spcBef>
              <a:spcAft>
                <a:spcPts val="0"/>
              </a:spcAft>
              <a:buFont typeface="Arial" panose="020B0604020202020204" pitchFamily="34" charset="0"/>
              <a:buChar char="​"/>
              <a:defRPr sz="4200" b="1" kern="1200" spc="-150" baseline="0">
                <a:solidFill>
                  <a:schemeClr val="tx2"/>
                </a:solidFill>
                <a:latin typeface="+mn-lt"/>
                <a:ea typeface="+mn-ea"/>
                <a:cs typeface="+mn-cs"/>
              </a:defRPr>
            </a:lvl8pPr>
            <a:lvl9pPr marL="0" indent="0" algn="l" defTabSz="914400" rtl="0" eaLnBrk="1" latinLnBrk="0" hangingPunct="1">
              <a:lnSpc>
                <a:spcPct val="90000"/>
              </a:lnSpc>
              <a:spcBef>
                <a:spcPts val="500"/>
              </a:spcBef>
              <a:spcAft>
                <a:spcPts val="0"/>
              </a:spcAft>
              <a:buFont typeface="Arial" panose="020B0604020202020204" pitchFamily="34" charset="0"/>
              <a:buChar char="​"/>
              <a:defRPr sz="1000" kern="1200" baseline="0">
                <a:solidFill>
                  <a:schemeClr val="tx2"/>
                </a:solidFill>
                <a:latin typeface="+mn-lt"/>
                <a:ea typeface="+mn-ea"/>
                <a:cs typeface="+mn-cs"/>
              </a:defRPr>
            </a:lvl9pPr>
          </a:lstStyle>
          <a:p>
            <a:pPr algn="l"/>
            <a:r>
              <a:rPr lang="da-DK" sz="1200" b="1" dirty="0">
                <a:solidFill>
                  <a:schemeClr val="accent1"/>
                </a:solidFill>
              </a:rPr>
              <a:t>Indsæt overskrift til grafen i et tekstfelt som dette</a:t>
            </a:r>
          </a:p>
          <a:p>
            <a:pPr algn="l"/>
            <a:endParaRPr lang="da-DK" sz="1200" b="1" dirty="0">
              <a:solidFill>
                <a:schemeClr val="tx2"/>
              </a:solidFill>
            </a:endParaRPr>
          </a:p>
        </p:txBody>
      </p:sp>
      <p:sp>
        <p:nvSpPr>
          <p:cNvPr id="10" name="Text Placeholder 25">
            <a:extLst>
              <a:ext uri="{FF2B5EF4-FFF2-40B4-BE49-F238E27FC236}">
                <a16:creationId xmlns:a16="http://schemas.microsoft.com/office/drawing/2014/main" id="{A4E906A3-0EFC-3A9B-6239-2CDE37DDABD7}"/>
              </a:ext>
            </a:extLst>
          </p:cNvPr>
          <p:cNvSpPr txBox="1">
            <a:spLocks/>
          </p:cNvSpPr>
          <p:nvPr/>
        </p:nvSpPr>
        <p:spPr>
          <a:xfrm>
            <a:off x="6502400" y="5753437"/>
            <a:ext cx="4876800" cy="2944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500"/>
              </a:spcAft>
              <a:buFontTx/>
              <a:buNone/>
              <a:defRPr sz="2000" kern="1200" spc="-30" baseline="0">
                <a:solidFill>
                  <a:schemeClr val="tx2"/>
                </a:solidFill>
                <a:latin typeface="+mn-lt"/>
                <a:ea typeface="+mn-ea"/>
                <a:cs typeface="+mn-cs"/>
              </a:defRPr>
            </a:lvl1pPr>
            <a:lvl2pPr marL="36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2"/>
                </a:solidFill>
                <a:latin typeface="+mn-lt"/>
                <a:ea typeface="+mn-ea"/>
                <a:cs typeface="+mn-cs"/>
              </a:defRPr>
            </a:lvl2pPr>
            <a:lvl3pPr marL="266400" indent="-266400" algn="l" defTabSz="914400" rtl="0" eaLnBrk="1" latinLnBrk="0" hangingPunct="1">
              <a:lnSpc>
                <a:spcPct val="110000"/>
              </a:lnSpc>
              <a:spcBef>
                <a:spcPts val="800"/>
              </a:spcBef>
              <a:spcAft>
                <a:spcPts val="800"/>
              </a:spcAft>
              <a:buFont typeface="+mj-lt"/>
              <a:buAutoNum type="arabicPeriod"/>
              <a:defRPr sz="2000" b="0" kern="1200">
                <a:solidFill>
                  <a:schemeClr val="tx2"/>
                </a:solidFill>
                <a:latin typeface="+mn-lt"/>
                <a:ea typeface="+mn-ea"/>
                <a:cs typeface="+mn-cs"/>
              </a:defRPr>
            </a:lvl3pPr>
            <a:lvl4pPr marL="446400" indent="-266400" algn="l" defTabSz="914400" rtl="0" eaLnBrk="1" latinLnBrk="0" hangingPunct="1">
              <a:lnSpc>
                <a:spcPct val="110000"/>
              </a:lnSpc>
              <a:spcBef>
                <a:spcPts val="0"/>
              </a:spcBef>
              <a:spcAft>
                <a:spcPts val="800"/>
              </a:spcAft>
              <a:buFont typeface="+mj-lt"/>
              <a:buAutoNum type="alphaLcPeriod"/>
              <a:defRPr sz="1600" b="0" kern="1200">
                <a:solidFill>
                  <a:schemeClr val="tx2"/>
                </a:solidFill>
                <a:latin typeface="+mn-lt"/>
                <a:ea typeface="+mn-ea"/>
                <a:cs typeface="+mn-cs"/>
              </a:defRPr>
            </a:lvl4pPr>
            <a:lvl5pPr marL="0" indent="0" algn="l" defTabSz="914400" rtl="0" eaLnBrk="1" latinLnBrk="0" hangingPunct="1">
              <a:lnSpc>
                <a:spcPct val="110000"/>
              </a:lnSpc>
              <a:spcBef>
                <a:spcPts val="1200"/>
              </a:spcBef>
              <a:spcAft>
                <a:spcPts val="0"/>
              </a:spcAft>
              <a:buFont typeface="Arial" panose="020B0604020202020204" pitchFamily="34" charset="0"/>
              <a:buChar char="​"/>
              <a:tabLst/>
              <a:defRPr sz="1600" b="1" kern="1200" spc="-10" baseline="0">
                <a:solidFill>
                  <a:schemeClr val="tx2"/>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Char char="​"/>
              <a:defRPr sz="1600" kern="1200" spc="-10" baseline="0">
                <a:solidFill>
                  <a:schemeClr val="tx2"/>
                </a:solidFill>
                <a:latin typeface="+mn-lt"/>
                <a:ea typeface="+mn-ea"/>
                <a:cs typeface="+mn-cs"/>
              </a:defRPr>
            </a:lvl6pPr>
            <a:lvl7pPr marL="0" indent="0" algn="l" defTabSz="914400" rtl="0" eaLnBrk="1" latinLnBrk="0" hangingPunct="1">
              <a:lnSpc>
                <a:spcPct val="100000"/>
              </a:lnSpc>
              <a:spcBef>
                <a:spcPts val="500"/>
              </a:spcBef>
              <a:spcAft>
                <a:spcPts val="0"/>
              </a:spcAft>
              <a:buFont typeface="Arial" panose="020B0604020202020204" pitchFamily="34" charset="0"/>
              <a:buChar char="​"/>
              <a:defRPr sz="2000" b="0" kern="1200" spc="-30" baseline="0">
                <a:solidFill>
                  <a:schemeClr val="tx2"/>
                </a:solidFill>
                <a:latin typeface="+mn-lt"/>
                <a:ea typeface="+mn-ea"/>
                <a:cs typeface="+mn-cs"/>
              </a:defRPr>
            </a:lvl7pPr>
            <a:lvl8pPr marL="0" indent="0" algn="l" defTabSz="914400" rtl="0" eaLnBrk="1" latinLnBrk="0" hangingPunct="1">
              <a:lnSpc>
                <a:spcPct val="80000"/>
              </a:lnSpc>
              <a:spcBef>
                <a:spcPts val="500"/>
              </a:spcBef>
              <a:spcAft>
                <a:spcPts val="0"/>
              </a:spcAft>
              <a:buFont typeface="Arial" panose="020B0604020202020204" pitchFamily="34" charset="0"/>
              <a:buChar char="​"/>
              <a:defRPr sz="4200" b="1" kern="1200" spc="-150" baseline="0">
                <a:solidFill>
                  <a:schemeClr val="tx2"/>
                </a:solidFill>
                <a:latin typeface="+mn-lt"/>
                <a:ea typeface="+mn-ea"/>
                <a:cs typeface="+mn-cs"/>
              </a:defRPr>
            </a:lvl8pPr>
            <a:lvl9pPr marL="0" indent="0" algn="l" defTabSz="914400" rtl="0" eaLnBrk="1" latinLnBrk="0" hangingPunct="1">
              <a:lnSpc>
                <a:spcPct val="90000"/>
              </a:lnSpc>
              <a:spcBef>
                <a:spcPts val="500"/>
              </a:spcBef>
              <a:spcAft>
                <a:spcPts val="0"/>
              </a:spcAft>
              <a:buFont typeface="Arial" panose="020B0604020202020204" pitchFamily="34" charset="0"/>
              <a:buChar char="​"/>
              <a:defRPr sz="1000" kern="1200" baseline="0">
                <a:solidFill>
                  <a:schemeClr val="tx2"/>
                </a:solidFill>
                <a:latin typeface="+mn-lt"/>
                <a:ea typeface="+mn-ea"/>
                <a:cs typeface="+mn-cs"/>
              </a:defRPr>
            </a:lvl9pPr>
          </a:lstStyle>
          <a:p>
            <a:pPr algn="l"/>
            <a:r>
              <a:rPr lang="da-DK" sz="1200" dirty="0">
                <a:solidFill>
                  <a:schemeClr val="accent6"/>
                </a:solidFill>
              </a:rPr>
              <a:t>Kilde: Skriv kildehenvisningen ind i et tekstfelt som her</a:t>
            </a:r>
          </a:p>
        </p:txBody>
      </p:sp>
      <p:sp>
        <p:nvSpPr>
          <p:cNvPr id="2" name="Pladsholder til slidenummer 1">
            <a:extLst>
              <a:ext uri="{FF2B5EF4-FFF2-40B4-BE49-F238E27FC236}">
                <a16:creationId xmlns:a16="http://schemas.microsoft.com/office/drawing/2014/main" id="{C34F4390-2074-105F-9937-D4C77C487B0E}"/>
              </a:ext>
            </a:extLst>
          </p:cNvPr>
          <p:cNvSpPr>
            <a:spLocks noGrp="1"/>
          </p:cNvSpPr>
          <p:nvPr>
            <p:ph type="sldNum" sz="quarter" idx="12"/>
          </p:nvPr>
        </p:nvSpPr>
        <p:spPr/>
        <p:txBody>
          <a:bodyPr/>
          <a:lstStyle/>
          <a:p>
            <a:fld id="{24C8C45C-947F-4981-8B3F-4F32E973C901}" type="slidenum">
              <a:rPr lang="da-DK" smtClean="0"/>
              <a:pPr/>
              <a:t>24</a:t>
            </a:fld>
            <a:endParaRPr lang="da-DK" dirty="0"/>
          </a:p>
        </p:txBody>
      </p:sp>
    </p:spTree>
    <p:extLst>
      <p:ext uri="{BB962C8B-B14F-4D97-AF65-F5344CB8AC3E}">
        <p14:creationId xmlns:p14="http://schemas.microsoft.com/office/powerpoint/2010/main" val="2540229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DB6775-319C-FFB8-D87C-398278A49945}"/>
              </a:ext>
            </a:extLst>
          </p:cNvPr>
          <p:cNvSpPr>
            <a:spLocks noGrp="1"/>
          </p:cNvSpPr>
          <p:nvPr>
            <p:ph type="title"/>
          </p:nvPr>
        </p:nvSpPr>
        <p:spPr/>
        <p:txBody>
          <a:bodyPr/>
          <a:lstStyle/>
          <a:p>
            <a:r>
              <a:rPr lang="da-DK" dirty="0"/>
              <a:t>Layout med grå baggrund, </a:t>
            </a:r>
            <a:br>
              <a:rPr lang="da-DK" dirty="0"/>
            </a:br>
            <a:r>
              <a:rPr lang="da-DK" dirty="0"/>
              <a:t>et tekstfelt og et billede</a:t>
            </a:r>
          </a:p>
        </p:txBody>
      </p:sp>
      <p:sp>
        <p:nvSpPr>
          <p:cNvPr id="6" name="Content Placeholder 5">
            <a:extLst>
              <a:ext uri="{FF2B5EF4-FFF2-40B4-BE49-F238E27FC236}">
                <a16:creationId xmlns:a16="http://schemas.microsoft.com/office/drawing/2014/main" id="{E520059A-C9F1-04A2-B487-7090054C5F61}"/>
              </a:ext>
            </a:extLst>
          </p:cNvPr>
          <p:cNvSpPr>
            <a:spLocks noGrp="1"/>
          </p:cNvSpPr>
          <p:nvPr>
            <p:ph idx="1"/>
          </p:nvPr>
        </p:nvSpPr>
        <p:spPr/>
        <p:txBody>
          <a:bodyPr/>
          <a:lstStyle/>
          <a:p>
            <a:r>
              <a:rPr lang="da-DK" dirty="0"/>
              <a:t>Brug kun billeder, der skaber stemning, værdi eller på anden måde løfter slidet. </a:t>
            </a:r>
          </a:p>
          <a:p>
            <a:r>
              <a:rPr lang="da-DK" dirty="0"/>
              <a:t>Brug billeder fra mediebiblioteket for at sikre god billedkvalitet i din præsentation.  </a:t>
            </a:r>
          </a:p>
          <a:p>
            <a:r>
              <a:rPr lang="da-DK" dirty="0"/>
              <a:t>Højreklik på billedet, og vælg ”beskær” for at justere placeringen af billedet.</a:t>
            </a:r>
          </a:p>
          <a:p>
            <a:endParaRPr lang="da-DK" dirty="0"/>
          </a:p>
        </p:txBody>
      </p:sp>
      <p:sp>
        <p:nvSpPr>
          <p:cNvPr id="2" name="Pladsholder til slidenummer 1">
            <a:extLst>
              <a:ext uri="{FF2B5EF4-FFF2-40B4-BE49-F238E27FC236}">
                <a16:creationId xmlns:a16="http://schemas.microsoft.com/office/drawing/2014/main" id="{944D0D63-1FA6-A8BD-70BA-C8F54C9FB116}"/>
              </a:ext>
            </a:extLst>
          </p:cNvPr>
          <p:cNvSpPr>
            <a:spLocks noGrp="1"/>
          </p:cNvSpPr>
          <p:nvPr>
            <p:ph type="sldNum" sz="quarter" idx="17"/>
          </p:nvPr>
        </p:nvSpPr>
        <p:spPr/>
        <p:txBody>
          <a:bodyPr/>
          <a:lstStyle/>
          <a:p>
            <a:fld id="{24C8C45C-947F-4981-8B3F-4F32E973C901}" type="slidenum">
              <a:rPr lang="da-DK" smtClean="0"/>
              <a:pPr/>
              <a:t>25</a:t>
            </a:fld>
            <a:endParaRPr lang="da-DK" dirty="0"/>
          </a:p>
        </p:txBody>
      </p:sp>
      <p:pic>
        <p:nvPicPr>
          <p:cNvPr id="8" name="Picture Placeholder 7" descr="A group of people wearing hardhats and reflectors">
            <a:extLst>
              <a:ext uri="{FF2B5EF4-FFF2-40B4-BE49-F238E27FC236}">
                <a16:creationId xmlns:a16="http://schemas.microsoft.com/office/drawing/2014/main" id="{D92BA037-190C-D0C1-462C-74A68B8E91DC}"/>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19879" t="4489" r="26245" b="6340"/>
          <a:stretch/>
        </p:blipFill>
        <p:spPr>
          <a:xfrm>
            <a:off x="6313599" y="0"/>
            <a:ext cx="5472000" cy="6045200"/>
          </a:xfrm>
        </p:spPr>
      </p:pic>
    </p:spTree>
    <p:extLst>
      <p:ext uri="{BB962C8B-B14F-4D97-AF65-F5344CB8AC3E}">
        <p14:creationId xmlns:p14="http://schemas.microsoft.com/office/powerpoint/2010/main" val="536403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F55C8B3-1549-AC2B-E595-4946FA86D1E5}"/>
              </a:ext>
            </a:extLst>
          </p:cNvPr>
          <p:cNvSpPr>
            <a:spLocks noGrp="1"/>
          </p:cNvSpPr>
          <p:nvPr>
            <p:ph type="title"/>
          </p:nvPr>
        </p:nvSpPr>
        <p:spPr/>
        <p:txBody>
          <a:bodyPr/>
          <a:lstStyle/>
          <a:p>
            <a:r>
              <a:rPr lang="da-DK" dirty="0"/>
              <a:t>Et layout med fremhævning af vigtigt tal, statistik eller emner</a:t>
            </a:r>
          </a:p>
        </p:txBody>
      </p:sp>
      <p:sp>
        <p:nvSpPr>
          <p:cNvPr id="9" name="Content Placeholder 8">
            <a:extLst>
              <a:ext uri="{FF2B5EF4-FFF2-40B4-BE49-F238E27FC236}">
                <a16:creationId xmlns:a16="http://schemas.microsoft.com/office/drawing/2014/main" id="{32E6B0B9-7FEB-47E0-370F-6BB5AAC12F4A}"/>
              </a:ext>
            </a:extLst>
          </p:cNvPr>
          <p:cNvSpPr>
            <a:spLocks noGrp="1"/>
          </p:cNvSpPr>
          <p:nvPr>
            <p:ph idx="1"/>
          </p:nvPr>
        </p:nvSpPr>
        <p:spPr/>
        <p:txBody>
          <a:bodyPr/>
          <a:lstStyle/>
          <a:p>
            <a:r>
              <a:rPr lang="da-DK" dirty="0"/>
              <a:t>Du kan både skrive tal eller tekst i den øverste tekstboks i den blå kasse. </a:t>
            </a:r>
          </a:p>
          <a:p>
            <a:r>
              <a:rPr lang="da-DK" dirty="0"/>
              <a:t>Hvis den øverste tekst fylder to eller tre linjer, kan du rykke den tilhørende tekst længere ned. </a:t>
            </a:r>
          </a:p>
          <a:p>
            <a:r>
              <a:rPr lang="da-DK" dirty="0"/>
              <a:t>Du kan justere skriftstørrelse efter behov.</a:t>
            </a:r>
          </a:p>
          <a:p>
            <a:endParaRPr lang="da-DK" dirty="0"/>
          </a:p>
        </p:txBody>
      </p:sp>
      <p:sp>
        <p:nvSpPr>
          <p:cNvPr id="10" name="Subtitle 9">
            <a:extLst>
              <a:ext uri="{FF2B5EF4-FFF2-40B4-BE49-F238E27FC236}">
                <a16:creationId xmlns:a16="http://schemas.microsoft.com/office/drawing/2014/main" id="{D4C7B1B3-E502-1322-0E65-41B63F3A0026}"/>
              </a:ext>
            </a:extLst>
          </p:cNvPr>
          <p:cNvSpPr>
            <a:spLocks noGrp="1"/>
          </p:cNvSpPr>
          <p:nvPr>
            <p:ph type="subTitle" idx="13"/>
          </p:nvPr>
        </p:nvSpPr>
        <p:spPr/>
        <p:txBody>
          <a:bodyPr/>
          <a:lstStyle/>
          <a:p>
            <a:r>
              <a:rPr lang="da-DK" dirty="0"/>
              <a:t>200.000</a:t>
            </a:r>
          </a:p>
          <a:p>
            <a:endParaRPr lang="da-DK" dirty="0"/>
          </a:p>
        </p:txBody>
      </p:sp>
      <p:sp>
        <p:nvSpPr>
          <p:cNvPr id="11" name="Text Placeholder 10">
            <a:extLst>
              <a:ext uri="{FF2B5EF4-FFF2-40B4-BE49-F238E27FC236}">
                <a16:creationId xmlns:a16="http://schemas.microsoft.com/office/drawing/2014/main" id="{11012C46-2ED6-751E-831F-67364AE8E439}"/>
              </a:ext>
            </a:extLst>
          </p:cNvPr>
          <p:cNvSpPr>
            <a:spLocks noGrp="1"/>
          </p:cNvSpPr>
          <p:nvPr>
            <p:ph type="body" sz="quarter" idx="14"/>
          </p:nvPr>
        </p:nvSpPr>
        <p:spPr/>
        <p:txBody>
          <a:bodyPr/>
          <a:lstStyle/>
          <a:p>
            <a:r>
              <a:rPr lang="da-DK" dirty="0"/>
              <a:t>Indsæt relevant information til fremhævet tal/tekst ovenfor.</a:t>
            </a:r>
          </a:p>
          <a:p>
            <a:endParaRPr lang="da-DK" dirty="0"/>
          </a:p>
        </p:txBody>
      </p:sp>
      <p:sp>
        <p:nvSpPr>
          <p:cNvPr id="12" name="Text Placeholder 11">
            <a:extLst>
              <a:ext uri="{FF2B5EF4-FFF2-40B4-BE49-F238E27FC236}">
                <a16:creationId xmlns:a16="http://schemas.microsoft.com/office/drawing/2014/main" id="{1F94B06F-E46A-54C2-E1F0-F854329AB1DB}"/>
              </a:ext>
            </a:extLst>
          </p:cNvPr>
          <p:cNvSpPr>
            <a:spLocks noGrp="1"/>
          </p:cNvSpPr>
          <p:nvPr>
            <p:ph type="body" sz="quarter" idx="15"/>
          </p:nvPr>
        </p:nvSpPr>
        <p:spPr/>
        <p:txBody>
          <a:bodyPr/>
          <a:lstStyle/>
          <a:p>
            <a:endParaRPr lang="da-DK" dirty="0"/>
          </a:p>
        </p:txBody>
      </p:sp>
      <p:sp>
        <p:nvSpPr>
          <p:cNvPr id="3" name="Pladsholder til slidenummer 2">
            <a:extLst>
              <a:ext uri="{FF2B5EF4-FFF2-40B4-BE49-F238E27FC236}">
                <a16:creationId xmlns:a16="http://schemas.microsoft.com/office/drawing/2014/main" id="{D3AB41CF-181E-3615-317E-CFCB6091DA48}"/>
              </a:ext>
            </a:extLst>
          </p:cNvPr>
          <p:cNvSpPr>
            <a:spLocks noGrp="1"/>
          </p:cNvSpPr>
          <p:nvPr>
            <p:ph type="sldNum" sz="quarter" idx="12"/>
          </p:nvPr>
        </p:nvSpPr>
        <p:spPr/>
        <p:txBody>
          <a:bodyPr/>
          <a:lstStyle/>
          <a:p>
            <a:fld id="{24C8C45C-947F-4981-8B3F-4F32E973C901}" type="slidenum">
              <a:rPr lang="da-DK" smtClean="0"/>
              <a:pPr/>
              <a:t>26</a:t>
            </a:fld>
            <a:endParaRPr lang="da-DK" dirty="0"/>
          </a:p>
        </p:txBody>
      </p:sp>
    </p:spTree>
    <p:extLst>
      <p:ext uri="{BB962C8B-B14F-4D97-AF65-F5344CB8AC3E}">
        <p14:creationId xmlns:p14="http://schemas.microsoft.com/office/powerpoint/2010/main" val="1203815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4630F3C6-7AF5-79A9-C86F-019F2690999D}"/>
              </a:ext>
            </a:extLst>
          </p:cNvPr>
          <p:cNvSpPr>
            <a:spLocks noGrp="1"/>
          </p:cNvSpPr>
          <p:nvPr>
            <p:ph type="title"/>
          </p:nvPr>
        </p:nvSpPr>
        <p:spPr/>
        <p:txBody>
          <a:bodyPr/>
          <a:lstStyle/>
          <a:p>
            <a:r>
              <a:rPr lang="da-DK" dirty="0"/>
              <a:t>Et layout med fremhævning af negativt tal, statistik eller emner</a:t>
            </a:r>
          </a:p>
        </p:txBody>
      </p:sp>
      <p:sp>
        <p:nvSpPr>
          <p:cNvPr id="27" name="Content Placeholder 26">
            <a:extLst>
              <a:ext uri="{FF2B5EF4-FFF2-40B4-BE49-F238E27FC236}">
                <a16:creationId xmlns:a16="http://schemas.microsoft.com/office/drawing/2014/main" id="{F4EBAFB5-3BD1-7A1F-C1B3-DD0E426CF3C2}"/>
              </a:ext>
            </a:extLst>
          </p:cNvPr>
          <p:cNvSpPr>
            <a:spLocks noGrp="1"/>
          </p:cNvSpPr>
          <p:nvPr>
            <p:ph idx="1"/>
          </p:nvPr>
        </p:nvSpPr>
        <p:spPr/>
        <p:txBody>
          <a:bodyPr/>
          <a:lstStyle/>
          <a:p>
            <a:r>
              <a:rPr lang="da-DK" dirty="0"/>
              <a:t>Du kan både skrive tal eller tekst i den øverste tekstboks i den blå kasse. </a:t>
            </a:r>
          </a:p>
          <a:p>
            <a:r>
              <a:rPr lang="da-DK" dirty="0"/>
              <a:t>Hvis den øverste tekst fylder to eller tre linjer, kan du rykke den tilhørende tekst længere ned. </a:t>
            </a:r>
          </a:p>
          <a:p>
            <a:r>
              <a:rPr lang="da-DK" dirty="0"/>
              <a:t>Du kan justere skriftstørrelse efter behov.</a:t>
            </a:r>
          </a:p>
          <a:p>
            <a:endParaRPr lang="da-DK" dirty="0"/>
          </a:p>
        </p:txBody>
      </p:sp>
      <p:sp>
        <p:nvSpPr>
          <p:cNvPr id="28" name="Subtitle 27">
            <a:extLst>
              <a:ext uri="{FF2B5EF4-FFF2-40B4-BE49-F238E27FC236}">
                <a16:creationId xmlns:a16="http://schemas.microsoft.com/office/drawing/2014/main" id="{5B93E905-404F-4BBD-E445-3AEA317D8DCD}"/>
              </a:ext>
            </a:extLst>
          </p:cNvPr>
          <p:cNvSpPr>
            <a:spLocks noGrp="1"/>
          </p:cNvSpPr>
          <p:nvPr>
            <p:ph type="subTitle" idx="13"/>
          </p:nvPr>
        </p:nvSpPr>
        <p:spPr>
          <a:solidFill>
            <a:schemeClr val="accent5">
              <a:lumMod val="20000"/>
              <a:lumOff val="80000"/>
            </a:schemeClr>
          </a:solidFill>
        </p:spPr>
        <p:txBody>
          <a:bodyPr/>
          <a:lstStyle/>
          <a:p>
            <a:r>
              <a:rPr lang="da-DK" dirty="0"/>
              <a:t>- 450.000</a:t>
            </a:r>
          </a:p>
        </p:txBody>
      </p:sp>
      <p:sp>
        <p:nvSpPr>
          <p:cNvPr id="29" name="Text Placeholder 28">
            <a:extLst>
              <a:ext uri="{FF2B5EF4-FFF2-40B4-BE49-F238E27FC236}">
                <a16:creationId xmlns:a16="http://schemas.microsoft.com/office/drawing/2014/main" id="{978FBCF8-CE73-0B16-A21F-57EC5E591521}"/>
              </a:ext>
            </a:extLst>
          </p:cNvPr>
          <p:cNvSpPr>
            <a:spLocks noGrp="1"/>
          </p:cNvSpPr>
          <p:nvPr>
            <p:ph type="body" sz="quarter" idx="14"/>
          </p:nvPr>
        </p:nvSpPr>
        <p:spPr/>
        <p:txBody>
          <a:bodyPr/>
          <a:lstStyle/>
          <a:p>
            <a:r>
              <a:rPr lang="da-DK" dirty="0"/>
              <a:t>Indsæt relevant information til fremhævet tal/tekst ovenfor.</a:t>
            </a:r>
          </a:p>
          <a:p>
            <a:endParaRPr lang="da-DK" dirty="0"/>
          </a:p>
        </p:txBody>
      </p:sp>
      <p:sp>
        <p:nvSpPr>
          <p:cNvPr id="30" name="Text Placeholder 29">
            <a:extLst>
              <a:ext uri="{FF2B5EF4-FFF2-40B4-BE49-F238E27FC236}">
                <a16:creationId xmlns:a16="http://schemas.microsoft.com/office/drawing/2014/main" id="{38597F53-079F-1B95-500E-261CDEC4A2EB}"/>
              </a:ext>
            </a:extLst>
          </p:cNvPr>
          <p:cNvSpPr>
            <a:spLocks noGrp="1"/>
          </p:cNvSpPr>
          <p:nvPr>
            <p:ph type="body" sz="quarter" idx="15"/>
          </p:nvPr>
        </p:nvSpPr>
        <p:spPr/>
        <p:txBody>
          <a:bodyPr/>
          <a:lstStyle/>
          <a:p>
            <a:endParaRPr lang="da-DK" dirty="0"/>
          </a:p>
        </p:txBody>
      </p:sp>
      <p:sp>
        <p:nvSpPr>
          <p:cNvPr id="3" name="Pladsholder til slidenummer 2">
            <a:extLst>
              <a:ext uri="{FF2B5EF4-FFF2-40B4-BE49-F238E27FC236}">
                <a16:creationId xmlns:a16="http://schemas.microsoft.com/office/drawing/2014/main" id="{D9D0E6F7-C573-24A8-A89E-78898F098B42}"/>
              </a:ext>
            </a:extLst>
          </p:cNvPr>
          <p:cNvSpPr>
            <a:spLocks noGrp="1"/>
          </p:cNvSpPr>
          <p:nvPr>
            <p:ph type="sldNum" sz="quarter" idx="12"/>
          </p:nvPr>
        </p:nvSpPr>
        <p:spPr/>
        <p:txBody>
          <a:bodyPr/>
          <a:lstStyle/>
          <a:p>
            <a:fld id="{24C8C45C-947F-4981-8B3F-4F32E973C901}" type="slidenum">
              <a:rPr lang="da-DK" smtClean="0"/>
              <a:pPr/>
              <a:t>27</a:t>
            </a:fld>
            <a:endParaRPr lang="da-DK" dirty="0"/>
          </a:p>
        </p:txBody>
      </p:sp>
    </p:spTree>
    <p:extLst>
      <p:ext uri="{BB962C8B-B14F-4D97-AF65-F5344CB8AC3E}">
        <p14:creationId xmlns:p14="http://schemas.microsoft.com/office/powerpoint/2010/main" val="1308178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383FD0-A6A3-E174-0456-6267E224C90B}"/>
              </a:ext>
            </a:extLst>
          </p:cNvPr>
          <p:cNvSpPr/>
          <p:nvPr/>
        </p:nvSpPr>
        <p:spPr>
          <a:xfrm>
            <a:off x="7716403" y="0"/>
            <a:ext cx="4064401" cy="60452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 name="Title 4">
            <a:extLst>
              <a:ext uri="{FF2B5EF4-FFF2-40B4-BE49-F238E27FC236}">
                <a16:creationId xmlns:a16="http://schemas.microsoft.com/office/drawing/2014/main" id="{13DCEA9D-21BB-AFF6-E656-3ACE2D65A75E}"/>
              </a:ext>
            </a:extLst>
          </p:cNvPr>
          <p:cNvSpPr>
            <a:spLocks noGrp="1"/>
          </p:cNvSpPr>
          <p:nvPr>
            <p:ph type="title"/>
          </p:nvPr>
        </p:nvSpPr>
        <p:spPr/>
        <p:txBody>
          <a:bodyPr/>
          <a:lstStyle/>
          <a:p>
            <a:r>
              <a:rPr lang="da-DK" dirty="0"/>
              <a:t>Et layout med fremhævning af positivt tal, statistik eller emner</a:t>
            </a:r>
          </a:p>
        </p:txBody>
      </p:sp>
      <p:sp>
        <p:nvSpPr>
          <p:cNvPr id="6" name="Content Placeholder 5">
            <a:extLst>
              <a:ext uri="{FF2B5EF4-FFF2-40B4-BE49-F238E27FC236}">
                <a16:creationId xmlns:a16="http://schemas.microsoft.com/office/drawing/2014/main" id="{491422B1-66FE-DAFB-4A53-F02EDC415922}"/>
              </a:ext>
            </a:extLst>
          </p:cNvPr>
          <p:cNvSpPr>
            <a:spLocks noGrp="1"/>
          </p:cNvSpPr>
          <p:nvPr>
            <p:ph idx="1"/>
          </p:nvPr>
        </p:nvSpPr>
        <p:spPr/>
        <p:txBody>
          <a:bodyPr/>
          <a:lstStyle/>
          <a:p>
            <a:r>
              <a:rPr lang="da-DK" dirty="0"/>
              <a:t>Du kan både skrive tal eller tekst i den øverste tekstboks i den blå kasse. </a:t>
            </a:r>
          </a:p>
          <a:p>
            <a:r>
              <a:rPr lang="da-DK" dirty="0"/>
              <a:t>Hvis den øverste tekst fylder to eller tre linjer, kan du rykke den tilhørende tekst længere ned. </a:t>
            </a:r>
          </a:p>
          <a:p>
            <a:r>
              <a:rPr lang="da-DK" dirty="0"/>
              <a:t>Du kan justere skriftstørrelse efter behov.</a:t>
            </a:r>
          </a:p>
        </p:txBody>
      </p:sp>
      <p:sp>
        <p:nvSpPr>
          <p:cNvPr id="9" name="Text Placeholder 8">
            <a:extLst>
              <a:ext uri="{FF2B5EF4-FFF2-40B4-BE49-F238E27FC236}">
                <a16:creationId xmlns:a16="http://schemas.microsoft.com/office/drawing/2014/main" id="{9EF9C347-BF3B-2909-A633-0020824BBEDD}"/>
              </a:ext>
            </a:extLst>
          </p:cNvPr>
          <p:cNvSpPr>
            <a:spLocks noGrp="1"/>
          </p:cNvSpPr>
          <p:nvPr>
            <p:ph type="subTitle" idx="13"/>
          </p:nvPr>
        </p:nvSpPr>
        <p:spPr>
          <a:solidFill>
            <a:schemeClr val="tx2">
              <a:lumMod val="20000"/>
              <a:lumOff val="80000"/>
            </a:schemeClr>
          </a:solidFill>
        </p:spPr>
        <p:txBody>
          <a:bodyPr/>
          <a:lstStyle/>
          <a:p>
            <a:r>
              <a:rPr lang="da-DK" dirty="0"/>
              <a:t>Du kan skrive tekst her</a:t>
            </a:r>
          </a:p>
        </p:txBody>
      </p:sp>
      <p:sp>
        <p:nvSpPr>
          <p:cNvPr id="26" name="Text Placeholder 25">
            <a:extLst>
              <a:ext uri="{FF2B5EF4-FFF2-40B4-BE49-F238E27FC236}">
                <a16:creationId xmlns:a16="http://schemas.microsoft.com/office/drawing/2014/main" id="{B8E0D237-DF49-E7C2-8957-D53E19207C94}"/>
              </a:ext>
            </a:extLst>
          </p:cNvPr>
          <p:cNvSpPr>
            <a:spLocks noGrp="1"/>
          </p:cNvSpPr>
          <p:nvPr>
            <p:ph type="body" sz="quarter" idx="14"/>
          </p:nvPr>
        </p:nvSpPr>
        <p:spPr/>
        <p:txBody>
          <a:bodyPr/>
          <a:lstStyle/>
          <a:p>
            <a:r>
              <a:rPr lang="da-DK" dirty="0"/>
              <a:t>Indsæt relevant information </a:t>
            </a:r>
            <a:br>
              <a:rPr lang="da-DK" dirty="0"/>
            </a:br>
            <a:r>
              <a:rPr lang="da-DK" dirty="0"/>
              <a:t>til fremhævede tekst ovenfor. Ryk evt. dette tekstfelt ned.</a:t>
            </a:r>
          </a:p>
        </p:txBody>
      </p:sp>
      <p:sp>
        <p:nvSpPr>
          <p:cNvPr id="12" name="Pladsholder til tekst 11">
            <a:extLst>
              <a:ext uri="{FF2B5EF4-FFF2-40B4-BE49-F238E27FC236}">
                <a16:creationId xmlns:a16="http://schemas.microsoft.com/office/drawing/2014/main" id="{3C8D4DAA-0549-AA41-6B61-E44425E03988}"/>
              </a:ext>
            </a:extLst>
          </p:cNvPr>
          <p:cNvSpPr>
            <a:spLocks noGrp="1"/>
          </p:cNvSpPr>
          <p:nvPr>
            <p:ph type="body" sz="quarter" idx="15"/>
          </p:nvPr>
        </p:nvSpPr>
        <p:spPr/>
        <p:txBody>
          <a:bodyPr/>
          <a:lstStyle/>
          <a:p>
            <a:endParaRPr lang="da-DK" dirty="0"/>
          </a:p>
        </p:txBody>
      </p:sp>
      <p:sp>
        <p:nvSpPr>
          <p:cNvPr id="13" name="Pladsholder til slidenummer 12">
            <a:extLst>
              <a:ext uri="{FF2B5EF4-FFF2-40B4-BE49-F238E27FC236}">
                <a16:creationId xmlns:a16="http://schemas.microsoft.com/office/drawing/2014/main" id="{6686D072-EF00-D4C3-7796-CFC242EE5296}"/>
              </a:ext>
            </a:extLst>
          </p:cNvPr>
          <p:cNvSpPr>
            <a:spLocks noGrp="1"/>
          </p:cNvSpPr>
          <p:nvPr>
            <p:ph type="sldNum" sz="quarter" idx="12"/>
          </p:nvPr>
        </p:nvSpPr>
        <p:spPr/>
        <p:txBody>
          <a:bodyPr/>
          <a:lstStyle/>
          <a:p>
            <a:fld id="{24C8C45C-947F-4981-8B3F-4F32E973C901}" type="slidenum">
              <a:rPr lang="da-DK" smtClean="0"/>
              <a:pPr/>
              <a:t>28</a:t>
            </a:fld>
            <a:endParaRPr lang="da-DK" dirty="0"/>
          </a:p>
        </p:txBody>
      </p:sp>
    </p:spTree>
    <p:extLst>
      <p:ext uri="{BB962C8B-B14F-4D97-AF65-F5344CB8AC3E}">
        <p14:creationId xmlns:p14="http://schemas.microsoft.com/office/powerpoint/2010/main" val="3597099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383FD0-A6A3-E174-0456-6267E224C90B}"/>
              </a:ext>
            </a:extLst>
          </p:cNvPr>
          <p:cNvSpPr/>
          <p:nvPr/>
        </p:nvSpPr>
        <p:spPr>
          <a:xfrm>
            <a:off x="7716403" y="0"/>
            <a:ext cx="4064401" cy="60452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 name="Title 4">
            <a:extLst>
              <a:ext uri="{FF2B5EF4-FFF2-40B4-BE49-F238E27FC236}">
                <a16:creationId xmlns:a16="http://schemas.microsoft.com/office/drawing/2014/main" id="{13DCEA9D-21BB-AFF6-E656-3ACE2D65A75E}"/>
              </a:ext>
            </a:extLst>
          </p:cNvPr>
          <p:cNvSpPr>
            <a:spLocks noGrp="1"/>
          </p:cNvSpPr>
          <p:nvPr>
            <p:ph type="title"/>
          </p:nvPr>
        </p:nvSpPr>
        <p:spPr/>
        <p:txBody>
          <a:bodyPr/>
          <a:lstStyle/>
          <a:p>
            <a:r>
              <a:rPr lang="da-DK" dirty="0"/>
              <a:t>Eksempel på en simpel graf</a:t>
            </a:r>
          </a:p>
        </p:txBody>
      </p:sp>
      <p:graphicFrame>
        <p:nvGraphicFramePr>
          <p:cNvPr id="4" name="Pladsholder til indhold 14">
            <a:extLst>
              <a:ext uri="{FF2B5EF4-FFF2-40B4-BE49-F238E27FC236}">
                <a16:creationId xmlns:a16="http://schemas.microsoft.com/office/drawing/2014/main" id="{1B2CE6EA-204F-D7D0-FC57-6E8EB171BE86}"/>
              </a:ext>
            </a:extLst>
          </p:cNvPr>
          <p:cNvGraphicFramePr>
            <a:graphicFrameLocks noGrp="1"/>
          </p:cNvGraphicFramePr>
          <p:nvPr>
            <p:ph idx="1"/>
            <p:extLst>
              <p:ext uri="{D42A27DB-BD31-4B8C-83A1-F6EECF244321}">
                <p14:modId xmlns:p14="http://schemas.microsoft.com/office/powerpoint/2010/main" val="404211822"/>
              </p:ext>
            </p:extLst>
          </p:nvPr>
        </p:nvGraphicFramePr>
        <p:xfrm>
          <a:off x="812800" y="2032000"/>
          <a:ext cx="5689600" cy="36068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8">
            <a:extLst>
              <a:ext uri="{FF2B5EF4-FFF2-40B4-BE49-F238E27FC236}">
                <a16:creationId xmlns:a16="http://schemas.microsoft.com/office/drawing/2014/main" id="{9EF9C347-BF3B-2909-A633-0020824BBEDD}"/>
              </a:ext>
            </a:extLst>
          </p:cNvPr>
          <p:cNvSpPr>
            <a:spLocks noGrp="1"/>
          </p:cNvSpPr>
          <p:nvPr>
            <p:ph type="subTitle" idx="13"/>
          </p:nvPr>
        </p:nvSpPr>
        <p:spPr>
          <a:solidFill>
            <a:schemeClr val="tx2">
              <a:lumMod val="20000"/>
              <a:lumOff val="80000"/>
            </a:schemeClr>
          </a:solidFill>
        </p:spPr>
        <p:txBody>
          <a:bodyPr/>
          <a:lstStyle/>
          <a:p>
            <a:r>
              <a:rPr lang="da-DK" dirty="0"/>
              <a:t>Stigning på 10%</a:t>
            </a:r>
          </a:p>
        </p:txBody>
      </p:sp>
      <p:sp>
        <p:nvSpPr>
          <p:cNvPr id="26" name="Text Placeholder 25">
            <a:extLst>
              <a:ext uri="{FF2B5EF4-FFF2-40B4-BE49-F238E27FC236}">
                <a16:creationId xmlns:a16="http://schemas.microsoft.com/office/drawing/2014/main" id="{B8E0D237-DF49-E7C2-8957-D53E19207C94}"/>
              </a:ext>
            </a:extLst>
          </p:cNvPr>
          <p:cNvSpPr>
            <a:spLocks noGrp="1"/>
          </p:cNvSpPr>
          <p:nvPr>
            <p:ph type="body" sz="quarter" idx="14"/>
          </p:nvPr>
        </p:nvSpPr>
        <p:spPr/>
        <p:txBody>
          <a:bodyPr/>
          <a:lstStyle/>
          <a:p>
            <a:pPr lvl="4"/>
            <a:r>
              <a:rPr lang="da-DK" dirty="0"/>
              <a:t>Fra XXX til XXX</a:t>
            </a:r>
          </a:p>
          <a:p>
            <a:pPr lvl="6"/>
            <a:r>
              <a:rPr lang="da-DK" sz="1400" dirty="0" err="1"/>
              <a:t>Lorem</a:t>
            </a:r>
            <a:r>
              <a:rPr lang="da-DK" sz="1400" dirty="0"/>
              <a:t> </a:t>
            </a:r>
            <a:r>
              <a:rPr lang="da-DK" sz="1400" dirty="0" err="1"/>
              <a:t>ipsum</a:t>
            </a:r>
            <a:r>
              <a:rPr lang="da-DK" sz="1400" dirty="0"/>
              <a:t> </a:t>
            </a:r>
            <a:r>
              <a:rPr lang="da-DK" sz="1400" dirty="0" err="1"/>
              <a:t>dolor</a:t>
            </a:r>
            <a:r>
              <a:rPr lang="da-DK" sz="1400" dirty="0"/>
              <a:t> sit </a:t>
            </a:r>
            <a:r>
              <a:rPr lang="da-DK" sz="1400" dirty="0" err="1"/>
              <a:t>amet</a:t>
            </a:r>
            <a:r>
              <a:rPr lang="da-DK" sz="1400" dirty="0"/>
              <a:t>, </a:t>
            </a:r>
            <a:r>
              <a:rPr lang="da-DK" sz="1400" dirty="0" err="1"/>
              <a:t>consectetuer</a:t>
            </a:r>
            <a:r>
              <a:rPr lang="da-DK" sz="1400" dirty="0"/>
              <a:t> </a:t>
            </a:r>
            <a:r>
              <a:rPr lang="da-DK" sz="1400" dirty="0" err="1"/>
              <a:t>adipiscing</a:t>
            </a:r>
            <a:r>
              <a:rPr lang="da-DK" sz="1400" dirty="0"/>
              <a:t> </a:t>
            </a:r>
            <a:r>
              <a:rPr lang="da-DK" sz="1400" dirty="0" err="1"/>
              <a:t>elit</a:t>
            </a:r>
            <a:r>
              <a:rPr lang="da-DK" sz="1400" dirty="0"/>
              <a:t>. </a:t>
            </a:r>
          </a:p>
          <a:p>
            <a:pPr lvl="6"/>
            <a:r>
              <a:rPr lang="da-DK" sz="1400" dirty="0" err="1"/>
              <a:t>Maecenas</a:t>
            </a:r>
            <a:r>
              <a:rPr lang="da-DK" sz="1400" dirty="0"/>
              <a:t> </a:t>
            </a:r>
            <a:r>
              <a:rPr lang="da-DK" sz="1400" dirty="0" err="1"/>
              <a:t>porttitor</a:t>
            </a:r>
            <a:r>
              <a:rPr lang="da-DK" sz="1400" dirty="0"/>
              <a:t> </a:t>
            </a:r>
            <a:r>
              <a:rPr lang="da-DK" sz="1400" dirty="0" err="1"/>
              <a:t>congue</a:t>
            </a:r>
            <a:r>
              <a:rPr lang="da-DK" sz="1400" dirty="0"/>
              <a:t> </a:t>
            </a:r>
            <a:r>
              <a:rPr lang="da-DK" sz="1400" dirty="0" err="1"/>
              <a:t>massa</a:t>
            </a:r>
            <a:r>
              <a:rPr lang="da-DK" sz="1400" dirty="0"/>
              <a:t>. </a:t>
            </a:r>
            <a:r>
              <a:rPr lang="da-DK" sz="1400" dirty="0" err="1"/>
              <a:t>Fusce</a:t>
            </a:r>
            <a:r>
              <a:rPr lang="da-DK" sz="1400" dirty="0"/>
              <a:t> </a:t>
            </a:r>
            <a:r>
              <a:rPr lang="da-DK" sz="1400" dirty="0" err="1"/>
              <a:t>posuere</a:t>
            </a:r>
            <a:r>
              <a:rPr lang="da-DK" sz="1400" dirty="0"/>
              <a:t>, </a:t>
            </a:r>
            <a:r>
              <a:rPr lang="da-DK" sz="1400" dirty="0" err="1"/>
              <a:t>magna</a:t>
            </a:r>
            <a:r>
              <a:rPr lang="da-DK" sz="1400" dirty="0"/>
              <a:t> </a:t>
            </a:r>
            <a:r>
              <a:rPr lang="da-DK" sz="1400" dirty="0" err="1"/>
              <a:t>sed</a:t>
            </a:r>
            <a:r>
              <a:rPr lang="da-DK" sz="1400" dirty="0"/>
              <a:t> </a:t>
            </a:r>
            <a:r>
              <a:rPr lang="da-DK" sz="1400" dirty="0" err="1"/>
              <a:t>pulvinar</a:t>
            </a:r>
            <a:r>
              <a:rPr lang="da-DK" sz="1400" dirty="0"/>
              <a:t> </a:t>
            </a:r>
            <a:r>
              <a:rPr lang="da-DK" sz="1400" dirty="0" err="1"/>
              <a:t>ultricies</a:t>
            </a:r>
            <a:r>
              <a:rPr lang="da-DK" sz="1400" dirty="0"/>
              <a:t>. </a:t>
            </a:r>
          </a:p>
          <a:p>
            <a:pPr lvl="6"/>
            <a:r>
              <a:rPr lang="da-DK" sz="1400" dirty="0"/>
              <a:t>Purus </a:t>
            </a:r>
            <a:r>
              <a:rPr lang="da-DK" sz="1400" dirty="0" err="1"/>
              <a:t>lectus</a:t>
            </a:r>
            <a:r>
              <a:rPr lang="da-DK" sz="1400" dirty="0"/>
              <a:t> </a:t>
            </a:r>
            <a:r>
              <a:rPr lang="da-DK" sz="1400" dirty="0" err="1"/>
              <a:t>malesuada</a:t>
            </a:r>
            <a:r>
              <a:rPr lang="da-DK" sz="1400" dirty="0"/>
              <a:t> libero, sit </a:t>
            </a:r>
            <a:r>
              <a:rPr lang="da-DK" sz="1400" dirty="0" err="1"/>
              <a:t>amet</a:t>
            </a:r>
            <a:r>
              <a:rPr lang="da-DK" sz="1400" dirty="0"/>
              <a:t> </a:t>
            </a:r>
            <a:r>
              <a:rPr lang="da-DK" sz="1400" dirty="0" err="1"/>
              <a:t>commodo</a:t>
            </a:r>
            <a:r>
              <a:rPr lang="da-DK" sz="1400" dirty="0"/>
              <a:t> </a:t>
            </a:r>
            <a:r>
              <a:rPr lang="da-DK" sz="1400" dirty="0" err="1"/>
              <a:t>magna</a:t>
            </a:r>
            <a:r>
              <a:rPr lang="da-DK" sz="1400" dirty="0"/>
              <a:t> eros </a:t>
            </a:r>
            <a:r>
              <a:rPr lang="da-DK" sz="1400" dirty="0" err="1"/>
              <a:t>quis</a:t>
            </a:r>
            <a:r>
              <a:rPr lang="da-DK" sz="1400" dirty="0"/>
              <a:t> </a:t>
            </a:r>
            <a:r>
              <a:rPr lang="da-DK" sz="1400" dirty="0" err="1"/>
              <a:t>urna</a:t>
            </a:r>
            <a:r>
              <a:rPr lang="da-DK" sz="1400" dirty="0"/>
              <a:t>.</a:t>
            </a:r>
          </a:p>
          <a:p>
            <a:endParaRPr lang="da-DK" dirty="0"/>
          </a:p>
        </p:txBody>
      </p:sp>
      <p:sp>
        <p:nvSpPr>
          <p:cNvPr id="14" name="Pladsholder til tekst 13">
            <a:extLst>
              <a:ext uri="{FF2B5EF4-FFF2-40B4-BE49-F238E27FC236}">
                <a16:creationId xmlns:a16="http://schemas.microsoft.com/office/drawing/2014/main" id="{4ED3CD6F-24A4-9F1F-B530-B2A898233781}"/>
              </a:ext>
            </a:extLst>
          </p:cNvPr>
          <p:cNvSpPr>
            <a:spLocks noGrp="1"/>
          </p:cNvSpPr>
          <p:nvPr>
            <p:ph type="body" sz="quarter" idx="15"/>
          </p:nvPr>
        </p:nvSpPr>
        <p:spPr/>
        <p:txBody>
          <a:bodyPr/>
          <a:lstStyle/>
          <a:p>
            <a:endParaRPr lang="da-DK" dirty="0"/>
          </a:p>
        </p:txBody>
      </p:sp>
      <p:sp>
        <p:nvSpPr>
          <p:cNvPr id="8" name="Text Placeholder 25">
            <a:extLst>
              <a:ext uri="{FF2B5EF4-FFF2-40B4-BE49-F238E27FC236}">
                <a16:creationId xmlns:a16="http://schemas.microsoft.com/office/drawing/2014/main" id="{836B511A-BC80-C956-415A-477B86AE8A84}"/>
              </a:ext>
            </a:extLst>
          </p:cNvPr>
          <p:cNvSpPr txBox="1">
            <a:spLocks/>
          </p:cNvSpPr>
          <p:nvPr/>
        </p:nvSpPr>
        <p:spPr>
          <a:xfrm>
            <a:off x="812800" y="1625601"/>
            <a:ext cx="5689600" cy="406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500"/>
              </a:spcAft>
              <a:buFontTx/>
              <a:buNone/>
              <a:defRPr sz="2000" kern="1200" spc="-30" baseline="0">
                <a:solidFill>
                  <a:schemeClr val="tx2"/>
                </a:solidFill>
                <a:latin typeface="+mn-lt"/>
                <a:ea typeface="+mn-ea"/>
                <a:cs typeface="+mn-cs"/>
              </a:defRPr>
            </a:lvl1pPr>
            <a:lvl2pPr marL="36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2"/>
                </a:solidFill>
                <a:latin typeface="+mn-lt"/>
                <a:ea typeface="+mn-ea"/>
                <a:cs typeface="+mn-cs"/>
              </a:defRPr>
            </a:lvl2pPr>
            <a:lvl3pPr marL="266400" indent="-266400" algn="l" defTabSz="914400" rtl="0" eaLnBrk="1" latinLnBrk="0" hangingPunct="1">
              <a:lnSpc>
                <a:spcPct val="110000"/>
              </a:lnSpc>
              <a:spcBef>
                <a:spcPts val="800"/>
              </a:spcBef>
              <a:spcAft>
                <a:spcPts val="800"/>
              </a:spcAft>
              <a:buFont typeface="+mj-lt"/>
              <a:buAutoNum type="arabicPeriod"/>
              <a:defRPr sz="2000" b="0" kern="1200">
                <a:solidFill>
                  <a:schemeClr val="tx2"/>
                </a:solidFill>
                <a:latin typeface="+mn-lt"/>
                <a:ea typeface="+mn-ea"/>
                <a:cs typeface="+mn-cs"/>
              </a:defRPr>
            </a:lvl3pPr>
            <a:lvl4pPr marL="446400" indent="-266400" algn="l" defTabSz="914400" rtl="0" eaLnBrk="1" latinLnBrk="0" hangingPunct="1">
              <a:lnSpc>
                <a:spcPct val="110000"/>
              </a:lnSpc>
              <a:spcBef>
                <a:spcPts val="0"/>
              </a:spcBef>
              <a:spcAft>
                <a:spcPts val="800"/>
              </a:spcAft>
              <a:buFont typeface="+mj-lt"/>
              <a:buAutoNum type="alphaLcPeriod"/>
              <a:defRPr sz="1600" b="0" kern="1200">
                <a:solidFill>
                  <a:schemeClr val="tx2"/>
                </a:solidFill>
                <a:latin typeface="+mn-lt"/>
                <a:ea typeface="+mn-ea"/>
                <a:cs typeface="+mn-cs"/>
              </a:defRPr>
            </a:lvl4pPr>
            <a:lvl5pPr marL="0" indent="0" algn="l" defTabSz="914400" rtl="0" eaLnBrk="1" latinLnBrk="0" hangingPunct="1">
              <a:lnSpc>
                <a:spcPct val="110000"/>
              </a:lnSpc>
              <a:spcBef>
                <a:spcPts val="1200"/>
              </a:spcBef>
              <a:spcAft>
                <a:spcPts val="0"/>
              </a:spcAft>
              <a:buFont typeface="Arial" panose="020B0604020202020204" pitchFamily="34" charset="0"/>
              <a:buChar char="​"/>
              <a:tabLst/>
              <a:defRPr sz="1600" b="1" kern="1200" spc="-10" baseline="0">
                <a:solidFill>
                  <a:schemeClr val="tx2"/>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Char char="​"/>
              <a:defRPr sz="1600" kern="1200" spc="-10" baseline="0">
                <a:solidFill>
                  <a:schemeClr val="tx2"/>
                </a:solidFill>
                <a:latin typeface="+mn-lt"/>
                <a:ea typeface="+mn-ea"/>
                <a:cs typeface="+mn-cs"/>
              </a:defRPr>
            </a:lvl6pPr>
            <a:lvl7pPr marL="0" indent="0" algn="l" defTabSz="914400" rtl="0" eaLnBrk="1" latinLnBrk="0" hangingPunct="1">
              <a:lnSpc>
                <a:spcPct val="100000"/>
              </a:lnSpc>
              <a:spcBef>
                <a:spcPts val="500"/>
              </a:spcBef>
              <a:spcAft>
                <a:spcPts val="0"/>
              </a:spcAft>
              <a:buFont typeface="Arial" panose="020B0604020202020204" pitchFamily="34" charset="0"/>
              <a:buChar char="​"/>
              <a:defRPr sz="2000" b="0" kern="1200" spc="-30" baseline="0">
                <a:solidFill>
                  <a:schemeClr val="tx2"/>
                </a:solidFill>
                <a:latin typeface="+mn-lt"/>
                <a:ea typeface="+mn-ea"/>
                <a:cs typeface="+mn-cs"/>
              </a:defRPr>
            </a:lvl7pPr>
            <a:lvl8pPr marL="0" indent="0" algn="l" defTabSz="914400" rtl="0" eaLnBrk="1" latinLnBrk="0" hangingPunct="1">
              <a:lnSpc>
                <a:spcPct val="80000"/>
              </a:lnSpc>
              <a:spcBef>
                <a:spcPts val="500"/>
              </a:spcBef>
              <a:spcAft>
                <a:spcPts val="0"/>
              </a:spcAft>
              <a:buFont typeface="Arial" panose="020B0604020202020204" pitchFamily="34" charset="0"/>
              <a:buChar char="​"/>
              <a:defRPr sz="4200" b="1" kern="1200" spc="-150" baseline="0">
                <a:solidFill>
                  <a:schemeClr val="tx2"/>
                </a:solidFill>
                <a:latin typeface="+mn-lt"/>
                <a:ea typeface="+mn-ea"/>
                <a:cs typeface="+mn-cs"/>
              </a:defRPr>
            </a:lvl8pPr>
            <a:lvl9pPr marL="0" indent="0" algn="l" defTabSz="914400" rtl="0" eaLnBrk="1" latinLnBrk="0" hangingPunct="1">
              <a:lnSpc>
                <a:spcPct val="90000"/>
              </a:lnSpc>
              <a:spcBef>
                <a:spcPts val="500"/>
              </a:spcBef>
              <a:spcAft>
                <a:spcPts val="0"/>
              </a:spcAft>
              <a:buFont typeface="Arial" panose="020B0604020202020204" pitchFamily="34" charset="0"/>
              <a:buChar char="​"/>
              <a:defRPr sz="1000" kern="1200" baseline="0">
                <a:solidFill>
                  <a:schemeClr val="tx2"/>
                </a:solidFill>
                <a:latin typeface="+mn-lt"/>
                <a:ea typeface="+mn-ea"/>
                <a:cs typeface="+mn-cs"/>
              </a:defRPr>
            </a:lvl9pPr>
          </a:lstStyle>
          <a:p>
            <a:r>
              <a:rPr lang="da-DK" sz="1200" b="1" dirty="0">
                <a:solidFill>
                  <a:schemeClr val="accent1"/>
                </a:solidFill>
              </a:rPr>
              <a:t>Skriv overskriften i et tekstfelt – også hvis du kopierer en graf ind fra Excel</a:t>
            </a:r>
          </a:p>
        </p:txBody>
      </p:sp>
      <p:sp>
        <p:nvSpPr>
          <p:cNvPr id="11" name="Text Placeholder 25">
            <a:extLst>
              <a:ext uri="{FF2B5EF4-FFF2-40B4-BE49-F238E27FC236}">
                <a16:creationId xmlns:a16="http://schemas.microsoft.com/office/drawing/2014/main" id="{488A927D-C439-BF3B-F97A-AE9A502FDB8D}"/>
              </a:ext>
            </a:extLst>
          </p:cNvPr>
          <p:cNvSpPr txBox="1">
            <a:spLocks/>
          </p:cNvSpPr>
          <p:nvPr/>
        </p:nvSpPr>
        <p:spPr>
          <a:xfrm>
            <a:off x="812800" y="5750771"/>
            <a:ext cx="6502400" cy="2944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500"/>
              </a:spcAft>
              <a:buFontTx/>
              <a:buNone/>
              <a:defRPr sz="2000" kern="1200" spc="-30" baseline="0">
                <a:solidFill>
                  <a:schemeClr val="tx2"/>
                </a:solidFill>
                <a:latin typeface="+mn-lt"/>
                <a:ea typeface="+mn-ea"/>
                <a:cs typeface="+mn-cs"/>
              </a:defRPr>
            </a:lvl1pPr>
            <a:lvl2pPr marL="36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2"/>
                </a:solidFill>
                <a:latin typeface="+mn-lt"/>
                <a:ea typeface="+mn-ea"/>
                <a:cs typeface="+mn-cs"/>
              </a:defRPr>
            </a:lvl2pPr>
            <a:lvl3pPr marL="266400" indent="-266400" algn="l" defTabSz="914400" rtl="0" eaLnBrk="1" latinLnBrk="0" hangingPunct="1">
              <a:lnSpc>
                <a:spcPct val="110000"/>
              </a:lnSpc>
              <a:spcBef>
                <a:spcPts val="800"/>
              </a:spcBef>
              <a:spcAft>
                <a:spcPts val="800"/>
              </a:spcAft>
              <a:buFont typeface="+mj-lt"/>
              <a:buAutoNum type="arabicPeriod"/>
              <a:defRPr sz="2000" b="0" kern="1200">
                <a:solidFill>
                  <a:schemeClr val="tx2"/>
                </a:solidFill>
                <a:latin typeface="+mn-lt"/>
                <a:ea typeface="+mn-ea"/>
                <a:cs typeface="+mn-cs"/>
              </a:defRPr>
            </a:lvl3pPr>
            <a:lvl4pPr marL="446400" indent="-266400" algn="l" defTabSz="914400" rtl="0" eaLnBrk="1" latinLnBrk="0" hangingPunct="1">
              <a:lnSpc>
                <a:spcPct val="110000"/>
              </a:lnSpc>
              <a:spcBef>
                <a:spcPts val="0"/>
              </a:spcBef>
              <a:spcAft>
                <a:spcPts val="800"/>
              </a:spcAft>
              <a:buFont typeface="+mj-lt"/>
              <a:buAutoNum type="alphaLcPeriod"/>
              <a:defRPr sz="1600" b="0" kern="1200">
                <a:solidFill>
                  <a:schemeClr val="tx2"/>
                </a:solidFill>
                <a:latin typeface="+mn-lt"/>
                <a:ea typeface="+mn-ea"/>
                <a:cs typeface="+mn-cs"/>
              </a:defRPr>
            </a:lvl4pPr>
            <a:lvl5pPr marL="0" indent="0" algn="l" defTabSz="914400" rtl="0" eaLnBrk="1" latinLnBrk="0" hangingPunct="1">
              <a:lnSpc>
                <a:spcPct val="110000"/>
              </a:lnSpc>
              <a:spcBef>
                <a:spcPts val="1200"/>
              </a:spcBef>
              <a:spcAft>
                <a:spcPts val="0"/>
              </a:spcAft>
              <a:buFont typeface="Arial" panose="020B0604020202020204" pitchFamily="34" charset="0"/>
              <a:buChar char="​"/>
              <a:tabLst/>
              <a:defRPr sz="1600" b="1" kern="1200" spc="-10" baseline="0">
                <a:solidFill>
                  <a:schemeClr val="tx2"/>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Char char="​"/>
              <a:defRPr sz="1600" kern="1200" spc="-10" baseline="0">
                <a:solidFill>
                  <a:schemeClr val="tx2"/>
                </a:solidFill>
                <a:latin typeface="+mn-lt"/>
                <a:ea typeface="+mn-ea"/>
                <a:cs typeface="+mn-cs"/>
              </a:defRPr>
            </a:lvl6pPr>
            <a:lvl7pPr marL="0" indent="0" algn="l" defTabSz="914400" rtl="0" eaLnBrk="1" latinLnBrk="0" hangingPunct="1">
              <a:lnSpc>
                <a:spcPct val="100000"/>
              </a:lnSpc>
              <a:spcBef>
                <a:spcPts val="500"/>
              </a:spcBef>
              <a:spcAft>
                <a:spcPts val="0"/>
              </a:spcAft>
              <a:buFont typeface="Arial" panose="020B0604020202020204" pitchFamily="34" charset="0"/>
              <a:buChar char="​"/>
              <a:defRPr sz="2000" b="0" kern="1200" spc="-30" baseline="0">
                <a:solidFill>
                  <a:schemeClr val="tx2"/>
                </a:solidFill>
                <a:latin typeface="+mn-lt"/>
                <a:ea typeface="+mn-ea"/>
                <a:cs typeface="+mn-cs"/>
              </a:defRPr>
            </a:lvl7pPr>
            <a:lvl8pPr marL="0" indent="0" algn="l" defTabSz="914400" rtl="0" eaLnBrk="1" latinLnBrk="0" hangingPunct="1">
              <a:lnSpc>
                <a:spcPct val="80000"/>
              </a:lnSpc>
              <a:spcBef>
                <a:spcPts val="500"/>
              </a:spcBef>
              <a:spcAft>
                <a:spcPts val="0"/>
              </a:spcAft>
              <a:buFont typeface="Arial" panose="020B0604020202020204" pitchFamily="34" charset="0"/>
              <a:buChar char="​"/>
              <a:defRPr sz="4200" b="1" kern="1200" spc="-150" baseline="0">
                <a:solidFill>
                  <a:schemeClr val="tx2"/>
                </a:solidFill>
                <a:latin typeface="+mn-lt"/>
                <a:ea typeface="+mn-ea"/>
                <a:cs typeface="+mn-cs"/>
              </a:defRPr>
            </a:lvl8pPr>
            <a:lvl9pPr marL="0" indent="0" algn="l" defTabSz="914400" rtl="0" eaLnBrk="1" latinLnBrk="0" hangingPunct="1">
              <a:lnSpc>
                <a:spcPct val="90000"/>
              </a:lnSpc>
              <a:spcBef>
                <a:spcPts val="500"/>
              </a:spcBef>
              <a:spcAft>
                <a:spcPts val="0"/>
              </a:spcAft>
              <a:buFont typeface="Arial" panose="020B0604020202020204" pitchFamily="34" charset="0"/>
              <a:buChar char="​"/>
              <a:defRPr sz="1000" kern="1200" baseline="0">
                <a:solidFill>
                  <a:schemeClr val="tx2"/>
                </a:solidFill>
                <a:latin typeface="+mn-lt"/>
                <a:ea typeface="+mn-ea"/>
                <a:cs typeface="+mn-cs"/>
              </a:defRPr>
            </a:lvl9pPr>
          </a:lstStyle>
          <a:p>
            <a:pPr algn="l"/>
            <a:r>
              <a:rPr lang="da-DK" sz="1200" dirty="0">
                <a:solidFill>
                  <a:schemeClr val="accent6"/>
                </a:solidFill>
              </a:rPr>
              <a:t>Kilde: Skriv kildehenvisningen ind i et tekstfelt som dette – også hvis du kopierer en figur ind</a:t>
            </a:r>
          </a:p>
        </p:txBody>
      </p:sp>
      <p:sp>
        <p:nvSpPr>
          <p:cNvPr id="15" name="Pladsholder til slidenummer 14">
            <a:extLst>
              <a:ext uri="{FF2B5EF4-FFF2-40B4-BE49-F238E27FC236}">
                <a16:creationId xmlns:a16="http://schemas.microsoft.com/office/drawing/2014/main" id="{B527FE60-FCDA-CAA7-EDF5-B87613712282}"/>
              </a:ext>
            </a:extLst>
          </p:cNvPr>
          <p:cNvSpPr>
            <a:spLocks noGrp="1"/>
          </p:cNvSpPr>
          <p:nvPr>
            <p:ph type="sldNum" sz="quarter" idx="12"/>
          </p:nvPr>
        </p:nvSpPr>
        <p:spPr/>
        <p:txBody>
          <a:bodyPr/>
          <a:lstStyle/>
          <a:p>
            <a:fld id="{24C8C45C-947F-4981-8B3F-4F32E973C901}" type="slidenum">
              <a:rPr lang="da-DK" smtClean="0"/>
              <a:pPr/>
              <a:t>29</a:t>
            </a:fld>
            <a:endParaRPr lang="da-DK" dirty="0"/>
          </a:p>
        </p:txBody>
      </p:sp>
    </p:spTree>
    <p:extLst>
      <p:ext uri="{BB962C8B-B14F-4D97-AF65-F5344CB8AC3E}">
        <p14:creationId xmlns:p14="http://schemas.microsoft.com/office/powerpoint/2010/main" val="2256738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0C7206D-ECE6-8CAA-4C25-4F79D46D6826}"/>
              </a:ext>
            </a:extLst>
          </p:cNvPr>
          <p:cNvSpPr>
            <a:spLocks noGrp="1"/>
          </p:cNvSpPr>
          <p:nvPr>
            <p:ph type="title"/>
          </p:nvPr>
        </p:nvSpPr>
        <p:spPr>
          <a:xfrm>
            <a:off x="812799" y="780142"/>
            <a:ext cx="10566401" cy="406400"/>
          </a:xfrm>
        </p:spPr>
        <p:txBody>
          <a:bodyPr/>
          <a:lstStyle/>
          <a:p>
            <a:r>
              <a:rPr lang="da-DK" dirty="0" smtClean="0"/>
              <a:t>Fysisk arbejdsmiljø </a:t>
            </a:r>
            <a:endParaRPr lang="da-DK" dirty="0"/>
          </a:p>
        </p:txBody>
      </p:sp>
      <p:sp>
        <p:nvSpPr>
          <p:cNvPr id="2" name="Pladsholder til slidenummer 1">
            <a:extLst>
              <a:ext uri="{FF2B5EF4-FFF2-40B4-BE49-F238E27FC236}">
                <a16:creationId xmlns:a16="http://schemas.microsoft.com/office/drawing/2014/main" id="{5C92ADBE-9441-BCF5-74D5-9770AB3B0C89}"/>
              </a:ext>
            </a:extLst>
          </p:cNvPr>
          <p:cNvSpPr>
            <a:spLocks noGrp="1"/>
          </p:cNvSpPr>
          <p:nvPr>
            <p:ph type="sldNum" sz="quarter" idx="12"/>
          </p:nvPr>
        </p:nvSpPr>
        <p:spPr/>
        <p:txBody>
          <a:bodyPr/>
          <a:lstStyle/>
          <a:p>
            <a:fld id="{24C8C45C-947F-4981-8B3F-4F32E973C901}" type="slidenum">
              <a:rPr lang="da-DK" smtClean="0"/>
              <a:pPr/>
              <a:t>3</a:t>
            </a:fld>
            <a:endParaRPr lang="da-DK" dirty="0"/>
          </a:p>
        </p:txBody>
      </p:sp>
      <p:grpSp>
        <p:nvGrpSpPr>
          <p:cNvPr id="9" name="Gruppe 8"/>
          <p:cNvGrpSpPr/>
          <p:nvPr/>
        </p:nvGrpSpPr>
        <p:grpSpPr>
          <a:xfrm>
            <a:off x="7479518" y="1866067"/>
            <a:ext cx="3941547" cy="3929431"/>
            <a:chOff x="7437653" y="1917408"/>
            <a:chExt cx="3941547" cy="4051299"/>
          </a:xfrm>
        </p:grpSpPr>
        <p:pic>
          <p:nvPicPr>
            <p:cNvPr id="11" name="Billede 1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37653" y="1917408"/>
              <a:ext cx="3941547" cy="40512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ktangel 4"/>
            <p:cNvSpPr/>
            <p:nvPr/>
          </p:nvSpPr>
          <p:spPr>
            <a:xfrm flipH="1">
              <a:off x="8931729" y="3175907"/>
              <a:ext cx="1926770" cy="646331"/>
            </a:xfrm>
            <a:prstGeom prst="rect">
              <a:avLst/>
            </a:prstGeom>
          </p:spPr>
          <p:txBody>
            <a:bodyPr wrap="square">
              <a:spAutoFit/>
            </a:bodyPr>
            <a:lstStyle/>
            <a:p>
              <a:r>
                <a:rPr lang="da-DK" b="1" dirty="0">
                  <a:solidFill>
                    <a:srgbClr val="0070C0"/>
                  </a:solidFill>
                </a:rPr>
                <a:t>Arbejdsstedets indretning</a:t>
              </a:r>
            </a:p>
          </p:txBody>
        </p:sp>
      </p:grpSp>
      <p:grpSp>
        <p:nvGrpSpPr>
          <p:cNvPr id="13" name="Gruppe 12"/>
          <p:cNvGrpSpPr/>
          <p:nvPr/>
        </p:nvGrpSpPr>
        <p:grpSpPr>
          <a:xfrm>
            <a:off x="4177638" y="416546"/>
            <a:ext cx="4017500" cy="3517900"/>
            <a:chOff x="2832235" y="1219200"/>
            <a:chExt cx="4017500" cy="3517900"/>
          </a:xfrm>
        </p:grpSpPr>
        <p:pic>
          <p:nvPicPr>
            <p:cNvPr id="14" name="Billede 1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832235" y="1219200"/>
              <a:ext cx="4017500" cy="35179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Rektangel 14"/>
            <p:cNvSpPr/>
            <p:nvPr/>
          </p:nvSpPr>
          <p:spPr>
            <a:xfrm>
              <a:off x="4188278" y="1511495"/>
              <a:ext cx="1511716" cy="369332"/>
            </a:xfrm>
            <a:prstGeom prst="rect">
              <a:avLst/>
            </a:prstGeom>
          </p:spPr>
          <p:txBody>
            <a:bodyPr wrap="square">
              <a:spAutoFit/>
            </a:bodyPr>
            <a:lstStyle/>
            <a:p>
              <a:r>
                <a:rPr lang="da-DK" b="1" dirty="0" smtClean="0"/>
                <a:t>Indeklima</a:t>
              </a:r>
              <a:endParaRPr lang="da-DK" dirty="0"/>
            </a:p>
          </p:txBody>
        </p:sp>
      </p:grpSp>
      <p:grpSp>
        <p:nvGrpSpPr>
          <p:cNvPr id="16" name="Gruppe 15"/>
          <p:cNvGrpSpPr/>
          <p:nvPr/>
        </p:nvGrpSpPr>
        <p:grpSpPr>
          <a:xfrm>
            <a:off x="677636" y="1588868"/>
            <a:ext cx="4425250" cy="4154518"/>
            <a:chOff x="6756399" y="1785871"/>
            <a:chExt cx="5029200" cy="4445000"/>
          </a:xfrm>
        </p:grpSpPr>
        <p:pic>
          <p:nvPicPr>
            <p:cNvPr id="17" name="Billede 1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756399" y="1785871"/>
              <a:ext cx="5029200" cy="4445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8" name="Rektangel 17"/>
            <p:cNvSpPr/>
            <p:nvPr/>
          </p:nvSpPr>
          <p:spPr>
            <a:xfrm>
              <a:off x="8568871" y="2228850"/>
              <a:ext cx="1940042" cy="369332"/>
            </a:xfrm>
            <a:prstGeom prst="rect">
              <a:avLst/>
            </a:prstGeom>
          </p:spPr>
          <p:txBody>
            <a:bodyPr wrap="square">
              <a:spAutoFit/>
            </a:bodyPr>
            <a:lstStyle/>
            <a:p>
              <a:r>
                <a:rPr lang="da-DK" b="1" dirty="0"/>
                <a:t>Støj/ </a:t>
              </a:r>
              <a:r>
                <a:rPr lang="da-DK" b="1" dirty="0" smtClean="0"/>
                <a:t>akustik</a:t>
              </a:r>
              <a:endParaRPr lang="da-DK" b="1" dirty="0"/>
            </a:p>
          </p:txBody>
        </p:sp>
      </p:grpSp>
    </p:spTree>
    <p:extLst>
      <p:ext uri="{BB962C8B-B14F-4D97-AF65-F5344CB8AC3E}">
        <p14:creationId xmlns:p14="http://schemas.microsoft.com/office/powerpoint/2010/main" val="130336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Placeholder 5" descr="A picture containing text, people, decorated, crowd&#10;&#10;Description automatically generated">
            <a:extLst>
              <a:ext uri="{FF2B5EF4-FFF2-40B4-BE49-F238E27FC236}">
                <a16:creationId xmlns:a16="http://schemas.microsoft.com/office/drawing/2014/main" id="{FAE1C136-5BD1-13EA-A240-BD62EFC17E6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4583" b="14583"/>
          <a:stretch>
            <a:fillRect/>
          </a:stretch>
        </p:blipFill>
        <p:spPr/>
      </p:pic>
      <p:sp>
        <p:nvSpPr>
          <p:cNvPr id="10" name="TextBox 9">
            <a:extLst>
              <a:ext uri="{FF2B5EF4-FFF2-40B4-BE49-F238E27FC236}">
                <a16:creationId xmlns:a16="http://schemas.microsoft.com/office/drawing/2014/main" id="{35CCE99A-ABAB-E5AD-D026-E4378BC426DF}"/>
              </a:ext>
            </a:extLst>
          </p:cNvPr>
          <p:cNvSpPr txBox="1"/>
          <p:nvPr/>
        </p:nvSpPr>
        <p:spPr>
          <a:xfrm>
            <a:off x="407989" y="0"/>
            <a:ext cx="5275262" cy="942717"/>
          </a:xfrm>
          <a:prstGeom prst="rect">
            <a:avLst/>
          </a:prstGeom>
          <a:solidFill>
            <a:schemeClr val="bg1"/>
          </a:solidFill>
        </p:spPr>
        <p:txBody>
          <a:bodyPr wrap="square" lIns="162000" tIns="162000" rIns="162000" bIns="162000" rtlCol="0">
            <a:spAutoFit/>
          </a:bodyPr>
          <a:lstStyle/>
          <a:p>
            <a:r>
              <a:rPr lang="da-DK" sz="2000" dirty="0">
                <a:solidFill>
                  <a:schemeClr val="accent1"/>
                </a:solidFill>
              </a:rPr>
              <a:t>Tilføj beskrivende tekst eller relevant information til billedet med et tekstfelt.</a:t>
            </a:r>
          </a:p>
        </p:txBody>
      </p:sp>
      <p:sp>
        <p:nvSpPr>
          <p:cNvPr id="2" name="Pladsholder til slidenummer 1">
            <a:extLst>
              <a:ext uri="{FF2B5EF4-FFF2-40B4-BE49-F238E27FC236}">
                <a16:creationId xmlns:a16="http://schemas.microsoft.com/office/drawing/2014/main" id="{73ADECAD-A693-11C8-C005-657DE58A468D}"/>
              </a:ext>
            </a:extLst>
          </p:cNvPr>
          <p:cNvSpPr>
            <a:spLocks noGrp="1"/>
          </p:cNvSpPr>
          <p:nvPr>
            <p:ph type="sldNum" sz="quarter" idx="17"/>
          </p:nvPr>
        </p:nvSpPr>
        <p:spPr/>
        <p:txBody>
          <a:bodyPr/>
          <a:lstStyle/>
          <a:p>
            <a:fld id="{24C8C45C-947F-4981-8B3F-4F32E973C901}" type="slidenum">
              <a:rPr lang="da-DK" smtClean="0"/>
              <a:pPr/>
              <a:t>30</a:t>
            </a:fld>
            <a:endParaRPr lang="da-DK" dirty="0"/>
          </a:p>
        </p:txBody>
      </p:sp>
    </p:spTree>
    <p:extLst>
      <p:ext uri="{BB962C8B-B14F-4D97-AF65-F5344CB8AC3E}">
        <p14:creationId xmlns:p14="http://schemas.microsoft.com/office/powerpoint/2010/main" val="396073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69DE2-54F9-F249-460D-316DE37851EC}"/>
              </a:ext>
            </a:extLst>
          </p:cNvPr>
          <p:cNvSpPr>
            <a:spLocks noGrp="1"/>
          </p:cNvSpPr>
          <p:nvPr>
            <p:ph type="title"/>
          </p:nvPr>
        </p:nvSpPr>
        <p:spPr/>
        <p:txBody>
          <a:bodyPr/>
          <a:lstStyle/>
          <a:p>
            <a:r>
              <a:rPr lang="da-DK" dirty="0"/>
              <a:t>Et layout med billede og overskrift</a:t>
            </a:r>
          </a:p>
        </p:txBody>
      </p:sp>
      <p:sp>
        <p:nvSpPr>
          <p:cNvPr id="4" name="Pladsholder til slidenummer 3">
            <a:extLst>
              <a:ext uri="{FF2B5EF4-FFF2-40B4-BE49-F238E27FC236}">
                <a16:creationId xmlns:a16="http://schemas.microsoft.com/office/drawing/2014/main" id="{E9A2CFD3-A67C-FF00-FBFB-835D26B3E128}"/>
              </a:ext>
            </a:extLst>
          </p:cNvPr>
          <p:cNvSpPr>
            <a:spLocks noGrp="1"/>
          </p:cNvSpPr>
          <p:nvPr>
            <p:ph type="sldNum" sz="quarter" idx="17"/>
          </p:nvPr>
        </p:nvSpPr>
        <p:spPr/>
        <p:txBody>
          <a:bodyPr/>
          <a:lstStyle/>
          <a:p>
            <a:fld id="{24C8C45C-947F-4981-8B3F-4F32E973C901}" type="slidenum">
              <a:rPr lang="da-DK" smtClean="0"/>
              <a:pPr/>
              <a:t>31</a:t>
            </a:fld>
            <a:endParaRPr lang="da-DK" dirty="0"/>
          </a:p>
        </p:txBody>
      </p:sp>
      <p:pic>
        <p:nvPicPr>
          <p:cNvPr id="7" name="Picture Placeholder 6" descr="A doctor talking to a patient&#10;&#10;Description automatically generated with low confidence">
            <a:extLst>
              <a:ext uri="{FF2B5EF4-FFF2-40B4-BE49-F238E27FC236}">
                <a16:creationId xmlns:a16="http://schemas.microsoft.com/office/drawing/2014/main" id="{D7783AF6-303B-25B2-453B-6D00CEC102ED}"/>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4668" t="17743" r="7261" b="17730"/>
          <a:stretch/>
        </p:blipFill>
        <p:spPr>
          <a:xfrm>
            <a:off x="406400" y="1622544"/>
            <a:ext cx="11379199" cy="4422656"/>
          </a:xfrm>
        </p:spPr>
      </p:pic>
    </p:spTree>
    <p:extLst>
      <p:ext uri="{BB962C8B-B14F-4D97-AF65-F5344CB8AC3E}">
        <p14:creationId xmlns:p14="http://schemas.microsoft.com/office/powerpoint/2010/main" val="2112200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C651D11-9527-2F45-0FF3-411A22445B55}"/>
              </a:ext>
            </a:extLst>
          </p:cNvPr>
          <p:cNvSpPr>
            <a:spLocks noGrp="1"/>
          </p:cNvSpPr>
          <p:nvPr>
            <p:ph type="body" sz="quarter" idx="13"/>
          </p:nvPr>
        </p:nvSpPr>
        <p:spPr>
          <a:xfrm>
            <a:off x="812801" y="1943101"/>
            <a:ext cx="4941018" cy="3289300"/>
          </a:xfrm>
        </p:spPr>
        <p:txBody>
          <a:bodyPr/>
          <a:lstStyle/>
          <a:p>
            <a:r>
              <a:rPr lang="da-DK" dirty="0"/>
              <a:t>Beskæftigelsen bliver ved med at sætte </a:t>
            </a:r>
            <a:r>
              <a:rPr lang="da-DK" b="1" dirty="0">
                <a:solidFill>
                  <a:schemeClr val="accent3"/>
                </a:solidFill>
              </a:rPr>
              <a:t>rekorder</a:t>
            </a:r>
            <a:r>
              <a:rPr lang="da-DK" dirty="0"/>
              <a:t>. Aldrig har der været </a:t>
            </a:r>
            <a:r>
              <a:rPr lang="da-DK" b="1" dirty="0">
                <a:solidFill>
                  <a:schemeClr val="accent3"/>
                </a:solidFill>
              </a:rPr>
              <a:t>flere</a:t>
            </a:r>
            <a:r>
              <a:rPr lang="da-DK" dirty="0"/>
              <a:t> i arbejde i Danmark. Det er især lykkedes at få </a:t>
            </a:r>
            <a:r>
              <a:rPr lang="da-DK" b="1" dirty="0">
                <a:solidFill>
                  <a:schemeClr val="accent3"/>
                </a:solidFill>
              </a:rPr>
              <a:t>langtidsledige</a:t>
            </a:r>
            <a:r>
              <a:rPr lang="da-DK" dirty="0"/>
              <a:t>,</a:t>
            </a:r>
            <a:r>
              <a:rPr lang="da-DK" b="1" dirty="0"/>
              <a:t> </a:t>
            </a:r>
            <a:r>
              <a:rPr lang="da-DK" b="1" dirty="0">
                <a:solidFill>
                  <a:schemeClr val="accent3"/>
                </a:solidFill>
              </a:rPr>
              <a:t>indvandrere</a:t>
            </a:r>
            <a:r>
              <a:rPr lang="da-DK" b="1" dirty="0"/>
              <a:t> </a:t>
            </a:r>
            <a:r>
              <a:rPr lang="da-DK" dirty="0"/>
              <a:t>og</a:t>
            </a:r>
            <a:r>
              <a:rPr lang="da-DK" b="1" dirty="0"/>
              <a:t> </a:t>
            </a:r>
            <a:r>
              <a:rPr lang="da-DK" b="1" dirty="0">
                <a:solidFill>
                  <a:schemeClr val="accent3"/>
                </a:solidFill>
              </a:rPr>
              <a:t>borgere</a:t>
            </a:r>
            <a:r>
              <a:rPr lang="da-DK" dirty="0"/>
              <a:t> fra kontanthjælp med ombord. En udvikling, der er drevet af en både </a:t>
            </a:r>
            <a:r>
              <a:rPr lang="da-DK" b="1" dirty="0">
                <a:solidFill>
                  <a:schemeClr val="accent3"/>
                </a:solidFill>
              </a:rPr>
              <a:t>retfærdig</a:t>
            </a:r>
            <a:r>
              <a:rPr lang="da-DK" dirty="0"/>
              <a:t> og </a:t>
            </a:r>
            <a:r>
              <a:rPr lang="da-DK" b="1" dirty="0">
                <a:solidFill>
                  <a:schemeClr val="accent3"/>
                </a:solidFill>
              </a:rPr>
              <a:t>ansvarlig</a:t>
            </a:r>
            <a:r>
              <a:rPr lang="da-DK" dirty="0"/>
              <a:t> økonomisk politik</a:t>
            </a:r>
            <a:endParaRPr lang="da-DK" b="1" dirty="0"/>
          </a:p>
          <a:p>
            <a:endParaRPr lang="da-DK" dirty="0"/>
          </a:p>
        </p:txBody>
      </p:sp>
      <p:sp>
        <p:nvSpPr>
          <p:cNvPr id="7" name="Content Placeholder 6">
            <a:extLst>
              <a:ext uri="{FF2B5EF4-FFF2-40B4-BE49-F238E27FC236}">
                <a16:creationId xmlns:a16="http://schemas.microsoft.com/office/drawing/2014/main" id="{3EE3644D-4C7F-F497-91CD-0640D83DEE1A}"/>
              </a:ext>
            </a:extLst>
          </p:cNvPr>
          <p:cNvSpPr>
            <a:spLocks noGrp="1"/>
          </p:cNvSpPr>
          <p:nvPr>
            <p:ph type="body" sz="quarter" idx="17"/>
          </p:nvPr>
        </p:nvSpPr>
        <p:spPr/>
        <p:txBody>
          <a:bodyPr/>
          <a:lstStyle/>
          <a:p>
            <a:endParaRPr lang="da-DK" dirty="0"/>
          </a:p>
        </p:txBody>
      </p:sp>
      <p:sp>
        <p:nvSpPr>
          <p:cNvPr id="3" name="Pladsholder til slidenummer 2">
            <a:extLst>
              <a:ext uri="{FF2B5EF4-FFF2-40B4-BE49-F238E27FC236}">
                <a16:creationId xmlns:a16="http://schemas.microsoft.com/office/drawing/2014/main" id="{75622920-68F0-ED61-9002-231761A55754}"/>
              </a:ext>
            </a:extLst>
          </p:cNvPr>
          <p:cNvSpPr>
            <a:spLocks noGrp="1"/>
          </p:cNvSpPr>
          <p:nvPr>
            <p:ph type="sldNum" sz="quarter" idx="16"/>
          </p:nvPr>
        </p:nvSpPr>
        <p:spPr/>
        <p:txBody>
          <a:bodyPr/>
          <a:lstStyle/>
          <a:p>
            <a:fld id="{24C8C45C-947F-4981-8B3F-4F32E973C901}" type="slidenum">
              <a:rPr lang="da-DK" smtClean="0"/>
              <a:pPr/>
              <a:t>32</a:t>
            </a:fld>
            <a:endParaRPr lang="da-DK" dirty="0"/>
          </a:p>
        </p:txBody>
      </p:sp>
      <p:pic>
        <p:nvPicPr>
          <p:cNvPr id="5" name="Picture Placeholder 4" descr="A picture containing person&#10;&#10;Description automatically generated">
            <a:extLst>
              <a:ext uri="{FF2B5EF4-FFF2-40B4-BE49-F238E27FC236}">
                <a16:creationId xmlns:a16="http://schemas.microsoft.com/office/drawing/2014/main" id="{B5E7ED86-6865-0EA8-F70B-4F563C2888E8}"/>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l="19834" r="19834"/>
          <a:stretch>
            <a:fillRect/>
          </a:stretch>
        </p:blipFill>
        <p:spPr/>
      </p:pic>
    </p:spTree>
    <p:extLst>
      <p:ext uri="{BB962C8B-B14F-4D97-AF65-F5344CB8AC3E}">
        <p14:creationId xmlns:p14="http://schemas.microsoft.com/office/powerpoint/2010/main" val="2346054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F57A3-0C09-6F61-2AE5-EA1F5D6D7197}"/>
              </a:ext>
            </a:extLst>
          </p:cNvPr>
          <p:cNvSpPr>
            <a:spLocks noGrp="1"/>
          </p:cNvSpPr>
          <p:nvPr>
            <p:ph type="title"/>
          </p:nvPr>
        </p:nvSpPr>
        <p:spPr/>
        <p:txBody>
          <a:bodyPr/>
          <a:lstStyle/>
          <a:p>
            <a:r>
              <a:rPr lang="da-DK" dirty="0"/>
              <a:t>Et layout med tre billeder, fjern ikoner og indsæt nye billeder</a:t>
            </a:r>
            <a:endParaRPr lang="da-DK" altLang="zh-HK" dirty="0"/>
          </a:p>
        </p:txBody>
      </p:sp>
      <p:pic>
        <p:nvPicPr>
          <p:cNvPr id="14" name="Picture Placeholder 13" descr="Icon&#10;&#10;Description automatically generated">
            <a:extLst>
              <a:ext uri="{FF2B5EF4-FFF2-40B4-BE49-F238E27FC236}">
                <a16:creationId xmlns:a16="http://schemas.microsoft.com/office/drawing/2014/main" id="{00BFC9F3-FFE1-8FEB-16B8-4E6BE7CB0A69}"/>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13" r="113"/>
          <a:stretch>
            <a:fillRect/>
          </a:stretch>
        </p:blipFill>
        <p:spPr/>
      </p:pic>
      <p:pic>
        <p:nvPicPr>
          <p:cNvPr id="16" name="Picture Placeholder 15" descr="Icon&#10;&#10;Description automatically generated">
            <a:extLst>
              <a:ext uri="{FF2B5EF4-FFF2-40B4-BE49-F238E27FC236}">
                <a16:creationId xmlns:a16="http://schemas.microsoft.com/office/drawing/2014/main" id="{11483DE0-3191-3B34-132B-5E8396A410CE}"/>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13" r="113"/>
          <a:stretch>
            <a:fillRect/>
          </a:stretch>
        </p:blipFill>
        <p:spPr/>
      </p:pic>
      <p:pic>
        <p:nvPicPr>
          <p:cNvPr id="18" name="Picture Placeholder 17" descr="Icon&#10;&#10;Description automatically generated">
            <a:extLst>
              <a:ext uri="{FF2B5EF4-FFF2-40B4-BE49-F238E27FC236}">
                <a16:creationId xmlns:a16="http://schemas.microsoft.com/office/drawing/2014/main" id="{C98DAF33-4B98-EA86-0A63-42F521C88573}"/>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13" r="113"/>
          <a:stretch>
            <a:fillRect/>
          </a:stretch>
        </p:blipFill>
        <p:spPr/>
      </p:pic>
      <p:sp>
        <p:nvSpPr>
          <p:cNvPr id="6" name="Text Placeholder 5">
            <a:extLst>
              <a:ext uri="{FF2B5EF4-FFF2-40B4-BE49-F238E27FC236}">
                <a16:creationId xmlns:a16="http://schemas.microsoft.com/office/drawing/2014/main" id="{635CE33B-0676-0618-2892-C462EBAA7768}"/>
              </a:ext>
            </a:extLst>
          </p:cNvPr>
          <p:cNvSpPr>
            <a:spLocks noGrp="1"/>
          </p:cNvSpPr>
          <p:nvPr>
            <p:ph type="body" sz="quarter" idx="13"/>
          </p:nvPr>
        </p:nvSpPr>
        <p:spPr/>
        <p:txBody>
          <a:bodyPr/>
          <a:lstStyle/>
          <a:p>
            <a:endParaRPr lang="da-DK" altLang="zh-HK" dirty="0"/>
          </a:p>
        </p:txBody>
      </p:sp>
      <p:sp>
        <p:nvSpPr>
          <p:cNvPr id="7" name="Text Placeholder 6">
            <a:extLst>
              <a:ext uri="{FF2B5EF4-FFF2-40B4-BE49-F238E27FC236}">
                <a16:creationId xmlns:a16="http://schemas.microsoft.com/office/drawing/2014/main" id="{E7AE531C-FCCC-5081-EC61-9859B9DC74EF}"/>
              </a:ext>
            </a:extLst>
          </p:cNvPr>
          <p:cNvSpPr>
            <a:spLocks noGrp="1"/>
          </p:cNvSpPr>
          <p:nvPr>
            <p:ph type="body" sz="quarter" idx="17"/>
          </p:nvPr>
        </p:nvSpPr>
        <p:spPr/>
        <p:txBody>
          <a:bodyPr/>
          <a:lstStyle/>
          <a:p>
            <a:endParaRPr lang="da-DK" altLang="zh-HK" dirty="0"/>
          </a:p>
        </p:txBody>
      </p:sp>
      <p:sp>
        <p:nvSpPr>
          <p:cNvPr id="8" name="Text Placeholder 7">
            <a:extLst>
              <a:ext uri="{FF2B5EF4-FFF2-40B4-BE49-F238E27FC236}">
                <a16:creationId xmlns:a16="http://schemas.microsoft.com/office/drawing/2014/main" id="{D72CABB8-DF31-1542-E09C-32F6C7CEDF0A}"/>
              </a:ext>
            </a:extLst>
          </p:cNvPr>
          <p:cNvSpPr>
            <a:spLocks noGrp="1"/>
          </p:cNvSpPr>
          <p:nvPr>
            <p:ph type="body" sz="quarter" idx="18"/>
          </p:nvPr>
        </p:nvSpPr>
        <p:spPr/>
        <p:txBody>
          <a:bodyPr/>
          <a:lstStyle/>
          <a:p>
            <a:endParaRPr lang="da-DK" altLang="zh-HK" dirty="0"/>
          </a:p>
        </p:txBody>
      </p:sp>
      <p:sp>
        <p:nvSpPr>
          <p:cNvPr id="9" name="Text Placeholder 8">
            <a:extLst>
              <a:ext uri="{FF2B5EF4-FFF2-40B4-BE49-F238E27FC236}">
                <a16:creationId xmlns:a16="http://schemas.microsoft.com/office/drawing/2014/main" id="{58F36454-F721-BCF1-6DC5-37259CD51339}"/>
              </a:ext>
            </a:extLst>
          </p:cNvPr>
          <p:cNvSpPr>
            <a:spLocks noGrp="1"/>
          </p:cNvSpPr>
          <p:nvPr>
            <p:ph type="body" sz="quarter" idx="19"/>
          </p:nvPr>
        </p:nvSpPr>
        <p:spPr/>
        <p:txBody>
          <a:bodyPr/>
          <a:lstStyle/>
          <a:p>
            <a:endParaRPr lang="da-DK" altLang="zh-HK" dirty="0"/>
          </a:p>
        </p:txBody>
      </p:sp>
      <p:sp>
        <p:nvSpPr>
          <p:cNvPr id="10" name="Text Placeholder 9">
            <a:extLst>
              <a:ext uri="{FF2B5EF4-FFF2-40B4-BE49-F238E27FC236}">
                <a16:creationId xmlns:a16="http://schemas.microsoft.com/office/drawing/2014/main" id="{857F26FD-8A20-E914-3D54-71E80085BAA9}"/>
              </a:ext>
            </a:extLst>
          </p:cNvPr>
          <p:cNvSpPr>
            <a:spLocks noGrp="1"/>
          </p:cNvSpPr>
          <p:nvPr>
            <p:ph type="body" sz="quarter" idx="20"/>
          </p:nvPr>
        </p:nvSpPr>
        <p:spPr/>
        <p:txBody>
          <a:bodyPr/>
          <a:lstStyle/>
          <a:p>
            <a:endParaRPr lang="da-DK" altLang="zh-HK" dirty="0"/>
          </a:p>
        </p:txBody>
      </p:sp>
      <p:sp>
        <p:nvSpPr>
          <p:cNvPr id="11" name="Text Placeholder 10">
            <a:extLst>
              <a:ext uri="{FF2B5EF4-FFF2-40B4-BE49-F238E27FC236}">
                <a16:creationId xmlns:a16="http://schemas.microsoft.com/office/drawing/2014/main" id="{5717AA8E-9508-780A-A855-DB4E53200D48}"/>
              </a:ext>
            </a:extLst>
          </p:cNvPr>
          <p:cNvSpPr>
            <a:spLocks noGrp="1"/>
          </p:cNvSpPr>
          <p:nvPr>
            <p:ph type="body" sz="quarter" idx="21"/>
          </p:nvPr>
        </p:nvSpPr>
        <p:spPr/>
        <p:txBody>
          <a:bodyPr/>
          <a:lstStyle/>
          <a:p>
            <a:endParaRPr lang="da-DK" altLang="zh-HK" dirty="0"/>
          </a:p>
        </p:txBody>
      </p:sp>
      <p:sp>
        <p:nvSpPr>
          <p:cNvPr id="12" name="Slide Number Placeholder 11">
            <a:extLst>
              <a:ext uri="{FF2B5EF4-FFF2-40B4-BE49-F238E27FC236}">
                <a16:creationId xmlns:a16="http://schemas.microsoft.com/office/drawing/2014/main" id="{E558A170-3898-C609-6478-80C3C3BAB8FE}"/>
              </a:ext>
            </a:extLst>
          </p:cNvPr>
          <p:cNvSpPr>
            <a:spLocks noGrp="1"/>
          </p:cNvSpPr>
          <p:nvPr>
            <p:ph type="sldNum" sz="quarter" idx="10"/>
          </p:nvPr>
        </p:nvSpPr>
        <p:spPr/>
        <p:txBody>
          <a:bodyPr/>
          <a:lstStyle/>
          <a:p>
            <a:fld id="{24C8C45C-947F-4981-8B3F-4F32E973C901}" type="slidenum">
              <a:rPr lang="da-DK" smtClean="0"/>
              <a:pPr/>
              <a:t>33</a:t>
            </a:fld>
            <a:endParaRPr lang="da-DK" dirty="0"/>
          </a:p>
        </p:txBody>
      </p:sp>
    </p:spTree>
    <p:extLst>
      <p:ext uri="{BB962C8B-B14F-4D97-AF65-F5344CB8AC3E}">
        <p14:creationId xmlns:p14="http://schemas.microsoft.com/office/powerpoint/2010/main" val="365447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ACD24D28-051B-A703-8F2E-B41D839806BD}"/>
              </a:ext>
            </a:extLst>
          </p:cNvPr>
          <p:cNvSpPr>
            <a:spLocks noGrp="1"/>
          </p:cNvSpPr>
          <p:nvPr>
            <p:ph type="title"/>
          </p:nvPr>
        </p:nvSpPr>
        <p:spPr/>
        <p:txBody>
          <a:bodyPr/>
          <a:lstStyle/>
          <a:p>
            <a:r>
              <a:rPr lang="da-DK" dirty="0"/>
              <a:t>Seks ikoner med overskrift og tekstfelt</a:t>
            </a:r>
          </a:p>
        </p:txBody>
      </p:sp>
      <p:sp>
        <p:nvSpPr>
          <p:cNvPr id="23" name="Text Placeholder 22">
            <a:extLst>
              <a:ext uri="{FF2B5EF4-FFF2-40B4-BE49-F238E27FC236}">
                <a16:creationId xmlns:a16="http://schemas.microsoft.com/office/drawing/2014/main" id="{75B101ED-0582-E9F2-C2FE-041AF9144427}"/>
              </a:ext>
            </a:extLst>
          </p:cNvPr>
          <p:cNvSpPr>
            <a:spLocks noGrp="1"/>
          </p:cNvSpPr>
          <p:nvPr>
            <p:ph type="body" sz="quarter" idx="13"/>
          </p:nvPr>
        </p:nvSpPr>
        <p:spPr/>
        <p:txBody>
          <a:bodyPr/>
          <a:lstStyle/>
          <a:p>
            <a:r>
              <a:rPr lang="da-DK" dirty="0"/>
              <a:t>Skriv en overskrift til ikonet</a:t>
            </a:r>
          </a:p>
        </p:txBody>
      </p:sp>
      <p:sp>
        <p:nvSpPr>
          <p:cNvPr id="24" name="Text Placeholder 23">
            <a:extLst>
              <a:ext uri="{FF2B5EF4-FFF2-40B4-BE49-F238E27FC236}">
                <a16:creationId xmlns:a16="http://schemas.microsoft.com/office/drawing/2014/main" id="{64AE8F6C-64E2-D2DD-656C-76B75ACAEF8A}"/>
              </a:ext>
            </a:extLst>
          </p:cNvPr>
          <p:cNvSpPr>
            <a:spLocks noGrp="1"/>
          </p:cNvSpPr>
          <p:nvPr>
            <p:ph type="body" sz="quarter" idx="14"/>
          </p:nvPr>
        </p:nvSpPr>
        <p:spPr/>
        <p:txBody>
          <a:bodyPr/>
          <a:lstStyle/>
          <a:p>
            <a:r>
              <a:rPr lang="da-DK" dirty="0"/>
              <a:t>Skriv beskrivende eller relevant information her</a:t>
            </a:r>
          </a:p>
          <a:p>
            <a:endParaRPr lang="da-DK" dirty="0"/>
          </a:p>
        </p:txBody>
      </p:sp>
      <p:sp>
        <p:nvSpPr>
          <p:cNvPr id="25" name="Text Placeholder 24">
            <a:extLst>
              <a:ext uri="{FF2B5EF4-FFF2-40B4-BE49-F238E27FC236}">
                <a16:creationId xmlns:a16="http://schemas.microsoft.com/office/drawing/2014/main" id="{2A568B1F-9DE2-F2C9-21A1-3C278763FED5}"/>
              </a:ext>
            </a:extLst>
          </p:cNvPr>
          <p:cNvSpPr>
            <a:spLocks noGrp="1"/>
          </p:cNvSpPr>
          <p:nvPr>
            <p:ph type="body" sz="quarter" idx="15"/>
          </p:nvPr>
        </p:nvSpPr>
        <p:spPr/>
        <p:txBody>
          <a:bodyPr/>
          <a:lstStyle/>
          <a:p>
            <a:r>
              <a:rPr lang="da-DK" dirty="0"/>
              <a:t>Skriv en overskrift til ikonet</a:t>
            </a:r>
          </a:p>
        </p:txBody>
      </p:sp>
      <p:sp>
        <p:nvSpPr>
          <p:cNvPr id="26" name="Text Placeholder 25">
            <a:extLst>
              <a:ext uri="{FF2B5EF4-FFF2-40B4-BE49-F238E27FC236}">
                <a16:creationId xmlns:a16="http://schemas.microsoft.com/office/drawing/2014/main" id="{99821A1F-3291-B8DE-6D05-EF799B62BF44}"/>
              </a:ext>
            </a:extLst>
          </p:cNvPr>
          <p:cNvSpPr>
            <a:spLocks noGrp="1"/>
          </p:cNvSpPr>
          <p:nvPr>
            <p:ph type="body" sz="quarter" idx="16"/>
          </p:nvPr>
        </p:nvSpPr>
        <p:spPr/>
        <p:txBody>
          <a:bodyPr/>
          <a:lstStyle/>
          <a:p>
            <a:r>
              <a:rPr lang="da-DK" dirty="0"/>
              <a:t>Skriv beskrivende eller relevant information her</a:t>
            </a:r>
          </a:p>
          <a:p>
            <a:endParaRPr lang="da-DK" dirty="0"/>
          </a:p>
        </p:txBody>
      </p:sp>
      <p:sp>
        <p:nvSpPr>
          <p:cNvPr id="27" name="Text Placeholder 26">
            <a:extLst>
              <a:ext uri="{FF2B5EF4-FFF2-40B4-BE49-F238E27FC236}">
                <a16:creationId xmlns:a16="http://schemas.microsoft.com/office/drawing/2014/main" id="{3B0B236A-5EC0-0CA0-1DD9-6D6F2B35D6FF}"/>
              </a:ext>
            </a:extLst>
          </p:cNvPr>
          <p:cNvSpPr>
            <a:spLocks noGrp="1"/>
          </p:cNvSpPr>
          <p:nvPr>
            <p:ph type="body" sz="quarter" idx="17"/>
          </p:nvPr>
        </p:nvSpPr>
        <p:spPr/>
        <p:txBody>
          <a:bodyPr/>
          <a:lstStyle/>
          <a:p>
            <a:r>
              <a:rPr lang="da-DK" dirty="0"/>
              <a:t>Skriv en overskrift til ikonet</a:t>
            </a:r>
          </a:p>
        </p:txBody>
      </p:sp>
      <p:sp>
        <p:nvSpPr>
          <p:cNvPr id="28" name="Text Placeholder 27">
            <a:extLst>
              <a:ext uri="{FF2B5EF4-FFF2-40B4-BE49-F238E27FC236}">
                <a16:creationId xmlns:a16="http://schemas.microsoft.com/office/drawing/2014/main" id="{379E5D1A-56B3-3389-7741-1C110642AA7A}"/>
              </a:ext>
            </a:extLst>
          </p:cNvPr>
          <p:cNvSpPr>
            <a:spLocks noGrp="1"/>
          </p:cNvSpPr>
          <p:nvPr>
            <p:ph type="body" sz="quarter" idx="18"/>
          </p:nvPr>
        </p:nvSpPr>
        <p:spPr/>
        <p:txBody>
          <a:bodyPr/>
          <a:lstStyle/>
          <a:p>
            <a:r>
              <a:rPr lang="da-DK" dirty="0"/>
              <a:t>Skriv beskrivende eller relevant information her</a:t>
            </a:r>
          </a:p>
          <a:p>
            <a:endParaRPr lang="da-DK" dirty="0"/>
          </a:p>
        </p:txBody>
      </p:sp>
      <p:sp>
        <p:nvSpPr>
          <p:cNvPr id="36" name="Pladsholder til tekst 35">
            <a:extLst>
              <a:ext uri="{FF2B5EF4-FFF2-40B4-BE49-F238E27FC236}">
                <a16:creationId xmlns:a16="http://schemas.microsoft.com/office/drawing/2014/main" id="{732638CF-0254-06BF-695A-C5B2F57E7429}"/>
              </a:ext>
            </a:extLst>
          </p:cNvPr>
          <p:cNvSpPr>
            <a:spLocks noGrp="1"/>
          </p:cNvSpPr>
          <p:nvPr>
            <p:ph type="body" sz="quarter" idx="22"/>
          </p:nvPr>
        </p:nvSpPr>
        <p:spPr/>
        <p:txBody>
          <a:bodyPr/>
          <a:lstStyle/>
          <a:p>
            <a:r>
              <a:rPr lang="da-DK" dirty="0"/>
              <a:t>Skriv en overskrift til ikonet</a:t>
            </a:r>
          </a:p>
          <a:p>
            <a:endParaRPr lang="da-DK" dirty="0"/>
          </a:p>
        </p:txBody>
      </p:sp>
      <p:sp>
        <p:nvSpPr>
          <p:cNvPr id="37" name="Pladsholder til tekst 36">
            <a:extLst>
              <a:ext uri="{FF2B5EF4-FFF2-40B4-BE49-F238E27FC236}">
                <a16:creationId xmlns:a16="http://schemas.microsoft.com/office/drawing/2014/main" id="{9CBE006E-06DE-0B64-A03A-8FB6DBDDE7B8}"/>
              </a:ext>
            </a:extLst>
          </p:cNvPr>
          <p:cNvSpPr>
            <a:spLocks noGrp="1"/>
          </p:cNvSpPr>
          <p:nvPr>
            <p:ph type="body" sz="quarter" idx="23"/>
          </p:nvPr>
        </p:nvSpPr>
        <p:spPr/>
        <p:txBody>
          <a:bodyPr/>
          <a:lstStyle/>
          <a:p>
            <a:r>
              <a:rPr lang="da-DK" dirty="0"/>
              <a:t>Skriv beskrivende eller relevant information her</a:t>
            </a:r>
          </a:p>
          <a:p>
            <a:endParaRPr lang="da-DK" dirty="0"/>
          </a:p>
        </p:txBody>
      </p:sp>
      <p:sp>
        <p:nvSpPr>
          <p:cNvPr id="38" name="Pladsholder til tekst 37">
            <a:extLst>
              <a:ext uri="{FF2B5EF4-FFF2-40B4-BE49-F238E27FC236}">
                <a16:creationId xmlns:a16="http://schemas.microsoft.com/office/drawing/2014/main" id="{E7D63F07-3AB2-0D3F-5483-91B0F6A71FA9}"/>
              </a:ext>
            </a:extLst>
          </p:cNvPr>
          <p:cNvSpPr>
            <a:spLocks noGrp="1"/>
          </p:cNvSpPr>
          <p:nvPr>
            <p:ph type="body" sz="quarter" idx="24"/>
          </p:nvPr>
        </p:nvSpPr>
        <p:spPr/>
        <p:txBody>
          <a:bodyPr/>
          <a:lstStyle/>
          <a:p>
            <a:r>
              <a:rPr lang="da-DK" dirty="0"/>
              <a:t>Skriv en overskrift til ikonet</a:t>
            </a:r>
          </a:p>
          <a:p>
            <a:endParaRPr lang="da-DK" dirty="0"/>
          </a:p>
        </p:txBody>
      </p:sp>
      <p:sp>
        <p:nvSpPr>
          <p:cNvPr id="39" name="Pladsholder til tekst 38">
            <a:extLst>
              <a:ext uri="{FF2B5EF4-FFF2-40B4-BE49-F238E27FC236}">
                <a16:creationId xmlns:a16="http://schemas.microsoft.com/office/drawing/2014/main" id="{97AE59BE-AC0A-1A23-F442-2475EA4B4661}"/>
              </a:ext>
            </a:extLst>
          </p:cNvPr>
          <p:cNvSpPr>
            <a:spLocks noGrp="1"/>
          </p:cNvSpPr>
          <p:nvPr>
            <p:ph type="body" sz="quarter" idx="25"/>
          </p:nvPr>
        </p:nvSpPr>
        <p:spPr/>
        <p:txBody>
          <a:bodyPr/>
          <a:lstStyle/>
          <a:p>
            <a:r>
              <a:rPr lang="da-DK" dirty="0"/>
              <a:t>Skriv beskrivende eller relevant information her</a:t>
            </a:r>
          </a:p>
          <a:p>
            <a:endParaRPr lang="da-DK" dirty="0"/>
          </a:p>
        </p:txBody>
      </p:sp>
      <p:sp>
        <p:nvSpPr>
          <p:cNvPr id="40" name="Pladsholder til tekst 39">
            <a:extLst>
              <a:ext uri="{FF2B5EF4-FFF2-40B4-BE49-F238E27FC236}">
                <a16:creationId xmlns:a16="http://schemas.microsoft.com/office/drawing/2014/main" id="{4661ED43-491F-4936-AB4F-AF93F6C36D30}"/>
              </a:ext>
            </a:extLst>
          </p:cNvPr>
          <p:cNvSpPr>
            <a:spLocks noGrp="1"/>
          </p:cNvSpPr>
          <p:nvPr>
            <p:ph type="body" sz="quarter" idx="26"/>
          </p:nvPr>
        </p:nvSpPr>
        <p:spPr/>
        <p:txBody>
          <a:bodyPr/>
          <a:lstStyle/>
          <a:p>
            <a:r>
              <a:rPr lang="da-DK" dirty="0"/>
              <a:t>Skriv en overskrift til ikonet</a:t>
            </a:r>
          </a:p>
        </p:txBody>
      </p:sp>
      <p:sp>
        <p:nvSpPr>
          <p:cNvPr id="44" name="Pladsholder til tekst 43">
            <a:extLst>
              <a:ext uri="{FF2B5EF4-FFF2-40B4-BE49-F238E27FC236}">
                <a16:creationId xmlns:a16="http://schemas.microsoft.com/office/drawing/2014/main" id="{5A4F2513-01AB-7B28-6AE2-6F3B3BC8C48F}"/>
              </a:ext>
            </a:extLst>
          </p:cNvPr>
          <p:cNvSpPr>
            <a:spLocks noGrp="1"/>
          </p:cNvSpPr>
          <p:nvPr>
            <p:ph type="body" sz="quarter" idx="27"/>
          </p:nvPr>
        </p:nvSpPr>
        <p:spPr/>
        <p:txBody>
          <a:bodyPr/>
          <a:lstStyle/>
          <a:p>
            <a:r>
              <a:rPr lang="da-DK" dirty="0"/>
              <a:t>Skriv beskrivende eller relevant information her</a:t>
            </a:r>
          </a:p>
          <a:p>
            <a:endParaRPr lang="da-DK" dirty="0"/>
          </a:p>
        </p:txBody>
      </p:sp>
      <p:pic>
        <p:nvPicPr>
          <p:cNvPr id="41" name="Picture Placeholder 17">
            <a:extLst>
              <a:ext uri="{FF2B5EF4-FFF2-40B4-BE49-F238E27FC236}">
                <a16:creationId xmlns:a16="http://schemas.microsoft.com/office/drawing/2014/main" id="{507EAEAC-7184-BD38-4B9F-6527D5059AAE}"/>
              </a:ext>
            </a:extLst>
          </p:cNvPr>
          <p:cNvPicPr>
            <a:picLocks noGrp="1" noChangeAspect="1"/>
          </p:cNvPicPr>
          <p:nvPr>
            <p:ph sz="quarter" idx="31"/>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016" r="4016"/>
          <a:stretch>
            <a:fillRect/>
          </a:stretch>
        </p:blipFill>
        <p:spPr>
          <a:xfrm>
            <a:off x="838869" y="1898650"/>
            <a:ext cx="560637" cy="609600"/>
          </a:xfrm>
        </p:spPr>
      </p:pic>
      <p:pic>
        <p:nvPicPr>
          <p:cNvPr id="42" name="Picture Placeholder 41">
            <a:extLst>
              <a:ext uri="{FF2B5EF4-FFF2-40B4-BE49-F238E27FC236}">
                <a16:creationId xmlns:a16="http://schemas.microsoft.com/office/drawing/2014/main" id="{DCD70DD1-0301-62DB-2C2B-34582037C677}"/>
              </a:ext>
            </a:extLst>
          </p:cNvPr>
          <p:cNvPicPr>
            <a:picLocks noGrp="1" noChangeAspect="1"/>
          </p:cNvPicPr>
          <p:nvPr>
            <p:ph sz="quarter" idx="32"/>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3896" r="3896"/>
          <a:stretch>
            <a:fillRect/>
          </a:stretch>
        </p:blipFill>
        <p:spPr>
          <a:xfrm>
            <a:off x="838137" y="3267075"/>
            <a:ext cx="562100" cy="609600"/>
          </a:xfrm>
        </p:spPr>
      </p:pic>
      <p:pic>
        <p:nvPicPr>
          <p:cNvPr id="43" name="Picture Placeholder 21">
            <a:extLst>
              <a:ext uri="{FF2B5EF4-FFF2-40B4-BE49-F238E27FC236}">
                <a16:creationId xmlns:a16="http://schemas.microsoft.com/office/drawing/2014/main" id="{3DFBCF64-0B9B-82AE-8638-F232063C6023}"/>
              </a:ext>
            </a:extLst>
          </p:cNvPr>
          <p:cNvPicPr>
            <a:picLocks noGrp="1" noChangeAspect="1"/>
          </p:cNvPicPr>
          <p:nvPr>
            <p:ph sz="quarter" idx="33"/>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4733" r="4733"/>
          <a:stretch>
            <a:fillRect/>
          </a:stretch>
        </p:blipFill>
        <p:spPr>
          <a:xfrm>
            <a:off x="838928" y="4636294"/>
            <a:ext cx="560519" cy="609600"/>
          </a:xfrm>
        </p:spPr>
      </p:pic>
      <p:sp>
        <p:nvSpPr>
          <p:cNvPr id="48" name="Pladsholder til slidenummer 47">
            <a:extLst>
              <a:ext uri="{FF2B5EF4-FFF2-40B4-BE49-F238E27FC236}">
                <a16:creationId xmlns:a16="http://schemas.microsoft.com/office/drawing/2014/main" id="{C46E5957-667C-9747-E05B-C82B7804F0FC}"/>
              </a:ext>
            </a:extLst>
          </p:cNvPr>
          <p:cNvSpPr>
            <a:spLocks noGrp="1"/>
          </p:cNvSpPr>
          <p:nvPr>
            <p:ph type="sldNum" sz="quarter" idx="10"/>
          </p:nvPr>
        </p:nvSpPr>
        <p:spPr/>
        <p:txBody>
          <a:bodyPr/>
          <a:lstStyle/>
          <a:p>
            <a:fld id="{24C8C45C-947F-4981-8B3F-4F32E973C901}" type="slidenum">
              <a:rPr lang="da-DK" smtClean="0"/>
              <a:pPr/>
              <a:t>34</a:t>
            </a:fld>
            <a:endParaRPr lang="da-DK" dirty="0"/>
          </a:p>
        </p:txBody>
      </p:sp>
      <p:pic>
        <p:nvPicPr>
          <p:cNvPr id="2" name="Picture Placeholder 37">
            <a:extLst>
              <a:ext uri="{FF2B5EF4-FFF2-40B4-BE49-F238E27FC236}">
                <a16:creationId xmlns:a16="http://schemas.microsoft.com/office/drawing/2014/main" id="{7E9E40AF-23EF-2DF7-358D-6FC6B69F8654}"/>
              </a:ext>
            </a:extLst>
          </p:cNvPr>
          <p:cNvPicPr>
            <a:picLocks noGrp="1" noChangeAspect="1"/>
          </p:cNvPicPr>
          <p:nvPr>
            <p:ph type="pic" sz="quarter" idx="34"/>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096000" y="1897063"/>
            <a:ext cx="612775" cy="612775"/>
          </a:xfrm>
        </p:spPr>
      </p:pic>
      <p:pic>
        <p:nvPicPr>
          <p:cNvPr id="3" name="Picture Placeholder 42">
            <a:extLst>
              <a:ext uri="{FF2B5EF4-FFF2-40B4-BE49-F238E27FC236}">
                <a16:creationId xmlns:a16="http://schemas.microsoft.com/office/drawing/2014/main" id="{5E1190E2-E080-3B29-DD88-1B463E0D7EE7}"/>
              </a:ext>
            </a:extLst>
          </p:cNvPr>
          <p:cNvPicPr>
            <a:picLocks noGrp="1" noChangeAspect="1"/>
          </p:cNvPicPr>
          <p:nvPr>
            <p:ph type="pic" sz="quarter" idx="35"/>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769" r="769"/>
          <a:stretch>
            <a:fillRect/>
          </a:stretch>
        </p:blipFill>
        <p:spPr>
          <a:xfrm>
            <a:off x="6096000" y="3265488"/>
            <a:ext cx="612775" cy="612775"/>
          </a:xfrm>
        </p:spPr>
      </p:pic>
      <p:pic>
        <p:nvPicPr>
          <p:cNvPr id="4" name="Picture Placeholder 46">
            <a:extLst>
              <a:ext uri="{FF2B5EF4-FFF2-40B4-BE49-F238E27FC236}">
                <a16:creationId xmlns:a16="http://schemas.microsoft.com/office/drawing/2014/main" id="{A9BF6042-DC52-E326-1352-DF9290EF7496}"/>
              </a:ext>
            </a:extLst>
          </p:cNvPr>
          <p:cNvPicPr>
            <a:picLocks noGrp="1" noChangeAspect="1"/>
          </p:cNvPicPr>
          <p:nvPr>
            <p:ph type="pic" sz="quarter" idx="36"/>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t="129" b="129"/>
          <a:stretch>
            <a:fillRect/>
          </a:stretch>
        </p:blipFill>
        <p:spPr>
          <a:xfrm>
            <a:off x="6096000" y="4635500"/>
            <a:ext cx="612775" cy="611188"/>
          </a:xfrm>
        </p:spPr>
      </p:pic>
    </p:spTree>
    <p:extLst>
      <p:ext uri="{BB962C8B-B14F-4D97-AF65-F5344CB8AC3E}">
        <p14:creationId xmlns:p14="http://schemas.microsoft.com/office/powerpoint/2010/main" val="3604819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DF710A-5978-7B19-07E1-FA6CAF1D0B86}"/>
              </a:ext>
            </a:extLst>
          </p:cNvPr>
          <p:cNvSpPr>
            <a:spLocks noGrp="1" noRot="1" noMove="1" noResize="1" noEditPoints="1" noAdjustHandles="1" noChangeArrowheads="1" noChangeShapeType="1"/>
          </p:cNvSpPr>
          <p:nvPr/>
        </p:nvSpPr>
        <p:spPr>
          <a:xfrm>
            <a:off x="406400" y="0"/>
            <a:ext cx="11379200" cy="6045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 name="Title 4">
            <a:extLst>
              <a:ext uri="{FF2B5EF4-FFF2-40B4-BE49-F238E27FC236}">
                <a16:creationId xmlns:a16="http://schemas.microsoft.com/office/drawing/2014/main" id="{198DDCB9-F2B0-A11A-DA96-D68B0077A0FF}"/>
              </a:ext>
            </a:extLst>
          </p:cNvPr>
          <p:cNvSpPr>
            <a:spLocks noGrp="1"/>
          </p:cNvSpPr>
          <p:nvPr>
            <p:ph type="title"/>
          </p:nvPr>
        </p:nvSpPr>
        <p:spPr/>
        <p:txBody>
          <a:bodyPr/>
          <a:lstStyle/>
          <a:p>
            <a:r>
              <a:rPr lang="da-DK" dirty="0"/>
              <a:t>Seks ikoner med overskrift og tekstfelt</a:t>
            </a:r>
          </a:p>
        </p:txBody>
      </p:sp>
      <p:sp>
        <p:nvSpPr>
          <p:cNvPr id="7" name="Text Placeholder 6">
            <a:extLst>
              <a:ext uri="{FF2B5EF4-FFF2-40B4-BE49-F238E27FC236}">
                <a16:creationId xmlns:a16="http://schemas.microsoft.com/office/drawing/2014/main" id="{FC646604-B547-E6A3-6004-C2BC4254BAFF}"/>
              </a:ext>
            </a:extLst>
          </p:cNvPr>
          <p:cNvSpPr>
            <a:spLocks noGrp="1"/>
          </p:cNvSpPr>
          <p:nvPr>
            <p:ph type="body" sz="quarter" idx="13"/>
          </p:nvPr>
        </p:nvSpPr>
        <p:spPr/>
        <p:txBody>
          <a:bodyPr/>
          <a:lstStyle/>
          <a:p>
            <a:r>
              <a:rPr lang="da-DK" dirty="0"/>
              <a:t>Skriv en overskrift til ikonet</a:t>
            </a:r>
          </a:p>
        </p:txBody>
      </p:sp>
      <p:sp>
        <p:nvSpPr>
          <p:cNvPr id="8" name="Text Placeholder 7">
            <a:extLst>
              <a:ext uri="{FF2B5EF4-FFF2-40B4-BE49-F238E27FC236}">
                <a16:creationId xmlns:a16="http://schemas.microsoft.com/office/drawing/2014/main" id="{B98E9886-9F19-066A-D565-4114F83F8EA8}"/>
              </a:ext>
            </a:extLst>
          </p:cNvPr>
          <p:cNvSpPr>
            <a:spLocks noGrp="1"/>
          </p:cNvSpPr>
          <p:nvPr>
            <p:ph type="body" sz="quarter" idx="14"/>
          </p:nvPr>
        </p:nvSpPr>
        <p:spPr/>
        <p:txBody>
          <a:bodyPr/>
          <a:lstStyle/>
          <a:p>
            <a:r>
              <a:rPr lang="da-DK" dirty="0"/>
              <a:t>Skriv beskrivende eller relevant information her</a:t>
            </a:r>
          </a:p>
        </p:txBody>
      </p:sp>
      <p:sp>
        <p:nvSpPr>
          <p:cNvPr id="10" name="Text Placeholder 9">
            <a:extLst>
              <a:ext uri="{FF2B5EF4-FFF2-40B4-BE49-F238E27FC236}">
                <a16:creationId xmlns:a16="http://schemas.microsoft.com/office/drawing/2014/main" id="{4FC6D97E-5FC0-FEEF-52FD-C60F83680645}"/>
              </a:ext>
            </a:extLst>
          </p:cNvPr>
          <p:cNvSpPr>
            <a:spLocks noGrp="1"/>
          </p:cNvSpPr>
          <p:nvPr>
            <p:ph type="body" sz="quarter" idx="15"/>
          </p:nvPr>
        </p:nvSpPr>
        <p:spPr/>
        <p:txBody>
          <a:bodyPr/>
          <a:lstStyle/>
          <a:p>
            <a:r>
              <a:rPr lang="da-DK" dirty="0"/>
              <a:t>Skriv en overskrift til ikonet</a:t>
            </a:r>
          </a:p>
        </p:txBody>
      </p:sp>
      <p:sp>
        <p:nvSpPr>
          <p:cNvPr id="11" name="Text Placeholder 10">
            <a:extLst>
              <a:ext uri="{FF2B5EF4-FFF2-40B4-BE49-F238E27FC236}">
                <a16:creationId xmlns:a16="http://schemas.microsoft.com/office/drawing/2014/main" id="{CBEF03CC-E555-AABF-7726-58E30B3BBC5D}"/>
              </a:ext>
            </a:extLst>
          </p:cNvPr>
          <p:cNvSpPr>
            <a:spLocks noGrp="1"/>
          </p:cNvSpPr>
          <p:nvPr>
            <p:ph type="body" sz="quarter" idx="16"/>
          </p:nvPr>
        </p:nvSpPr>
        <p:spPr/>
        <p:txBody>
          <a:bodyPr/>
          <a:lstStyle/>
          <a:p>
            <a:r>
              <a:rPr lang="da-DK" dirty="0"/>
              <a:t>Skriv beskrivende eller relevant information her</a:t>
            </a:r>
          </a:p>
          <a:p>
            <a:endParaRPr lang="da-DK" dirty="0"/>
          </a:p>
        </p:txBody>
      </p:sp>
      <p:sp>
        <p:nvSpPr>
          <p:cNvPr id="13" name="Text Placeholder 12">
            <a:extLst>
              <a:ext uri="{FF2B5EF4-FFF2-40B4-BE49-F238E27FC236}">
                <a16:creationId xmlns:a16="http://schemas.microsoft.com/office/drawing/2014/main" id="{8B4A8966-2405-1CBB-BC8F-630F0A8E69D7}"/>
              </a:ext>
            </a:extLst>
          </p:cNvPr>
          <p:cNvSpPr>
            <a:spLocks noGrp="1"/>
          </p:cNvSpPr>
          <p:nvPr>
            <p:ph type="body" sz="quarter" idx="17"/>
          </p:nvPr>
        </p:nvSpPr>
        <p:spPr/>
        <p:txBody>
          <a:bodyPr/>
          <a:lstStyle/>
          <a:p>
            <a:r>
              <a:rPr lang="da-DK" dirty="0"/>
              <a:t>Skriv en overskrift til ikonet</a:t>
            </a:r>
          </a:p>
          <a:p>
            <a:endParaRPr lang="da-DK" dirty="0"/>
          </a:p>
        </p:txBody>
      </p:sp>
      <p:sp>
        <p:nvSpPr>
          <p:cNvPr id="14" name="Text Placeholder 13">
            <a:extLst>
              <a:ext uri="{FF2B5EF4-FFF2-40B4-BE49-F238E27FC236}">
                <a16:creationId xmlns:a16="http://schemas.microsoft.com/office/drawing/2014/main" id="{E5F3C955-501F-3C39-2482-4D76B58B7ADC}"/>
              </a:ext>
            </a:extLst>
          </p:cNvPr>
          <p:cNvSpPr>
            <a:spLocks noGrp="1"/>
          </p:cNvSpPr>
          <p:nvPr>
            <p:ph type="body" sz="quarter" idx="18"/>
          </p:nvPr>
        </p:nvSpPr>
        <p:spPr/>
        <p:txBody>
          <a:bodyPr/>
          <a:lstStyle/>
          <a:p>
            <a:r>
              <a:rPr lang="da-DK" dirty="0"/>
              <a:t>Skriv beskrivende eller relevant information her</a:t>
            </a:r>
          </a:p>
          <a:p>
            <a:endParaRPr lang="da-DK" dirty="0"/>
          </a:p>
        </p:txBody>
      </p:sp>
      <p:sp>
        <p:nvSpPr>
          <p:cNvPr id="23" name="Text Placeholder 22">
            <a:extLst>
              <a:ext uri="{FF2B5EF4-FFF2-40B4-BE49-F238E27FC236}">
                <a16:creationId xmlns:a16="http://schemas.microsoft.com/office/drawing/2014/main" id="{1ECE12A6-BF4C-62B8-6C60-E7DF2EA2F48F}"/>
              </a:ext>
            </a:extLst>
          </p:cNvPr>
          <p:cNvSpPr>
            <a:spLocks noGrp="1"/>
          </p:cNvSpPr>
          <p:nvPr>
            <p:ph type="body" sz="quarter" idx="22"/>
          </p:nvPr>
        </p:nvSpPr>
        <p:spPr/>
        <p:txBody>
          <a:bodyPr/>
          <a:lstStyle/>
          <a:p>
            <a:r>
              <a:rPr lang="da-DK" dirty="0"/>
              <a:t>Skriv en overskrift til ikonet</a:t>
            </a:r>
          </a:p>
          <a:p>
            <a:endParaRPr lang="da-DK" dirty="0"/>
          </a:p>
        </p:txBody>
      </p:sp>
      <p:sp>
        <p:nvSpPr>
          <p:cNvPr id="24" name="Text Placeholder 23">
            <a:extLst>
              <a:ext uri="{FF2B5EF4-FFF2-40B4-BE49-F238E27FC236}">
                <a16:creationId xmlns:a16="http://schemas.microsoft.com/office/drawing/2014/main" id="{F0669AFE-2B83-1F49-6D38-D306BAD6173B}"/>
              </a:ext>
            </a:extLst>
          </p:cNvPr>
          <p:cNvSpPr>
            <a:spLocks noGrp="1"/>
          </p:cNvSpPr>
          <p:nvPr>
            <p:ph type="body" sz="quarter" idx="23"/>
          </p:nvPr>
        </p:nvSpPr>
        <p:spPr/>
        <p:txBody>
          <a:bodyPr/>
          <a:lstStyle/>
          <a:p>
            <a:r>
              <a:rPr lang="da-DK" dirty="0"/>
              <a:t>Skriv beskrivende eller relevant information her</a:t>
            </a:r>
          </a:p>
          <a:p>
            <a:endParaRPr lang="da-DK" dirty="0"/>
          </a:p>
        </p:txBody>
      </p:sp>
      <p:sp>
        <p:nvSpPr>
          <p:cNvPr id="26" name="Text Placeholder 25">
            <a:extLst>
              <a:ext uri="{FF2B5EF4-FFF2-40B4-BE49-F238E27FC236}">
                <a16:creationId xmlns:a16="http://schemas.microsoft.com/office/drawing/2014/main" id="{EE77052B-BCF6-8EDC-6CE6-CBFB7DD73194}"/>
              </a:ext>
            </a:extLst>
          </p:cNvPr>
          <p:cNvSpPr>
            <a:spLocks noGrp="1"/>
          </p:cNvSpPr>
          <p:nvPr>
            <p:ph type="body" sz="quarter" idx="24"/>
          </p:nvPr>
        </p:nvSpPr>
        <p:spPr/>
        <p:txBody>
          <a:bodyPr/>
          <a:lstStyle/>
          <a:p>
            <a:r>
              <a:rPr lang="da-DK" dirty="0"/>
              <a:t>Skriv en overskrift til ikonet</a:t>
            </a:r>
          </a:p>
          <a:p>
            <a:endParaRPr lang="da-DK" dirty="0"/>
          </a:p>
        </p:txBody>
      </p:sp>
      <p:sp>
        <p:nvSpPr>
          <p:cNvPr id="27" name="Text Placeholder 26">
            <a:extLst>
              <a:ext uri="{FF2B5EF4-FFF2-40B4-BE49-F238E27FC236}">
                <a16:creationId xmlns:a16="http://schemas.microsoft.com/office/drawing/2014/main" id="{20DC2F08-0F30-0F62-7D3C-094ED9F248CF}"/>
              </a:ext>
            </a:extLst>
          </p:cNvPr>
          <p:cNvSpPr>
            <a:spLocks noGrp="1"/>
          </p:cNvSpPr>
          <p:nvPr>
            <p:ph type="body" sz="quarter" idx="25"/>
          </p:nvPr>
        </p:nvSpPr>
        <p:spPr/>
        <p:txBody>
          <a:bodyPr/>
          <a:lstStyle/>
          <a:p>
            <a:r>
              <a:rPr lang="da-DK" dirty="0"/>
              <a:t>Skriv beskrivende eller relevant information her</a:t>
            </a:r>
          </a:p>
          <a:p>
            <a:endParaRPr lang="da-DK" dirty="0"/>
          </a:p>
        </p:txBody>
      </p:sp>
      <p:sp>
        <p:nvSpPr>
          <p:cNvPr id="29" name="Text Placeholder 28">
            <a:extLst>
              <a:ext uri="{FF2B5EF4-FFF2-40B4-BE49-F238E27FC236}">
                <a16:creationId xmlns:a16="http://schemas.microsoft.com/office/drawing/2014/main" id="{2FCCC0E0-63AE-A909-F5D9-8E0D5E17006A}"/>
              </a:ext>
            </a:extLst>
          </p:cNvPr>
          <p:cNvSpPr>
            <a:spLocks noGrp="1"/>
          </p:cNvSpPr>
          <p:nvPr>
            <p:ph type="body" sz="quarter" idx="26"/>
          </p:nvPr>
        </p:nvSpPr>
        <p:spPr/>
        <p:txBody>
          <a:bodyPr/>
          <a:lstStyle/>
          <a:p>
            <a:r>
              <a:rPr lang="da-DK" dirty="0"/>
              <a:t>Skriv en overskrift til ikonet</a:t>
            </a:r>
          </a:p>
          <a:p>
            <a:endParaRPr lang="da-DK" dirty="0"/>
          </a:p>
          <a:p>
            <a:endParaRPr lang="da-DK" dirty="0"/>
          </a:p>
        </p:txBody>
      </p:sp>
      <p:sp>
        <p:nvSpPr>
          <p:cNvPr id="30" name="Text Placeholder 29">
            <a:extLst>
              <a:ext uri="{FF2B5EF4-FFF2-40B4-BE49-F238E27FC236}">
                <a16:creationId xmlns:a16="http://schemas.microsoft.com/office/drawing/2014/main" id="{36FEED3C-D410-1B9F-D108-D84030352A8D}"/>
              </a:ext>
            </a:extLst>
          </p:cNvPr>
          <p:cNvSpPr>
            <a:spLocks noGrp="1"/>
          </p:cNvSpPr>
          <p:nvPr>
            <p:ph type="body" sz="quarter" idx="27"/>
          </p:nvPr>
        </p:nvSpPr>
        <p:spPr/>
        <p:txBody>
          <a:bodyPr/>
          <a:lstStyle/>
          <a:p>
            <a:r>
              <a:rPr lang="da-DK" dirty="0"/>
              <a:t>Skriv beskrivende eller relevant information her</a:t>
            </a:r>
          </a:p>
          <a:p>
            <a:endParaRPr lang="da-DK" dirty="0"/>
          </a:p>
        </p:txBody>
      </p:sp>
      <p:pic>
        <p:nvPicPr>
          <p:cNvPr id="60" name="Picture Placeholder 17">
            <a:extLst>
              <a:ext uri="{FF2B5EF4-FFF2-40B4-BE49-F238E27FC236}">
                <a16:creationId xmlns:a16="http://schemas.microsoft.com/office/drawing/2014/main" id="{FA536A6E-FEF7-1FC7-47F8-18A79FD8AAD4}"/>
              </a:ext>
            </a:extLst>
          </p:cNvPr>
          <p:cNvPicPr>
            <a:picLocks noGrp="1" noChangeAspect="1"/>
          </p:cNvPicPr>
          <p:nvPr>
            <p:ph type="pic" sz="quarter" idx="31"/>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p:pic>
      <p:pic>
        <p:nvPicPr>
          <p:cNvPr id="59" name="Picture Placeholder 41">
            <a:extLst>
              <a:ext uri="{FF2B5EF4-FFF2-40B4-BE49-F238E27FC236}">
                <a16:creationId xmlns:a16="http://schemas.microsoft.com/office/drawing/2014/main" id="{86378A40-8317-E980-3327-326CEFB2E1A7}"/>
              </a:ext>
            </a:extLst>
          </p:cNvPr>
          <p:cNvPicPr>
            <a:picLocks noGrp="1" noChangeAspect="1"/>
          </p:cNvPicPr>
          <p:nvPr>
            <p:ph type="pic" sz="quarter" idx="32"/>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p:pic>
      <p:pic>
        <p:nvPicPr>
          <p:cNvPr id="56" name="Picture Placeholder 21">
            <a:extLst>
              <a:ext uri="{FF2B5EF4-FFF2-40B4-BE49-F238E27FC236}">
                <a16:creationId xmlns:a16="http://schemas.microsoft.com/office/drawing/2014/main" id="{AA091BE2-7486-91C6-6151-49E25819F9D6}"/>
              </a:ext>
            </a:extLst>
          </p:cNvPr>
          <p:cNvPicPr>
            <a:picLocks noGrp="1" noChangeAspect="1"/>
          </p:cNvPicPr>
          <p:nvPr>
            <p:ph type="pic" sz="quarter" idx="33"/>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641" r="641"/>
          <a:stretch>
            <a:fillRect/>
          </a:stretch>
        </p:blipFill>
        <p:spPr/>
      </p:pic>
      <p:pic>
        <p:nvPicPr>
          <p:cNvPr id="53" name="Picture Placeholder 37">
            <a:extLst>
              <a:ext uri="{FF2B5EF4-FFF2-40B4-BE49-F238E27FC236}">
                <a16:creationId xmlns:a16="http://schemas.microsoft.com/office/drawing/2014/main" id="{031172B0-B46D-1C51-01D5-E863522B1E90}"/>
              </a:ext>
            </a:extLst>
          </p:cNvPr>
          <p:cNvPicPr>
            <a:picLocks noGrp="1" noChangeAspect="1"/>
          </p:cNvPicPr>
          <p:nvPr>
            <p:ph type="pic" sz="quarter" idx="34"/>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p:pic>
      <p:pic>
        <p:nvPicPr>
          <p:cNvPr id="50" name="Picture Placeholder 42">
            <a:extLst>
              <a:ext uri="{FF2B5EF4-FFF2-40B4-BE49-F238E27FC236}">
                <a16:creationId xmlns:a16="http://schemas.microsoft.com/office/drawing/2014/main" id="{D14258C0-E79B-FE05-B908-8D7E5A087CFC}"/>
              </a:ext>
            </a:extLst>
          </p:cNvPr>
          <p:cNvPicPr>
            <a:picLocks noGrp="1" noChangeAspect="1"/>
          </p:cNvPicPr>
          <p:nvPr>
            <p:ph type="pic" sz="quarter" idx="35"/>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769" r="769"/>
          <a:stretch>
            <a:fillRect/>
          </a:stretch>
        </p:blipFill>
        <p:spPr/>
      </p:pic>
      <p:pic>
        <p:nvPicPr>
          <p:cNvPr id="46" name="Picture Placeholder 46">
            <a:extLst>
              <a:ext uri="{FF2B5EF4-FFF2-40B4-BE49-F238E27FC236}">
                <a16:creationId xmlns:a16="http://schemas.microsoft.com/office/drawing/2014/main" id="{0B449409-AB05-042C-355C-6D5A774750CF}"/>
              </a:ext>
            </a:extLst>
          </p:cNvPr>
          <p:cNvPicPr>
            <a:picLocks noGrp="1" noChangeAspect="1"/>
          </p:cNvPicPr>
          <p:nvPr>
            <p:ph type="pic" sz="quarter" idx="36"/>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t="129" b="129"/>
          <a:stretch>
            <a:fillRect/>
          </a:stretch>
        </p:blipFill>
        <p:spPr/>
      </p:pic>
      <p:sp>
        <p:nvSpPr>
          <p:cNvPr id="37" name="Pladsholder til slidenummer 36">
            <a:extLst>
              <a:ext uri="{FF2B5EF4-FFF2-40B4-BE49-F238E27FC236}">
                <a16:creationId xmlns:a16="http://schemas.microsoft.com/office/drawing/2014/main" id="{2D4CED25-F96E-4207-72C2-FB5C0C371D25}"/>
              </a:ext>
            </a:extLst>
          </p:cNvPr>
          <p:cNvSpPr>
            <a:spLocks noGrp="1"/>
          </p:cNvSpPr>
          <p:nvPr>
            <p:ph type="sldNum" sz="quarter" idx="10"/>
          </p:nvPr>
        </p:nvSpPr>
        <p:spPr/>
        <p:txBody>
          <a:bodyPr/>
          <a:lstStyle/>
          <a:p>
            <a:fld id="{24C8C45C-947F-4981-8B3F-4F32E973C901}" type="slidenum">
              <a:rPr lang="da-DK" smtClean="0"/>
              <a:pPr/>
              <a:t>35</a:t>
            </a:fld>
            <a:endParaRPr lang="da-DK" dirty="0"/>
          </a:p>
        </p:txBody>
      </p:sp>
    </p:spTree>
    <p:extLst>
      <p:ext uri="{BB962C8B-B14F-4D97-AF65-F5344CB8AC3E}">
        <p14:creationId xmlns:p14="http://schemas.microsoft.com/office/powerpoint/2010/main" val="375519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6EFF11C6-BEE6-6C4F-31F1-1F39C9C16769}"/>
              </a:ext>
            </a:extLst>
          </p:cNvPr>
          <p:cNvSpPr>
            <a:spLocks noGrp="1"/>
          </p:cNvSpPr>
          <p:nvPr>
            <p:ph type="title"/>
          </p:nvPr>
        </p:nvSpPr>
        <p:spPr/>
        <p:txBody>
          <a:bodyPr/>
          <a:lstStyle/>
          <a:p>
            <a:r>
              <a:rPr lang="da-DK" dirty="0">
                <a:solidFill>
                  <a:schemeClr val="accent1"/>
                </a:solidFill>
              </a:rPr>
              <a:t>Fire ikoner med overskrift og tekstfelt</a:t>
            </a:r>
          </a:p>
        </p:txBody>
      </p:sp>
      <p:sp>
        <p:nvSpPr>
          <p:cNvPr id="25" name="Text Placeholder 24">
            <a:extLst>
              <a:ext uri="{FF2B5EF4-FFF2-40B4-BE49-F238E27FC236}">
                <a16:creationId xmlns:a16="http://schemas.microsoft.com/office/drawing/2014/main" id="{FF8F8356-BA00-84A2-0093-98D7D25F207A}"/>
              </a:ext>
            </a:extLst>
          </p:cNvPr>
          <p:cNvSpPr>
            <a:spLocks noGrp="1"/>
          </p:cNvSpPr>
          <p:nvPr>
            <p:ph type="body" sz="quarter" idx="13"/>
          </p:nvPr>
        </p:nvSpPr>
        <p:spPr/>
        <p:txBody>
          <a:bodyPr/>
          <a:lstStyle/>
          <a:p>
            <a:r>
              <a:rPr lang="da-DK" dirty="0"/>
              <a:t>Skriv en overskrift til ikonet</a:t>
            </a:r>
          </a:p>
          <a:p>
            <a:endParaRPr lang="da-DK" dirty="0"/>
          </a:p>
        </p:txBody>
      </p:sp>
      <p:sp>
        <p:nvSpPr>
          <p:cNvPr id="26" name="Text Placeholder 25">
            <a:extLst>
              <a:ext uri="{FF2B5EF4-FFF2-40B4-BE49-F238E27FC236}">
                <a16:creationId xmlns:a16="http://schemas.microsoft.com/office/drawing/2014/main" id="{D678BEBC-404C-63EE-3340-21457AD76571}"/>
              </a:ext>
            </a:extLst>
          </p:cNvPr>
          <p:cNvSpPr>
            <a:spLocks noGrp="1"/>
          </p:cNvSpPr>
          <p:nvPr>
            <p:ph type="body" sz="quarter" idx="14"/>
          </p:nvPr>
        </p:nvSpPr>
        <p:spPr/>
        <p:txBody>
          <a:bodyPr/>
          <a:lstStyle/>
          <a:p>
            <a:r>
              <a:rPr lang="da-DK" dirty="0"/>
              <a:t>Skriv beskrivende eller relevant information her</a:t>
            </a:r>
          </a:p>
          <a:p>
            <a:endParaRPr lang="da-DK" dirty="0"/>
          </a:p>
        </p:txBody>
      </p:sp>
      <p:sp>
        <p:nvSpPr>
          <p:cNvPr id="27" name="Text Placeholder 26">
            <a:extLst>
              <a:ext uri="{FF2B5EF4-FFF2-40B4-BE49-F238E27FC236}">
                <a16:creationId xmlns:a16="http://schemas.microsoft.com/office/drawing/2014/main" id="{EC94F269-8F99-01E1-C588-AF2778D41D91}"/>
              </a:ext>
            </a:extLst>
          </p:cNvPr>
          <p:cNvSpPr>
            <a:spLocks noGrp="1"/>
          </p:cNvSpPr>
          <p:nvPr>
            <p:ph type="body" sz="quarter" idx="15"/>
          </p:nvPr>
        </p:nvSpPr>
        <p:spPr/>
        <p:txBody>
          <a:bodyPr/>
          <a:lstStyle/>
          <a:p>
            <a:r>
              <a:rPr lang="da-DK" dirty="0"/>
              <a:t>Skriv en overskrift til ikonet</a:t>
            </a:r>
          </a:p>
          <a:p>
            <a:endParaRPr lang="da-DK" dirty="0"/>
          </a:p>
        </p:txBody>
      </p:sp>
      <p:sp>
        <p:nvSpPr>
          <p:cNvPr id="28" name="Text Placeholder 27">
            <a:extLst>
              <a:ext uri="{FF2B5EF4-FFF2-40B4-BE49-F238E27FC236}">
                <a16:creationId xmlns:a16="http://schemas.microsoft.com/office/drawing/2014/main" id="{465DD6C3-1972-0C95-DF03-1198B78DA0B5}"/>
              </a:ext>
            </a:extLst>
          </p:cNvPr>
          <p:cNvSpPr>
            <a:spLocks noGrp="1"/>
          </p:cNvSpPr>
          <p:nvPr>
            <p:ph type="body" sz="quarter" idx="16"/>
          </p:nvPr>
        </p:nvSpPr>
        <p:spPr/>
        <p:txBody>
          <a:bodyPr/>
          <a:lstStyle/>
          <a:p>
            <a:r>
              <a:rPr lang="da-DK" dirty="0"/>
              <a:t>Skriv beskrivende eller relevant information her</a:t>
            </a:r>
          </a:p>
        </p:txBody>
      </p:sp>
      <p:sp>
        <p:nvSpPr>
          <p:cNvPr id="29" name="Text Placeholder 28">
            <a:extLst>
              <a:ext uri="{FF2B5EF4-FFF2-40B4-BE49-F238E27FC236}">
                <a16:creationId xmlns:a16="http://schemas.microsoft.com/office/drawing/2014/main" id="{6B3AA6C2-076C-D2F2-ED3C-987C4C479FAA}"/>
              </a:ext>
            </a:extLst>
          </p:cNvPr>
          <p:cNvSpPr>
            <a:spLocks noGrp="1"/>
          </p:cNvSpPr>
          <p:nvPr>
            <p:ph type="body" sz="quarter" idx="17"/>
          </p:nvPr>
        </p:nvSpPr>
        <p:spPr/>
        <p:txBody>
          <a:bodyPr/>
          <a:lstStyle/>
          <a:p>
            <a:r>
              <a:rPr lang="da-DK" dirty="0"/>
              <a:t>Skriv en overskrift til ikonet</a:t>
            </a:r>
          </a:p>
          <a:p>
            <a:endParaRPr lang="da-DK" dirty="0"/>
          </a:p>
        </p:txBody>
      </p:sp>
      <p:sp>
        <p:nvSpPr>
          <p:cNvPr id="30" name="Text Placeholder 29">
            <a:extLst>
              <a:ext uri="{FF2B5EF4-FFF2-40B4-BE49-F238E27FC236}">
                <a16:creationId xmlns:a16="http://schemas.microsoft.com/office/drawing/2014/main" id="{4EE7A991-7DB8-925D-123F-DFCEE77888BA}"/>
              </a:ext>
            </a:extLst>
          </p:cNvPr>
          <p:cNvSpPr>
            <a:spLocks noGrp="1"/>
          </p:cNvSpPr>
          <p:nvPr>
            <p:ph type="body" sz="quarter" idx="18"/>
          </p:nvPr>
        </p:nvSpPr>
        <p:spPr/>
        <p:txBody>
          <a:bodyPr/>
          <a:lstStyle/>
          <a:p>
            <a:r>
              <a:rPr lang="da-DK" dirty="0"/>
              <a:t>Skriv beskrivende eller relevant information her</a:t>
            </a:r>
          </a:p>
          <a:p>
            <a:endParaRPr lang="da-DK" dirty="0"/>
          </a:p>
        </p:txBody>
      </p:sp>
      <p:sp>
        <p:nvSpPr>
          <p:cNvPr id="34" name="Text Placeholder 33">
            <a:extLst>
              <a:ext uri="{FF2B5EF4-FFF2-40B4-BE49-F238E27FC236}">
                <a16:creationId xmlns:a16="http://schemas.microsoft.com/office/drawing/2014/main" id="{5C7B2699-CB20-5DC3-3006-1B16961CD276}"/>
              </a:ext>
            </a:extLst>
          </p:cNvPr>
          <p:cNvSpPr>
            <a:spLocks noGrp="1"/>
          </p:cNvSpPr>
          <p:nvPr>
            <p:ph type="body" sz="quarter" idx="22"/>
          </p:nvPr>
        </p:nvSpPr>
        <p:spPr/>
        <p:txBody>
          <a:bodyPr/>
          <a:lstStyle/>
          <a:p>
            <a:r>
              <a:rPr lang="da-DK" dirty="0"/>
              <a:t>Skriv en overskrift til ikonet</a:t>
            </a:r>
          </a:p>
        </p:txBody>
      </p:sp>
      <p:sp>
        <p:nvSpPr>
          <p:cNvPr id="35" name="Text Placeholder 34">
            <a:extLst>
              <a:ext uri="{FF2B5EF4-FFF2-40B4-BE49-F238E27FC236}">
                <a16:creationId xmlns:a16="http://schemas.microsoft.com/office/drawing/2014/main" id="{1FB8969E-716F-266E-B6BE-2D525450F099}"/>
              </a:ext>
            </a:extLst>
          </p:cNvPr>
          <p:cNvSpPr>
            <a:spLocks noGrp="1"/>
          </p:cNvSpPr>
          <p:nvPr>
            <p:ph type="body" sz="quarter" idx="23"/>
          </p:nvPr>
        </p:nvSpPr>
        <p:spPr/>
        <p:txBody>
          <a:bodyPr/>
          <a:lstStyle/>
          <a:p>
            <a:r>
              <a:rPr lang="da-DK" dirty="0"/>
              <a:t>Skriv beskrivende eller relevant information her</a:t>
            </a:r>
          </a:p>
        </p:txBody>
      </p:sp>
      <p:pic>
        <p:nvPicPr>
          <p:cNvPr id="37" name="Picture Placeholder 17">
            <a:extLst>
              <a:ext uri="{FF2B5EF4-FFF2-40B4-BE49-F238E27FC236}">
                <a16:creationId xmlns:a16="http://schemas.microsoft.com/office/drawing/2014/main" id="{B3430678-AF97-EC25-84D1-8B58B6020067}"/>
              </a:ext>
            </a:extLst>
          </p:cNvPr>
          <p:cNvPicPr>
            <a:picLocks noGrp="1" noChangeAspect="1"/>
          </p:cNvPicPr>
          <p:nvPr>
            <p:ph sz="quarter" idx="4294967295"/>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814387" y="1671637"/>
            <a:ext cx="609600" cy="609600"/>
          </a:xfrm>
        </p:spPr>
      </p:pic>
      <p:pic>
        <p:nvPicPr>
          <p:cNvPr id="38" name="Picture Placeholder 21">
            <a:extLst>
              <a:ext uri="{FF2B5EF4-FFF2-40B4-BE49-F238E27FC236}">
                <a16:creationId xmlns:a16="http://schemas.microsoft.com/office/drawing/2014/main" id="{709BFD08-8666-F81B-F897-FCC037EE8B4A}"/>
              </a:ext>
            </a:extLst>
          </p:cNvPr>
          <p:cNvPicPr>
            <a:picLocks noGrp="1" noChangeAspect="1"/>
          </p:cNvPicPr>
          <p:nvPr>
            <p:ph sz="quarter" idx="4294967295"/>
          </p:nvPr>
        </p:nvPicPr>
        <p:blipFill rotWithShape="1">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897" r="897"/>
          <a:stretch/>
        </p:blipFill>
        <p:spPr>
          <a:xfrm>
            <a:off x="815178" y="3659187"/>
            <a:ext cx="608018" cy="609600"/>
          </a:xfrm>
        </p:spPr>
      </p:pic>
      <p:pic>
        <p:nvPicPr>
          <p:cNvPr id="39" name="Picture Placeholder 41">
            <a:extLst>
              <a:ext uri="{FF2B5EF4-FFF2-40B4-BE49-F238E27FC236}">
                <a16:creationId xmlns:a16="http://schemas.microsoft.com/office/drawing/2014/main" id="{425A8B5C-B5B4-11C0-985D-7F9CDFC66657}"/>
              </a:ext>
            </a:extLst>
          </p:cNvPr>
          <p:cNvPicPr>
            <a:picLocks noGrp="1" noChangeAspect="1"/>
          </p:cNvPicPr>
          <p:nvPr>
            <p:ph sz="quarter" idx="4294967295"/>
          </p:nvPr>
        </p:nvPicPr>
        <p:blipFill rotWithShape="1">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6503987" y="1668462"/>
            <a:ext cx="609600" cy="609600"/>
          </a:xfrm>
        </p:spPr>
      </p:pic>
      <p:sp>
        <p:nvSpPr>
          <p:cNvPr id="3" name="Pladsholder til slidenummer 2">
            <a:extLst>
              <a:ext uri="{FF2B5EF4-FFF2-40B4-BE49-F238E27FC236}">
                <a16:creationId xmlns:a16="http://schemas.microsoft.com/office/drawing/2014/main" id="{0DDAF454-3EEA-F42C-3460-D514B862C75D}"/>
              </a:ext>
            </a:extLst>
          </p:cNvPr>
          <p:cNvSpPr>
            <a:spLocks noGrp="1"/>
          </p:cNvSpPr>
          <p:nvPr>
            <p:ph type="sldNum" sz="quarter" idx="10"/>
          </p:nvPr>
        </p:nvSpPr>
        <p:spPr/>
        <p:txBody>
          <a:bodyPr/>
          <a:lstStyle/>
          <a:p>
            <a:fld id="{24C8C45C-947F-4981-8B3F-4F32E973C901}" type="slidenum">
              <a:rPr lang="da-DK" smtClean="0"/>
              <a:pPr/>
              <a:t>36</a:t>
            </a:fld>
            <a:endParaRPr lang="da-DK" dirty="0"/>
          </a:p>
        </p:txBody>
      </p:sp>
      <p:pic>
        <p:nvPicPr>
          <p:cNvPr id="9" name="Grafik 8">
            <a:extLst>
              <a:ext uri="{FF2B5EF4-FFF2-40B4-BE49-F238E27FC236}">
                <a16:creationId xmlns:a16="http://schemas.microsoft.com/office/drawing/2014/main" id="{0F5B9A4B-F381-F03D-DCAE-262BBC29F9B6}"/>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462624" y="3604368"/>
            <a:ext cx="608400" cy="608400"/>
          </a:xfrm>
          <a:prstGeom prst="rect">
            <a:avLst/>
          </a:prstGeom>
        </p:spPr>
      </p:pic>
    </p:spTree>
    <p:extLst>
      <p:ext uri="{BB962C8B-B14F-4D97-AF65-F5344CB8AC3E}">
        <p14:creationId xmlns:p14="http://schemas.microsoft.com/office/powerpoint/2010/main" val="995404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0FA4EE1-A5E1-A274-1FB6-F92339AFDB73}"/>
              </a:ext>
            </a:extLst>
          </p:cNvPr>
          <p:cNvSpPr>
            <a:spLocks noGrp="1"/>
          </p:cNvSpPr>
          <p:nvPr>
            <p:ph type="title"/>
          </p:nvPr>
        </p:nvSpPr>
        <p:spPr/>
        <p:txBody>
          <a:bodyPr/>
          <a:lstStyle/>
          <a:p>
            <a:r>
              <a:rPr lang="da-DK" dirty="0"/>
              <a:t>Tre store ikoner med overskrift og tekstfelt</a:t>
            </a:r>
          </a:p>
        </p:txBody>
      </p:sp>
      <p:sp>
        <p:nvSpPr>
          <p:cNvPr id="26" name="Text Placeholder 25">
            <a:extLst>
              <a:ext uri="{FF2B5EF4-FFF2-40B4-BE49-F238E27FC236}">
                <a16:creationId xmlns:a16="http://schemas.microsoft.com/office/drawing/2014/main" id="{BC8985E4-41E8-F13D-DF43-2F3B371B4C1E}"/>
              </a:ext>
            </a:extLst>
          </p:cNvPr>
          <p:cNvSpPr>
            <a:spLocks noGrp="1"/>
          </p:cNvSpPr>
          <p:nvPr>
            <p:ph type="body" sz="quarter" idx="13"/>
          </p:nvPr>
        </p:nvSpPr>
        <p:spPr/>
        <p:txBody>
          <a:bodyPr/>
          <a:lstStyle/>
          <a:p>
            <a:r>
              <a:rPr lang="da-DK" dirty="0"/>
              <a:t>Job 1</a:t>
            </a:r>
          </a:p>
        </p:txBody>
      </p:sp>
      <p:sp>
        <p:nvSpPr>
          <p:cNvPr id="27" name="Text Placeholder 26">
            <a:extLst>
              <a:ext uri="{FF2B5EF4-FFF2-40B4-BE49-F238E27FC236}">
                <a16:creationId xmlns:a16="http://schemas.microsoft.com/office/drawing/2014/main" id="{312B4C07-DD15-A63C-304E-949AA9B23E2A}"/>
              </a:ext>
            </a:extLst>
          </p:cNvPr>
          <p:cNvSpPr>
            <a:spLocks noGrp="1"/>
          </p:cNvSpPr>
          <p:nvPr>
            <p:ph type="body" sz="quarter" idx="14"/>
          </p:nvPr>
        </p:nvSpPr>
        <p:spPr/>
        <p:txBody>
          <a:bodyPr/>
          <a:lstStyle/>
          <a:p>
            <a:r>
              <a:rPr lang="da-DK" dirty="0"/>
              <a:t>Skriv beskrivende eller relevant information her</a:t>
            </a:r>
          </a:p>
        </p:txBody>
      </p:sp>
      <p:sp>
        <p:nvSpPr>
          <p:cNvPr id="28" name="Text Placeholder 27">
            <a:extLst>
              <a:ext uri="{FF2B5EF4-FFF2-40B4-BE49-F238E27FC236}">
                <a16:creationId xmlns:a16="http://schemas.microsoft.com/office/drawing/2014/main" id="{D7AB2D75-D698-A98D-4FFF-7FF06F3965AE}"/>
              </a:ext>
            </a:extLst>
          </p:cNvPr>
          <p:cNvSpPr>
            <a:spLocks noGrp="1"/>
          </p:cNvSpPr>
          <p:nvPr>
            <p:ph type="body" sz="quarter" idx="15"/>
          </p:nvPr>
        </p:nvSpPr>
        <p:spPr/>
        <p:txBody>
          <a:bodyPr/>
          <a:lstStyle/>
          <a:p>
            <a:r>
              <a:rPr lang="da-DK" dirty="0"/>
              <a:t>Job 2</a:t>
            </a:r>
          </a:p>
        </p:txBody>
      </p:sp>
      <p:sp>
        <p:nvSpPr>
          <p:cNvPr id="29" name="Text Placeholder 28">
            <a:extLst>
              <a:ext uri="{FF2B5EF4-FFF2-40B4-BE49-F238E27FC236}">
                <a16:creationId xmlns:a16="http://schemas.microsoft.com/office/drawing/2014/main" id="{291A8898-30C3-7622-6D9D-B9723C262300}"/>
              </a:ext>
            </a:extLst>
          </p:cNvPr>
          <p:cNvSpPr>
            <a:spLocks noGrp="1"/>
          </p:cNvSpPr>
          <p:nvPr>
            <p:ph type="body" sz="quarter" idx="16"/>
          </p:nvPr>
        </p:nvSpPr>
        <p:spPr/>
        <p:txBody>
          <a:bodyPr/>
          <a:lstStyle/>
          <a:p>
            <a:r>
              <a:rPr lang="da-DK" dirty="0"/>
              <a:t>Skriv beskrivende eller relevant information her</a:t>
            </a:r>
          </a:p>
        </p:txBody>
      </p:sp>
      <p:sp>
        <p:nvSpPr>
          <p:cNvPr id="30" name="Text Placeholder 29">
            <a:extLst>
              <a:ext uri="{FF2B5EF4-FFF2-40B4-BE49-F238E27FC236}">
                <a16:creationId xmlns:a16="http://schemas.microsoft.com/office/drawing/2014/main" id="{3D3A9258-0AC0-8FE5-3CA6-B4B0A1F933E7}"/>
              </a:ext>
            </a:extLst>
          </p:cNvPr>
          <p:cNvSpPr>
            <a:spLocks noGrp="1"/>
          </p:cNvSpPr>
          <p:nvPr>
            <p:ph type="body" sz="quarter" idx="17"/>
          </p:nvPr>
        </p:nvSpPr>
        <p:spPr/>
        <p:txBody>
          <a:bodyPr/>
          <a:lstStyle/>
          <a:p>
            <a:r>
              <a:rPr lang="da-DK" dirty="0"/>
              <a:t>Job 3</a:t>
            </a:r>
          </a:p>
        </p:txBody>
      </p:sp>
      <p:sp>
        <p:nvSpPr>
          <p:cNvPr id="31" name="Text Placeholder 30">
            <a:extLst>
              <a:ext uri="{FF2B5EF4-FFF2-40B4-BE49-F238E27FC236}">
                <a16:creationId xmlns:a16="http://schemas.microsoft.com/office/drawing/2014/main" id="{DEF08085-A5DF-EDED-93D4-BD7C1ED61318}"/>
              </a:ext>
            </a:extLst>
          </p:cNvPr>
          <p:cNvSpPr>
            <a:spLocks noGrp="1"/>
          </p:cNvSpPr>
          <p:nvPr>
            <p:ph type="body" sz="quarter" idx="18"/>
          </p:nvPr>
        </p:nvSpPr>
        <p:spPr/>
        <p:txBody>
          <a:bodyPr/>
          <a:lstStyle/>
          <a:p>
            <a:r>
              <a:rPr lang="da-DK" dirty="0"/>
              <a:t>Skriv beskrivende eller relevant information her</a:t>
            </a:r>
          </a:p>
        </p:txBody>
      </p:sp>
      <p:pic>
        <p:nvPicPr>
          <p:cNvPr id="35" name="Picture Placeholder 41">
            <a:extLst>
              <a:ext uri="{FF2B5EF4-FFF2-40B4-BE49-F238E27FC236}">
                <a16:creationId xmlns:a16="http://schemas.microsoft.com/office/drawing/2014/main" id="{E97FA5F7-9CA2-9F12-F04C-7DED5813C7FB}"/>
              </a:ext>
            </a:extLst>
          </p:cNvPr>
          <p:cNvPicPr>
            <a:picLocks noGrp="1" noChangeAspect="1"/>
          </p:cNvPicPr>
          <p:nvPr>
            <p:ph type="pic" sz="quarter" idx="22"/>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36" r="36"/>
          <a:stretch/>
        </p:blipFill>
        <p:spPr>
          <a:xfrm>
            <a:off x="925513" y="2035175"/>
            <a:ext cx="2212975" cy="2214563"/>
          </a:xfrm>
        </p:spPr>
      </p:pic>
      <p:pic>
        <p:nvPicPr>
          <p:cNvPr id="36" name="Picture Placeholder 45">
            <a:extLst>
              <a:ext uri="{FF2B5EF4-FFF2-40B4-BE49-F238E27FC236}">
                <a16:creationId xmlns:a16="http://schemas.microsoft.com/office/drawing/2014/main" id="{5B16115F-E525-40FB-58C0-E6BE4B798657}"/>
              </a:ext>
            </a:extLst>
          </p:cNvPr>
          <p:cNvPicPr>
            <a:picLocks noGrp="1" noChangeAspect="1"/>
          </p:cNvPicPr>
          <p:nvPr>
            <p:ph type="pic" sz="quarter" idx="23"/>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36" r="36"/>
          <a:stretch/>
        </p:blipFill>
        <p:spPr>
          <a:xfrm>
            <a:off x="4176713" y="2035175"/>
            <a:ext cx="2212975" cy="2214563"/>
          </a:xfrm>
        </p:spPr>
      </p:pic>
      <p:pic>
        <p:nvPicPr>
          <p:cNvPr id="37" name="Picture Placeholder 49">
            <a:extLst>
              <a:ext uri="{FF2B5EF4-FFF2-40B4-BE49-F238E27FC236}">
                <a16:creationId xmlns:a16="http://schemas.microsoft.com/office/drawing/2014/main" id="{F3E79C2E-4903-680E-AB7C-BA0823F3B619}"/>
              </a:ext>
            </a:extLst>
          </p:cNvPr>
          <p:cNvPicPr>
            <a:picLocks noGrp="1" noChangeAspect="1"/>
          </p:cNvPicPr>
          <p:nvPr>
            <p:ph type="pic" sz="quarter" idx="24"/>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7434263" y="2035175"/>
            <a:ext cx="2214562" cy="2214563"/>
          </a:xfrm>
        </p:spPr>
      </p:pic>
      <p:sp>
        <p:nvSpPr>
          <p:cNvPr id="2" name="Pladsholder til slidenummer 1">
            <a:extLst>
              <a:ext uri="{FF2B5EF4-FFF2-40B4-BE49-F238E27FC236}">
                <a16:creationId xmlns:a16="http://schemas.microsoft.com/office/drawing/2014/main" id="{7C4F6699-334A-EC61-B1C3-1B57349E3137}"/>
              </a:ext>
            </a:extLst>
          </p:cNvPr>
          <p:cNvSpPr>
            <a:spLocks noGrp="1"/>
          </p:cNvSpPr>
          <p:nvPr>
            <p:ph type="sldNum" sz="quarter" idx="10"/>
          </p:nvPr>
        </p:nvSpPr>
        <p:spPr/>
        <p:txBody>
          <a:bodyPr/>
          <a:lstStyle/>
          <a:p>
            <a:fld id="{24C8C45C-947F-4981-8B3F-4F32E973C901}" type="slidenum">
              <a:rPr lang="da-DK" smtClean="0"/>
              <a:pPr/>
              <a:t>37</a:t>
            </a:fld>
            <a:endParaRPr lang="da-DK" dirty="0"/>
          </a:p>
        </p:txBody>
      </p:sp>
    </p:spTree>
    <p:extLst>
      <p:ext uri="{BB962C8B-B14F-4D97-AF65-F5344CB8AC3E}">
        <p14:creationId xmlns:p14="http://schemas.microsoft.com/office/powerpoint/2010/main" val="2005668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C99B10-D661-F3CD-CBA2-3C95BF67D6C6}"/>
              </a:ext>
            </a:extLst>
          </p:cNvPr>
          <p:cNvSpPr>
            <a:spLocks noGrp="1"/>
          </p:cNvSpPr>
          <p:nvPr>
            <p:ph type="ctrTitle"/>
          </p:nvPr>
        </p:nvSpPr>
        <p:spPr/>
        <p:txBody>
          <a:bodyPr/>
          <a:lstStyle/>
          <a:p>
            <a:r>
              <a:rPr lang="da-DK" dirty="0"/>
              <a:t>Inspiration til kasser, kort og tidslinjer</a:t>
            </a:r>
          </a:p>
        </p:txBody>
      </p:sp>
      <p:sp>
        <p:nvSpPr>
          <p:cNvPr id="6" name="Text Placeholder 5">
            <a:extLst>
              <a:ext uri="{FF2B5EF4-FFF2-40B4-BE49-F238E27FC236}">
                <a16:creationId xmlns:a16="http://schemas.microsoft.com/office/drawing/2014/main" id="{EBCD0000-BABE-73D9-8517-5BB09B8B39D7}"/>
              </a:ext>
            </a:extLst>
          </p:cNvPr>
          <p:cNvSpPr>
            <a:spLocks noGrp="1"/>
          </p:cNvSpPr>
          <p:nvPr>
            <p:ph type="subTitle" idx="1"/>
          </p:nvPr>
        </p:nvSpPr>
        <p:spPr/>
        <p:txBody>
          <a:bodyPr/>
          <a:lstStyle/>
          <a:p>
            <a:r>
              <a:rPr lang="da-DK" dirty="0"/>
              <a:t>02</a:t>
            </a:r>
          </a:p>
        </p:txBody>
      </p:sp>
      <p:sp>
        <p:nvSpPr>
          <p:cNvPr id="3" name="Pladsholder til slidenummer 2">
            <a:extLst>
              <a:ext uri="{FF2B5EF4-FFF2-40B4-BE49-F238E27FC236}">
                <a16:creationId xmlns:a16="http://schemas.microsoft.com/office/drawing/2014/main" id="{FF59D17B-5841-7A4B-D193-D4E7CAF1DFF3}"/>
              </a:ext>
            </a:extLst>
          </p:cNvPr>
          <p:cNvSpPr>
            <a:spLocks noGrp="1"/>
          </p:cNvSpPr>
          <p:nvPr>
            <p:ph type="sldNum" sz="quarter" idx="17"/>
          </p:nvPr>
        </p:nvSpPr>
        <p:spPr/>
        <p:txBody>
          <a:bodyPr/>
          <a:lstStyle/>
          <a:p>
            <a:fld id="{24C8C45C-947F-4981-8B3F-4F32E973C901}" type="slidenum">
              <a:rPr lang="da-DK" smtClean="0"/>
              <a:pPr/>
              <a:t>38</a:t>
            </a:fld>
            <a:endParaRPr lang="da-DK" dirty="0"/>
          </a:p>
        </p:txBody>
      </p:sp>
    </p:spTree>
    <p:extLst>
      <p:ext uri="{BB962C8B-B14F-4D97-AF65-F5344CB8AC3E}">
        <p14:creationId xmlns:p14="http://schemas.microsoft.com/office/powerpoint/2010/main" val="393523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57A2F03-9A47-D744-20F0-DCF092D680CC}"/>
              </a:ext>
            </a:extLst>
          </p:cNvPr>
          <p:cNvSpPr/>
          <p:nvPr/>
        </p:nvSpPr>
        <p:spPr>
          <a:xfrm>
            <a:off x="8117537" y="2286775"/>
            <a:ext cx="2376000" cy="335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b">
            <a:noAutofit/>
          </a:bodyPr>
          <a:lstStyle/>
          <a:p>
            <a:pPr algn="ctr"/>
            <a:r>
              <a:rPr lang="da-DK" sz="2000" b="1" dirty="0">
                <a:solidFill>
                  <a:schemeClr val="bg1"/>
                </a:solidFill>
              </a:rPr>
              <a:t>4</a:t>
            </a:r>
          </a:p>
        </p:txBody>
      </p:sp>
      <p:sp>
        <p:nvSpPr>
          <p:cNvPr id="17" name="Rectangle 16">
            <a:extLst>
              <a:ext uri="{FF2B5EF4-FFF2-40B4-BE49-F238E27FC236}">
                <a16:creationId xmlns:a16="http://schemas.microsoft.com/office/drawing/2014/main" id="{B986244F-FEF9-B4E7-A627-D84A2B3D19DC}"/>
              </a:ext>
            </a:extLst>
          </p:cNvPr>
          <p:cNvSpPr/>
          <p:nvPr/>
        </p:nvSpPr>
        <p:spPr>
          <a:xfrm>
            <a:off x="5690097" y="3125575"/>
            <a:ext cx="2376000" cy="2516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b">
            <a:noAutofit/>
          </a:bodyPr>
          <a:lstStyle/>
          <a:p>
            <a:pPr algn="ctr"/>
            <a:r>
              <a:rPr lang="da-DK" sz="2000" b="1" dirty="0">
                <a:solidFill>
                  <a:schemeClr val="accent1"/>
                </a:solidFill>
              </a:rPr>
              <a:t>3</a:t>
            </a:r>
          </a:p>
        </p:txBody>
      </p:sp>
      <p:sp>
        <p:nvSpPr>
          <p:cNvPr id="16" name="Rectangle 15">
            <a:extLst>
              <a:ext uri="{FF2B5EF4-FFF2-40B4-BE49-F238E27FC236}">
                <a16:creationId xmlns:a16="http://schemas.microsoft.com/office/drawing/2014/main" id="{CE688B81-3F2D-53B3-4D4B-6B0D045E1A54}"/>
              </a:ext>
            </a:extLst>
          </p:cNvPr>
          <p:cNvSpPr/>
          <p:nvPr/>
        </p:nvSpPr>
        <p:spPr>
          <a:xfrm>
            <a:off x="3251862" y="3964375"/>
            <a:ext cx="2376000" cy="16776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b">
            <a:noAutofit/>
          </a:bodyPr>
          <a:lstStyle/>
          <a:p>
            <a:pPr algn="ctr"/>
            <a:r>
              <a:rPr lang="da-DK" sz="2000" b="1" dirty="0">
                <a:solidFill>
                  <a:schemeClr val="accent1"/>
                </a:solidFill>
              </a:rPr>
              <a:t>2</a:t>
            </a:r>
          </a:p>
        </p:txBody>
      </p:sp>
      <p:sp>
        <p:nvSpPr>
          <p:cNvPr id="3" name="Title 2">
            <a:extLst>
              <a:ext uri="{FF2B5EF4-FFF2-40B4-BE49-F238E27FC236}">
                <a16:creationId xmlns:a16="http://schemas.microsoft.com/office/drawing/2014/main" id="{FE5CC847-03E5-B355-8D6B-EE90AB6A8D69}"/>
              </a:ext>
            </a:extLst>
          </p:cNvPr>
          <p:cNvSpPr>
            <a:spLocks noGrp="1"/>
          </p:cNvSpPr>
          <p:nvPr>
            <p:ph type="title"/>
          </p:nvPr>
        </p:nvSpPr>
        <p:spPr/>
        <p:txBody>
          <a:bodyPr/>
          <a:lstStyle/>
          <a:p>
            <a:r>
              <a:rPr lang="da-DK" dirty="0">
                <a:solidFill>
                  <a:schemeClr val="accent1"/>
                </a:solidFill>
              </a:rPr>
              <a:t>Trin fra et til fire med tekstfelter i blå</a:t>
            </a:r>
          </a:p>
        </p:txBody>
      </p:sp>
      <p:sp>
        <p:nvSpPr>
          <p:cNvPr id="4" name="Rectangle 3">
            <a:extLst>
              <a:ext uri="{FF2B5EF4-FFF2-40B4-BE49-F238E27FC236}">
                <a16:creationId xmlns:a16="http://schemas.microsoft.com/office/drawing/2014/main" id="{7A652936-7863-C5A1-E071-863F3195D1F9}"/>
              </a:ext>
            </a:extLst>
          </p:cNvPr>
          <p:cNvSpPr/>
          <p:nvPr/>
        </p:nvSpPr>
        <p:spPr>
          <a:xfrm>
            <a:off x="814000" y="4803175"/>
            <a:ext cx="2376000" cy="8388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b">
            <a:noAutofit/>
          </a:bodyPr>
          <a:lstStyle/>
          <a:p>
            <a:pPr algn="ctr"/>
            <a:r>
              <a:rPr lang="da-DK" sz="2000" b="1" dirty="0">
                <a:solidFill>
                  <a:schemeClr val="accent1"/>
                </a:solidFill>
              </a:rPr>
              <a:t>1</a:t>
            </a:r>
          </a:p>
        </p:txBody>
      </p:sp>
      <p:sp>
        <p:nvSpPr>
          <p:cNvPr id="12" name="TextBox 11">
            <a:extLst>
              <a:ext uri="{FF2B5EF4-FFF2-40B4-BE49-F238E27FC236}">
                <a16:creationId xmlns:a16="http://schemas.microsoft.com/office/drawing/2014/main" id="{40050E7E-60E5-F393-549C-960FA08D396D}"/>
              </a:ext>
            </a:extLst>
          </p:cNvPr>
          <p:cNvSpPr txBox="1"/>
          <p:nvPr/>
        </p:nvSpPr>
        <p:spPr>
          <a:xfrm>
            <a:off x="812800" y="2816225"/>
            <a:ext cx="2026800" cy="1604968"/>
          </a:xfrm>
          <a:prstGeom prst="rect">
            <a:avLst/>
          </a:prstGeom>
          <a:noFill/>
        </p:spPr>
        <p:txBody>
          <a:bodyPr wrap="square" lIns="0" tIns="0" rIns="0" bIns="0" rtlCol="0" anchor="b">
            <a:normAutofit/>
          </a:bodyPr>
          <a:lstStyle/>
          <a:p>
            <a:pPr marL="0" indent="0">
              <a:buNone/>
            </a:pPr>
            <a:r>
              <a:rPr lang="da-DK" sz="1400" dirty="0"/>
              <a:t>Tilføj beskrivende eller relevant information her om trappen eller de vigtigste tal.</a:t>
            </a:r>
          </a:p>
        </p:txBody>
      </p:sp>
      <p:sp>
        <p:nvSpPr>
          <p:cNvPr id="13" name="TextBox 12">
            <a:extLst>
              <a:ext uri="{FF2B5EF4-FFF2-40B4-BE49-F238E27FC236}">
                <a16:creationId xmlns:a16="http://schemas.microsoft.com/office/drawing/2014/main" id="{265FE263-17CF-1DE4-31BD-D80B18147A59}"/>
              </a:ext>
            </a:extLst>
          </p:cNvPr>
          <p:cNvSpPr txBox="1"/>
          <p:nvPr/>
        </p:nvSpPr>
        <p:spPr>
          <a:xfrm>
            <a:off x="3251200" y="2034383"/>
            <a:ext cx="2026800" cy="1604968"/>
          </a:xfrm>
          <a:prstGeom prst="rect">
            <a:avLst/>
          </a:prstGeom>
          <a:noFill/>
        </p:spPr>
        <p:txBody>
          <a:bodyPr wrap="square" lIns="0" tIns="0" rIns="0" bIns="0" rtlCol="0" anchor="b">
            <a:normAutofit/>
          </a:bodyPr>
          <a:lstStyle/>
          <a:p>
            <a:pPr marL="0" indent="0">
              <a:buNone/>
            </a:pPr>
            <a:r>
              <a:rPr lang="da-DK" sz="1400" dirty="0"/>
              <a:t>Tilføj beskrivende eller relevant information her om trappen eller de vigtigste tal.</a:t>
            </a:r>
          </a:p>
        </p:txBody>
      </p:sp>
      <p:sp>
        <p:nvSpPr>
          <p:cNvPr id="14" name="TextBox 13">
            <a:extLst>
              <a:ext uri="{FF2B5EF4-FFF2-40B4-BE49-F238E27FC236}">
                <a16:creationId xmlns:a16="http://schemas.microsoft.com/office/drawing/2014/main" id="{62529E92-6A47-3326-6B62-594D7987F5BD}"/>
              </a:ext>
            </a:extLst>
          </p:cNvPr>
          <p:cNvSpPr txBox="1"/>
          <p:nvPr/>
        </p:nvSpPr>
        <p:spPr>
          <a:xfrm>
            <a:off x="5701816" y="1211257"/>
            <a:ext cx="2026800" cy="1604968"/>
          </a:xfrm>
          <a:prstGeom prst="rect">
            <a:avLst/>
          </a:prstGeom>
          <a:noFill/>
        </p:spPr>
        <p:txBody>
          <a:bodyPr wrap="square" lIns="0" tIns="0" rIns="0" bIns="0" rtlCol="0" anchor="b">
            <a:normAutofit/>
          </a:bodyPr>
          <a:lstStyle/>
          <a:p>
            <a:pPr marL="0" indent="0">
              <a:buNone/>
            </a:pPr>
            <a:r>
              <a:rPr lang="da-DK" sz="1400" dirty="0"/>
              <a:t>Tilføj beskrivende eller relevant information her om trappen eller de vigtigste tal.</a:t>
            </a:r>
          </a:p>
        </p:txBody>
      </p:sp>
      <p:sp>
        <p:nvSpPr>
          <p:cNvPr id="15" name="TextBox 14">
            <a:extLst>
              <a:ext uri="{FF2B5EF4-FFF2-40B4-BE49-F238E27FC236}">
                <a16:creationId xmlns:a16="http://schemas.microsoft.com/office/drawing/2014/main" id="{3212454A-86CC-0B21-FD09-5FC8D713722F}"/>
              </a:ext>
            </a:extLst>
          </p:cNvPr>
          <p:cNvSpPr txBox="1"/>
          <p:nvPr/>
        </p:nvSpPr>
        <p:spPr>
          <a:xfrm>
            <a:off x="8140616" y="429415"/>
            <a:ext cx="2026800" cy="1604968"/>
          </a:xfrm>
          <a:prstGeom prst="rect">
            <a:avLst/>
          </a:prstGeom>
          <a:noFill/>
        </p:spPr>
        <p:txBody>
          <a:bodyPr wrap="square" lIns="0" tIns="0" rIns="0" bIns="0" rtlCol="0" anchor="b">
            <a:normAutofit/>
          </a:bodyPr>
          <a:lstStyle/>
          <a:p>
            <a:pPr marL="0" indent="0">
              <a:buNone/>
            </a:pPr>
            <a:r>
              <a:rPr lang="da-DK" sz="1400" dirty="0"/>
              <a:t>Tilføj beskrivende eller relevant information her om trappen eller de vigtigste tal.</a:t>
            </a:r>
          </a:p>
        </p:txBody>
      </p:sp>
      <p:sp>
        <p:nvSpPr>
          <p:cNvPr id="5" name="Pladsholder til slidenummer 4">
            <a:extLst>
              <a:ext uri="{FF2B5EF4-FFF2-40B4-BE49-F238E27FC236}">
                <a16:creationId xmlns:a16="http://schemas.microsoft.com/office/drawing/2014/main" id="{577F3BDC-5E70-9500-9930-A2E66725603E}"/>
              </a:ext>
            </a:extLst>
          </p:cNvPr>
          <p:cNvSpPr>
            <a:spLocks noGrp="1"/>
          </p:cNvSpPr>
          <p:nvPr>
            <p:ph type="sldNum" sz="quarter" idx="12"/>
          </p:nvPr>
        </p:nvSpPr>
        <p:spPr/>
        <p:txBody>
          <a:bodyPr/>
          <a:lstStyle/>
          <a:p>
            <a:fld id="{24C8C45C-947F-4981-8B3F-4F32E973C901}" type="slidenum">
              <a:rPr lang="da-DK" smtClean="0"/>
              <a:pPr/>
              <a:t>39</a:t>
            </a:fld>
            <a:endParaRPr lang="da-DK" dirty="0"/>
          </a:p>
        </p:txBody>
      </p:sp>
    </p:spTree>
    <p:extLst>
      <p:ext uri="{BB962C8B-B14F-4D97-AF65-F5344CB8AC3E}">
        <p14:creationId xmlns:p14="http://schemas.microsoft.com/office/powerpoint/2010/main" val="310679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0C7206D-ECE6-8CAA-4C25-4F79D46D6826}"/>
              </a:ext>
            </a:extLst>
          </p:cNvPr>
          <p:cNvSpPr>
            <a:spLocks noGrp="1"/>
          </p:cNvSpPr>
          <p:nvPr>
            <p:ph type="title"/>
          </p:nvPr>
        </p:nvSpPr>
        <p:spPr>
          <a:xfrm>
            <a:off x="812799" y="203200"/>
            <a:ext cx="10566401" cy="444500"/>
          </a:xfrm>
        </p:spPr>
        <p:txBody>
          <a:bodyPr/>
          <a:lstStyle/>
          <a:p>
            <a:r>
              <a:rPr lang="da-DK" dirty="0" smtClean="0"/>
              <a:t>Daginstitution - temperatur</a:t>
            </a:r>
            <a:r>
              <a:rPr lang="da-DK" dirty="0"/>
              <a:t/>
            </a:r>
            <a:br>
              <a:rPr lang="da-DK" dirty="0"/>
            </a:br>
            <a:endParaRPr lang="da-DK" sz="1400" dirty="0"/>
          </a:p>
        </p:txBody>
      </p:sp>
      <p:sp>
        <p:nvSpPr>
          <p:cNvPr id="2" name="Pladsholder til slidenummer 1">
            <a:extLst>
              <a:ext uri="{FF2B5EF4-FFF2-40B4-BE49-F238E27FC236}">
                <a16:creationId xmlns:a16="http://schemas.microsoft.com/office/drawing/2014/main" id="{5C92ADBE-9441-BCF5-74D5-9770AB3B0C89}"/>
              </a:ext>
            </a:extLst>
          </p:cNvPr>
          <p:cNvSpPr>
            <a:spLocks noGrp="1"/>
          </p:cNvSpPr>
          <p:nvPr>
            <p:ph type="sldNum" sz="quarter" idx="12"/>
          </p:nvPr>
        </p:nvSpPr>
        <p:spPr/>
        <p:txBody>
          <a:bodyPr/>
          <a:lstStyle/>
          <a:p>
            <a:fld id="{24C8C45C-947F-4981-8B3F-4F32E973C901}" type="slidenum">
              <a:rPr lang="da-DK" smtClean="0"/>
              <a:pPr/>
              <a:t>4</a:t>
            </a:fld>
            <a:endParaRPr lang="da-DK" dirty="0"/>
          </a:p>
        </p:txBody>
      </p:sp>
      <p:sp>
        <p:nvSpPr>
          <p:cNvPr id="5" name="Content Placeholder 7">
            <a:extLst>
              <a:ext uri="{FF2B5EF4-FFF2-40B4-BE49-F238E27FC236}">
                <a16:creationId xmlns:a16="http://schemas.microsoft.com/office/drawing/2014/main" id="{2A88093A-827F-5DFC-9DF7-442437371516}"/>
              </a:ext>
            </a:extLst>
          </p:cNvPr>
          <p:cNvSpPr txBox="1">
            <a:spLocks/>
          </p:cNvSpPr>
          <p:nvPr/>
        </p:nvSpPr>
        <p:spPr>
          <a:xfrm>
            <a:off x="6527349" y="1628606"/>
            <a:ext cx="3958492" cy="4070613"/>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accent1"/>
                </a:solidFill>
                <a:latin typeface="+mn-lt"/>
                <a:ea typeface="+mn-ea"/>
                <a:cs typeface="+mn-cs"/>
              </a:defRPr>
            </a:lvl1pPr>
            <a:lvl2pPr marL="36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accent1"/>
                </a:solidFill>
                <a:latin typeface="+mn-lt"/>
                <a:ea typeface="+mn-ea"/>
                <a:cs typeface="+mn-cs"/>
              </a:defRPr>
            </a:lvl2pPr>
            <a:lvl3pPr marL="266400" indent="-266400" algn="l" defTabSz="914400" rtl="0" eaLnBrk="1" latinLnBrk="0" hangingPunct="1">
              <a:lnSpc>
                <a:spcPct val="110000"/>
              </a:lnSpc>
              <a:spcBef>
                <a:spcPts val="800"/>
              </a:spcBef>
              <a:spcAft>
                <a:spcPts val="800"/>
              </a:spcAft>
              <a:buFont typeface="+mj-lt"/>
              <a:buAutoNum type="arabicPeriod"/>
              <a:defRPr sz="2000" b="0" kern="1200">
                <a:solidFill>
                  <a:schemeClr val="accent1"/>
                </a:solidFill>
                <a:latin typeface="+mn-lt"/>
                <a:ea typeface="+mn-ea"/>
                <a:cs typeface="+mn-cs"/>
              </a:defRPr>
            </a:lvl3pPr>
            <a:lvl4pPr marL="446400" indent="-266400" algn="l" defTabSz="914400" rtl="0" eaLnBrk="1" latinLnBrk="0" hangingPunct="1">
              <a:lnSpc>
                <a:spcPct val="110000"/>
              </a:lnSpc>
              <a:spcBef>
                <a:spcPts val="0"/>
              </a:spcBef>
              <a:spcAft>
                <a:spcPts val="800"/>
              </a:spcAft>
              <a:buFont typeface="+mj-lt"/>
              <a:buAutoNum type="alphaLcPeriod"/>
              <a:defRPr sz="1600" b="0" kern="1200">
                <a:solidFill>
                  <a:schemeClr val="accent1"/>
                </a:solidFill>
                <a:latin typeface="+mn-lt"/>
                <a:ea typeface="+mn-ea"/>
                <a:cs typeface="+mn-cs"/>
              </a:defRPr>
            </a:lvl4pPr>
            <a:lvl5pPr marL="0" indent="0" algn="l" defTabSz="914400" rtl="0" eaLnBrk="1" latinLnBrk="0" hangingPunct="1">
              <a:lnSpc>
                <a:spcPct val="110000"/>
              </a:lnSpc>
              <a:spcBef>
                <a:spcPts val="1200"/>
              </a:spcBef>
              <a:spcAft>
                <a:spcPts val="0"/>
              </a:spcAft>
              <a:buFont typeface="Arial" panose="020B0604020202020204" pitchFamily="34" charset="0"/>
              <a:buChar char="​"/>
              <a:tabLst/>
              <a:defRPr sz="1600" b="1" kern="1200" spc="-10" baseline="0">
                <a:solidFill>
                  <a:schemeClr val="accent1"/>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Char char="​"/>
              <a:defRPr sz="1600" kern="1200" spc="-10" baseline="0">
                <a:solidFill>
                  <a:schemeClr val="accent1"/>
                </a:solidFill>
                <a:latin typeface="+mn-lt"/>
                <a:ea typeface="+mn-ea"/>
                <a:cs typeface="+mn-cs"/>
              </a:defRPr>
            </a:lvl6pPr>
            <a:lvl7pPr marL="0" indent="0" algn="l" defTabSz="914400" rtl="0" eaLnBrk="1" latinLnBrk="0" hangingPunct="1">
              <a:lnSpc>
                <a:spcPct val="100000"/>
              </a:lnSpc>
              <a:spcBef>
                <a:spcPts val="500"/>
              </a:spcBef>
              <a:spcAft>
                <a:spcPts val="0"/>
              </a:spcAft>
              <a:buFont typeface="Arial" panose="020B0604020202020204" pitchFamily="34" charset="0"/>
              <a:buChar char="​"/>
              <a:defRPr sz="2000" b="0" kern="1200" spc="-30" baseline="0">
                <a:solidFill>
                  <a:schemeClr val="accent1"/>
                </a:solidFill>
                <a:latin typeface="+mn-lt"/>
                <a:ea typeface="+mn-ea"/>
                <a:cs typeface="+mn-cs"/>
              </a:defRPr>
            </a:lvl7pPr>
            <a:lvl8pPr marL="0" indent="0" algn="l" defTabSz="914400" rtl="0" eaLnBrk="1" latinLnBrk="0" hangingPunct="1">
              <a:lnSpc>
                <a:spcPct val="80000"/>
              </a:lnSpc>
              <a:spcBef>
                <a:spcPts val="500"/>
              </a:spcBef>
              <a:spcAft>
                <a:spcPts val="0"/>
              </a:spcAft>
              <a:buFont typeface="Arial" panose="020B0604020202020204" pitchFamily="34" charset="0"/>
              <a:buChar char="​"/>
              <a:defRPr sz="4200" b="1" kern="1200" spc="-150" baseline="0">
                <a:solidFill>
                  <a:schemeClr val="accent1"/>
                </a:solidFill>
                <a:latin typeface="+mn-lt"/>
                <a:ea typeface="+mn-ea"/>
                <a:cs typeface="+mn-cs"/>
              </a:defRPr>
            </a:lvl8pPr>
            <a:lvl9pPr marL="0" indent="0" algn="l" defTabSz="914400" rtl="0" eaLnBrk="1" latinLnBrk="0" hangingPunct="1">
              <a:lnSpc>
                <a:spcPct val="90000"/>
              </a:lnSpc>
              <a:spcBef>
                <a:spcPts val="500"/>
              </a:spcBef>
              <a:spcAft>
                <a:spcPts val="0"/>
              </a:spcAft>
              <a:buFont typeface="Arial" panose="020B0604020202020204" pitchFamily="34" charset="0"/>
              <a:buChar char="​"/>
              <a:defRPr sz="1000" kern="1200" baseline="0">
                <a:solidFill>
                  <a:schemeClr val="accent1"/>
                </a:solidFill>
                <a:latin typeface="+mn-lt"/>
                <a:ea typeface="+mn-ea"/>
                <a:cs typeface="+mn-cs"/>
              </a:defRPr>
            </a:lvl9pPr>
          </a:lstStyle>
          <a:p>
            <a:pPr lvl="1"/>
            <a:endParaRPr lang="da-DK" dirty="0" smtClean="0"/>
          </a:p>
          <a:p>
            <a:endParaRPr lang="da-DK" dirty="0"/>
          </a:p>
        </p:txBody>
      </p:sp>
      <p:sp>
        <p:nvSpPr>
          <p:cNvPr id="3" name="Pladsholder til indhold 2"/>
          <p:cNvSpPr>
            <a:spLocks noGrp="1"/>
          </p:cNvSpPr>
          <p:nvPr>
            <p:ph idx="1"/>
          </p:nvPr>
        </p:nvSpPr>
        <p:spPr>
          <a:xfrm>
            <a:off x="563335" y="1405586"/>
            <a:ext cx="2261507" cy="3476657"/>
          </a:xfrm>
        </p:spPr>
        <p:txBody>
          <a:bodyPr/>
          <a:lstStyle/>
          <a:p>
            <a:endParaRPr lang="da-DK" dirty="0"/>
          </a:p>
          <a:p>
            <a:r>
              <a:rPr lang="da-DK" sz="2000" dirty="0"/>
              <a:t>A</a:t>
            </a:r>
            <a:r>
              <a:rPr lang="da-DK" sz="2000" dirty="0" smtClean="0"/>
              <a:t>fdækning</a:t>
            </a:r>
          </a:p>
          <a:p>
            <a:r>
              <a:rPr lang="da-DK" sz="2000" dirty="0" smtClean="0"/>
              <a:t>Risikovurdering</a:t>
            </a:r>
          </a:p>
          <a:p>
            <a:r>
              <a:rPr lang="da-DK" sz="2000" dirty="0" smtClean="0"/>
              <a:t>Handleplan</a:t>
            </a:r>
          </a:p>
          <a:p>
            <a:r>
              <a:rPr lang="da-DK" sz="2000" dirty="0" smtClean="0"/>
              <a:t>Gennemføre plan</a:t>
            </a:r>
          </a:p>
          <a:p>
            <a:r>
              <a:rPr lang="da-DK" sz="2000" dirty="0" smtClean="0"/>
              <a:t>Opfølgning</a:t>
            </a:r>
          </a:p>
          <a:p>
            <a:endParaRPr lang="da-DK" sz="2000" b="1" dirty="0" smtClean="0"/>
          </a:p>
          <a:p>
            <a:endParaRPr lang="da-DK" dirty="0" smtClean="0"/>
          </a:p>
          <a:p>
            <a:pPr marL="0" indent="0">
              <a:buNone/>
            </a:pPr>
            <a:endParaRPr lang="da-DK" dirty="0" smtClean="0"/>
          </a:p>
          <a:p>
            <a:endParaRPr lang="da-DK" dirty="0"/>
          </a:p>
        </p:txBody>
      </p:sp>
      <p:pic>
        <p:nvPicPr>
          <p:cNvPr id="8" name="Billed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12439" y="878617"/>
            <a:ext cx="8569960" cy="4820602"/>
          </a:xfrm>
          <a:prstGeom prst="rect">
            <a:avLst/>
          </a:prstGeom>
        </p:spPr>
      </p:pic>
    </p:spTree>
    <p:extLst>
      <p:ext uri="{BB962C8B-B14F-4D97-AF65-F5344CB8AC3E}">
        <p14:creationId xmlns:p14="http://schemas.microsoft.com/office/powerpoint/2010/main" val="275226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57A2F03-9A47-D744-20F0-DCF092D680CC}"/>
              </a:ext>
            </a:extLst>
          </p:cNvPr>
          <p:cNvSpPr/>
          <p:nvPr/>
        </p:nvSpPr>
        <p:spPr>
          <a:xfrm>
            <a:off x="8117537" y="2286775"/>
            <a:ext cx="2376000" cy="335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b">
            <a:noAutofit/>
          </a:bodyPr>
          <a:lstStyle/>
          <a:p>
            <a:pPr algn="ctr"/>
            <a:r>
              <a:rPr lang="da-DK" sz="2000" b="1" dirty="0">
                <a:solidFill>
                  <a:schemeClr val="accent1"/>
                </a:solidFill>
              </a:rPr>
              <a:t>4</a:t>
            </a:r>
          </a:p>
        </p:txBody>
      </p:sp>
      <p:sp>
        <p:nvSpPr>
          <p:cNvPr id="17" name="Rectangle 16">
            <a:extLst>
              <a:ext uri="{FF2B5EF4-FFF2-40B4-BE49-F238E27FC236}">
                <a16:creationId xmlns:a16="http://schemas.microsoft.com/office/drawing/2014/main" id="{B986244F-FEF9-B4E7-A627-D84A2B3D19DC}"/>
              </a:ext>
            </a:extLst>
          </p:cNvPr>
          <p:cNvSpPr/>
          <p:nvPr/>
        </p:nvSpPr>
        <p:spPr>
          <a:xfrm>
            <a:off x="5690097" y="3125575"/>
            <a:ext cx="2376000" cy="25164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b">
            <a:noAutofit/>
          </a:bodyPr>
          <a:lstStyle/>
          <a:p>
            <a:pPr algn="ctr"/>
            <a:r>
              <a:rPr lang="da-DK" sz="2000" b="1" dirty="0">
                <a:solidFill>
                  <a:schemeClr val="accent1"/>
                </a:solidFill>
              </a:rPr>
              <a:t>3</a:t>
            </a:r>
          </a:p>
        </p:txBody>
      </p:sp>
      <p:sp>
        <p:nvSpPr>
          <p:cNvPr id="16" name="Rectangle 15">
            <a:extLst>
              <a:ext uri="{FF2B5EF4-FFF2-40B4-BE49-F238E27FC236}">
                <a16:creationId xmlns:a16="http://schemas.microsoft.com/office/drawing/2014/main" id="{CE688B81-3F2D-53B3-4D4B-6B0D045E1A54}"/>
              </a:ext>
            </a:extLst>
          </p:cNvPr>
          <p:cNvSpPr/>
          <p:nvPr/>
        </p:nvSpPr>
        <p:spPr>
          <a:xfrm>
            <a:off x="3251862" y="3964375"/>
            <a:ext cx="2376000" cy="16776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b">
            <a:noAutofit/>
          </a:bodyPr>
          <a:lstStyle/>
          <a:p>
            <a:pPr algn="ctr"/>
            <a:r>
              <a:rPr lang="da-DK" sz="2000" b="1" dirty="0">
                <a:solidFill>
                  <a:schemeClr val="accent1"/>
                </a:solidFill>
              </a:rPr>
              <a:t>2</a:t>
            </a:r>
          </a:p>
        </p:txBody>
      </p:sp>
      <p:sp>
        <p:nvSpPr>
          <p:cNvPr id="3" name="Title 2">
            <a:extLst>
              <a:ext uri="{FF2B5EF4-FFF2-40B4-BE49-F238E27FC236}">
                <a16:creationId xmlns:a16="http://schemas.microsoft.com/office/drawing/2014/main" id="{FE5CC847-03E5-B355-8D6B-EE90AB6A8D69}"/>
              </a:ext>
            </a:extLst>
          </p:cNvPr>
          <p:cNvSpPr>
            <a:spLocks noGrp="1"/>
          </p:cNvSpPr>
          <p:nvPr>
            <p:ph type="title"/>
          </p:nvPr>
        </p:nvSpPr>
        <p:spPr/>
        <p:txBody>
          <a:bodyPr/>
          <a:lstStyle/>
          <a:p>
            <a:r>
              <a:rPr lang="da-DK" dirty="0">
                <a:solidFill>
                  <a:schemeClr val="accent1"/>
                </a:solidFill>
              </a:rPr>
              <a:t>Trin fra et til fire med tekstfelter i turkis</a:t>
            </a:r>
          </a:p>
        </p:txBody>
      </p:sp>
      <p:sp>
        <p:nvSpPr>
          <p:cNvPr id="4" name="Rectangle 3">
            <a:extLst>
              <a:ext uri="{FF2B5EF4-FFF2-40B4-BE49-F238E27FC236}">
                <a16:creationId xmlns:a16="http://schemas.microsoft.com/office/drawing/2014/main" id="{7A652936-7863-C5A1-E071-863F3195D1F9}"/>
              </a:ext>
            </a:extLst>
          </p:cNvPr>
          <p:cNvSpPr/>
          <p:nvPr/>
        </p:nvSpPr>
        <p:spPr>
          <a:xfrm>
            <a:off x="814000" y="4803175"/>
            <a:ext cx="2376000" cy="8388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b">
            <a:noAutofit/>
          </a:bodyPr>
          <a:lstStyle/>
          <a:p>
            <a:pPr algn="ctr"/>
            <a:r>
              <a:rPr lang="da-DK" sz="2000" b="1" dirty="0">
                <a:solidFill>
                  <a:schemeClr val="accent1"/>
                </a:solidFill>
              </a:rPr>
              <a:t>1</a:t>
            </a:r>
          </a:p>
        </p:txBody>
      </p:sp>
      <p:sp>
        <p:nvSpPr>
          <p:cNvPr id="12" name="TextBox 11">
            <a:extLst>
              <a:ext uri="{FF2B5EF4-FFF2-40B4-BE49-F238E27FC236}">
                <a16:creationId xmlns:a16="http://schemas.microsoft.com/office/drawing/2014/main" id="{40050E7E-60E5-F393-549C-960FA08D396D}"/>
              </a:ext>
            </a:extLst>
          </p:cNvPr>
          <p:cNvSpPr txBox="1"/>
          <p:nvPr/>
        </p:nvSpPr>
        <p:spPr>
          <a:xfrm>
            <a:off x="812800" y="2816225"/>
            <a:ext cx="2026800" cy="1604968"/>
          </a:xfrm>
          <a:prstGeom prst="rect">
            <a:avLst/>
          </a:prstGeom>
          <a:noFill/>
        </p:spPr>
        <p:txBody>
          <a:bodyPr wrap="square" lIns="0" tIns="0" rIns="0" bIns="0" rtlCol="0" anchor="b">
            <a:normAutofit/>
          </a:bodyPr>
          <a:lstStyle/>
          <a:p>
            <a:pPr marL="0" indent="0">
              <a:buNone/>
            </a:pPr>
            <a:r>
              <a:rPr lang="da-DK" sz="1400" dirty="0"/>
              <a:t>Tilføj beskrivende eller relevant information her om trappen eller de vigtigste tal.</a:t>
            </a:r>
          </a:p>
        </p:txBody>
      </p:sp>
      <p:sp>
        <p:nvSpPr>
          <p:cNvPr id="13" name="TextBox 12">
            <a:extLst>
              <a:ext uri="{FF2B5EF4-FFF2-40B4-BE49-F238E27FC236}">
                <a16:creationId xmlns:a16="http://schemas.microsoft.com/office/drawing/2014/main" id="{265FE263-17CF-1DE4-31BD-D80B18147A59}"/>
              </a:ext>
            </a:extLst>
          </p:cNvPr>
          <p:cNvSpPr txBox="1"/>
          <p:nvPr/>
        </p:nvSpPr>
        <p:spPr>
          <a:xfrm>
            <a:off x="3251200" y="2034383"/>
            <a:ext cx="2026800" cy="1604968"/>
          </a:xfrm>
          <a:prstGeom prst="rect">
            <a:avLst/>
          </a:prstGeom>
          <a:noFill/>
        </p:spPr>
        <p:txBody>
          <a:bodyPr wrap="square" lIns="0" tIns="0" rIns="0" bIns="0" rtlCol="0" anchor="b">
            <a:normAutofit/>
          </a:bodyPr>
          <a:lstStyle/>
          <a:p>
            <a:pPr marL="0" indent="0">
              <a:buNone/>
            </a:pPr>
            <a:r>
              <a:rPr lang="da-DK" sz="1400" dirty="0"/>
              <a:t>Tilføj beskrivende eller relevant information her om trappen eller de vigtigste tal.</a:t>
            </a:r>
          </a:p>
        </p:txBody>
      </p:sp>
      <p:sp>
        <p:nvSpPr>
          <p:cNvPr id="14" name="TextBox 13">
            <a:extLst>
              <a:ext uri="{FF2B5EF4-FFF2-40B4-BE49-F238E27FC236}">
                <a16:creationId xmlns:a16="http://schemas.microsoft.com/office/drawing/2014/main" id="{62529E92-6A47-3326-6B62-594D7987F5BD}"/>
              </a:ext>
            </a:extLst>
          </p:cNvPr>
          <p:cNvSpPr txBox="1"/>
          <p:nvPr/>
        </p:nvSpPr>
        <p:spPr>
          <a:xfrm>
            <a:off x="5701816" y="1211257"/>
            <a:ext cx="2026800" cy="1604968"/>
          </a:xfrm>
          <a:prstGeom prst="rect">
            <a:avLst/>
          </a:prstGeom>
          <a:noFill/>
        </p:spPr>
        <p:txBody>
          <a:bodyPr wrap="square" lIns="0" tIns="0" rIns="0" bIns="0" rtlCol="0" anchor="b">
            <a:normAutofit/>
          </a:bodyPr>
          <a:lstStyle/>
          <a:p>
            <a:pPr marL="0" indent="0">
              <a:buNone/>
            </a:pPr>
            <a:r>
              <a:rPr lang="da-DK" sz="1400" dirty="0"/>
              <a:t>Tilføj beskrivende eller relevant information her om trappen eller de vigtigste tal.</a:t>
            </a:r>
          </a:p>
        </p:txBody>
      </p:sp>
      <p:sp>
        <p:nvSpPr>
          <p:cNvPr id="15" name="TextBox 14">
            <a:extLst>
              <a:ext uri="{FF2B5EF4-FFF2-40B4-BE49-F238E27FC236}">
                <a16:creationId xmlns:a16="http://schemas.microsoft.com/office/drawing/2014/main" id="{3212454A-86CC-0B21-FD09-5FC8D713722F}"/>
              </a:ext>
            </a:extLst>
          </p:cNvPr>
          <p:cNvSpPr txBox="1"/>
          <p:nvPr/>
        </p:nvSpPr>
        <p:spPr>
          <a:xfrm>
            <a:off x="8140616" y="429415"/>
            <a:ext cx="2026800" cy="1604968"/>
          </a:xfrm>
          <a:prstGeom prst="rect">
            <a:avLst/>
          </a:prstGeom>
          <a:noFill/>
        </p:spPr>
        <p:txBody>
          <a:bodyPr wrap="square" lIns="0" tIns="0" rIns="0" bIns="0" rtlCol="0" anchor="b">
            <a:normAutofit/>
          </a:bodyPr>
          <a:lstStyle/>
          <a:p>
            <a:pPr marL="0" indent="0">
              <a:buNone/>
            </a:pPr>
            <a:r>
              <a:rPr lang="da-DK" sz="1400" dirty="0"/>
              <a:t>Tilføj beskrivende eller relevant information her om trappen eller de vigtigste tal.</a:t>
            </a:r>
          </a:p>
        </p:txBody>
      </p:sp>
      <p:sp>
        <p:nvSpPr>
          <p:cNvPr id="5" name="Pladsholder til slidenummer 4">
            <a:extLst>
              <a:ext uri="{FF2B5EF4-FFF2-40B4-BE49-F238E27FC236}">
                <a16:creationId xmlns:a16="http://schemas.microsoft.com/office/drawing/2014/main" id="{81F09725-1A06-F433-995C-36976A6EF57C}"/>
              </a:ext>
            </a:extLst>
          </p:cNvPr>
          <p:cNvSpPr>
            <a:spLocks noGrp="1"/>
          </p:cNvSpPr>
          <p:nvPr>
            <p:ph type="sldNum" sz="quarter" idx="12"/>
          </p:nvPr>
        </p:nvSpPr>
        <p:spPr/>
        <p:txBody>
          <a:bodyPr/>
          <a:lstStyle/>
          <a:p>
            <a:fld id="{24C8C45C-947F-4981-8B3F-4F32E973C901}" type="slidenum">
              <a:rPr lang="da-DK" smtClean="0"/>
              <a:pPr/>
              <a:t>40</a:t>
            </a:fld>
            <a:endParaRPr lang="da-DK" dirty="0"/>
          </a:p>
        </p:txBody>
      </p:sp>
    </p:spTree>
    <p:extLst>
      <p:ext uri="{BB962C8B-B14F-4D97-AF65-F5344CB8AC3E}">
        <p14:creationId xmlns:p14="http://schemas.microsoft.com/office/powerpoint/2010/main" val="3889267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5CC847-03E5-B355-8D6B-EE90AB6A8D69}"/>
              </a:ext>
            </a:extLst>
          </p:cNvPr>
          <p:cNvSpPr>
            <a:spLocks noGrp="1"/>
          </p:cNvSpPr>
          <p:nvPr>
            <p:ph type="title"/>
          </p:nvPr>
        </p:nvSpPr>
        <p:spPr/>
        <p:txBody>
          <a:bodyPr/>
          <a:lstStyle/>
          <a:p>
            <a:r>
              <a:rPr lang="da-DK" dirty="0">
                <a:solidFill>
                  <a:schemeClr val="accent1"/>
                </a:solidFill>
              </a:rPr>
              <a:t>Trin fra et til fem med tekstfelter i rød</a:t>
            </a:r>
          </a:p>
        </p:txBody>
      </p:sp>
      <p:sp>
        <p:nvSpPr>
          <p:cNvPr id="2" name="Rectangle 1">
            <a:extLst>
              <a:ext uri="{FF2B5EF4-FFF2-40B4-BE49-F238E27FC236}">
                <a16:creationId xmlns:a16="http://schemas.microsoft.com/office/drawing/2014/main" id="{1678FBAE-E27E-CDDE-6203-90CF066F2AEE}"/>
              </a:ext>
            </a:extLst>
          </p:cNvPr>
          <p:cNvSpPr/>
          <p:nvPr/>
        </p:nvSpPr>
        <p:spPr>
          <a:xfrm>
            <a:off x="9309736" y="2412217"/>
            <a:ext cx="2069464" cy="32297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b">
            <a:noAutofit/>
          </a:bodyPr>
          <a:lstStyle/>
          <a:p>
            <a:pPr algn="ctr"/>
            <a:r>
              <a:rPr lang="da-DK" sz="2000" b="1" dirty="0">
                <a:solidFill>
                  <a:schemeClr val="bg1"/>
                </a:solidFill>
              </a:rPr>
              <a:t>5</a:t>
            </a:r>
          </a:p>
        </p:txBody>
      </p:sp>
      <p:sp>
        <p:nvSpPr>
          <p:cNvPr id="18" name="Rectangle 17">
            <a:extLst>
              <a:ext uri="{FF2B5EF4-FFF2-40B4-BE49-F238E27FC236}">
                <a16:creationId xmlns:a16="http://schemas.microsoft.com/office/drawing/2014/main" id="{557A2F03-9A47-D744-20F0-DCF092D680CC}"/>
              </a:ext>
            </a:extLst>
          </p:cNvPr>
          <p:cNvSpPr/>
          <p:nvPr/>
        </p:nvSpPr>
        <p:spPr>
          <a:xfrm>
            <a:off x="7175283" y="3058168"/>
            <a:ext cx="2069464" cy="258380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b">
            <a:noAutofit/>
          </a:bodyPr>
          <a:lstStyle/>
          <a:p>
            <a:pPr algn="ctr"/>
            <a:r>
              <a:rPr lang="da-DK" sz="2000" b="1" dirty="0">
                <a:solidFill>
                  <a:schemeClr val="accent1"/>
                </a:solidFill>
              </a:rPr>
              <a:t>4</a:t>
            </a:r>
          </a:p>
        </p:txBody>
      </p:sp>
      <p:sp>
        <p:nvSpPr>
          <p:cNvPr id="17" name="Rectangle 16">
            <a:extLst>
              <a:ext uri="{FF2B5EF4-FFF2-40B4-BE49-F238E27FC236}">
                <a16:creationId xmlns:a16="http://schemas.microsoft.com/office/drawing/2014/main" id="{B986244F-FEF9-B4E7-A627-D84A2B3D19DC}"/>
              </a:ext>
            </a:extLst>
          </p:cNvPr>
          <p:cNvSpPr/>
          <p:nvPr/>
        </p:nvSpPr>
        <p:spPr>
          <a:xfrm>
            <a:off x="5061015" y="3704120"/>
            <a:ext cx="2069464" cy="193785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b">
            <a:noAutofit/>
          </a:bodyPr>
          <a:lstStyle/>
          <a:p>
            <a:pPr algn="ctr"/>
            <a:r>
              <a:rPr lang="da-DK" sz="2000" b="1" dirty="0">
                <a:solidFill>
                  <a:schemeClr val="accent1"/>
                </a:solidFill>
              </a:rPr>
              <a:t>3</a:t>
            </a:r>
          </a:p>
        </p:txBody>
      </p:sp>
      <p:sp>
        <p:nvSpPr>
          <p:cNvPr id="16" name="Rectangle 15">
            <a:extLst>
              <a:ext uri="{FF2B5EF4-FFF2-40B4-BE49-F238E27FC236}">
                <a16:creationId xmlns:a16="http://schemas.microsoft.com/office/drawing/2014/main" id="{CE688B81-3F2D-53B3-4D4B-6B0D045E1A54}"/>
              </a:ext>
            </a:extLst>
          </p:cNvPr>
          <p:cNvSpPr/>
          <p:nvPr/>
        </p:nvSpPr>
        <p:spPr>
          <a:xfrm>
            <a:off x="2937346" y="4350071"/>
            <a:ext cx="2069464" cy="129190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b">
            <a:noAutofit/>
          </a:bodyPr>
          <a:lstStyle/>
          <a:p>
            <a:pPr algn="ctr"/>
            <a:r>
              <a:rPr lang="da-DK" sz="2000" b="1" dirty="0">
                <a:solidFill>
                  <a:schemeClr val="accent1"/>
                </a:solidFill>
              </a:rPr>
              <a:t>2</a:t>
            </a:r>
          </a:p>
        </p:txBody>
      </p:sp>
      <p:sp>
        <p:nvSpPr>
          <p:cNvPr id="4" name="Rectangle 3">
            <a:extLst>
              <a:ext uri="{FF2B5EF4-FFF2-40B4-BE49-F238E27FC236}">
                <a16:creationId xmlns:a16="http://schemas.microsoft.com/office/drawing/2014/main" id="{7A652936-7863-C5A1-E071-863F3195D1F9}"/>
              </a:ext>
            </a:extLst>
          </p:cNvPr>
          <p:cNvSpPr/>
          <p:nvPr/>
        </p:nvSpPr>
        <p:spPr>
          <a:xfrm>
            <a:off x="814001" y="4996023"/>
            <a:ext cx="2069464" cy="64595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b">
            <a:noAutofit/>
          </a:bodyPr>
          <a:lstStyle/>
          <a:p>
            <a:pPr algn="ctr"/>
            <a:r>
              <a:rPr lang="da-DK" sz="2000" b="1" dirty="0">
                <a:solidFill>
                  <a:schemeClr val="accent1"/>
                </a:solidFill>
              </a:rPr>
              <a:t>1</a:t>
            </a:r>
          </a:p>
        </p:txBody>
      </p:sp>
      <p:sp>
        <p:nvSpPr>
          <p:cNvPr id="12" name="TextBox 11">
            <a:extLst>
              <a:ext uri="{FF2B5EF4-FFF2-40B4-BE49-F238E27FC236}">
                <a16:creationId xmlns:a16="http://schemas.microsoft.com/office/drawing/2014/main" id="{40050E7E-60E5-F393-549C-960FA08D396D}"/>
              </a:ext>
            </a:extLst>
          </p:cNvPr>
          <p:cNvSpPr txBox="1"/>
          <p:nvPr/>
        </p:nvSpPr>
        <p:spPr>
          <a:xfrm>
            <a:off x="812800" y="3213109"/>
            <a:ext cx="2026800" cy="1604968"/>
          </a:xfrm>
          <a:prstGeom prst="rect">
            <a:avLst/>
          </a:prstGeom>
          <a:noFill/>
        </p:spPr>
        <p:txBody>
          <a:bodyPr wrap="square" lIns="0" tIns="0" rIns="0" bIns="0" rtlCol="0" anchor="b">
            <a:normAutofit/>
          </a:bodyPr>
          <a:lstStyle/>
          <a:p>
            <a:pPr marL="0" indent="0">
              <a:buNone/>
            </a:pPr>
            <a:r>
              <a:rPr lang="da-DK" sz="1200" dirty="0"/>
              <a:t>Tilføj beskrivende eller relevant information her om trappen eller de vigtigste tal.</a:t>
            </a:r>
          </a:p>
        </p:txBody>
      </p:sp>
      <p:sp>
        <p:nvSpPr>
          <p:cNvPr id="13" name="TextBox 12">
            <a:extLst>
              <a:ext uri="{FF2B5EF4-FFF2-40B4-BE49-F238E27FC236}">
                <a16:creationId xmlns:a16="http://schemas.microsoft.com/office/drawing/2014/main" id="{265FE263-17CF-1DE4-31BD-D80B18147A59}"/>
              </a:ext>
            </a:extLst>
          </p:cNvPr>
          <p:cNvSpPr txBox="1"/>
          <p:nvPr/>
        </p:nvSpPr>
        <p:spPr>
          <a:xfrm>
            <a:off x="2947253" y="2540715"/>
            <a:ext cx="2026800" cy="1604968"/>
          </a:xfrm>
          <a:prstGeom prst="rect">
            <a:avLst/>
          </a:prstGeom>
          <a:noFill/>
        </p:spPr>
        <p:txBody>
          <a:bodyPr wrap="square" lIns="0" tIns="0" rIns="0" bIns="0" rtlCol="0" anchor="b">
            <a:normAutofit/>
          </a:bodyPr>
          <a:lstStyle/>
          <a:p>
            <a:pPr marL="0" indent="0">
              <a:buNone/>
            </a:pPr>
            <a:r>
              <a:rPr lang="da-DK" sz="1200" dirty="0"/>
              <a:t>Tilføj beskrivende eller relevant information her om trappen eller de vigtigste tal.</a:t>
            </a:r>
          </a:p>
        </p:txBody>
      </p:sp>
      <p:sp>
        <p:nvSpPr>
          <p:cNvPr id="14" name="TextBox 13">
            <a:extLst>
              <a:ext uri="{FF2B5EF4-FFF2-40B4-BE49-F238E27FC236}">
                <a16:creationId xmlns:a16="http://schemas.microsoft.com/office/drawing/2014/main" id="{62529E92-6A47-3326-6B62-594D7987F5BD}"/>
              </a:ext>
            </a:extLst>
          </p:cNvPr>
          <p:cNvSpPr txBox="1"/>
          <p:nvPr/>
        </p:nvSpPr>
        <p:spPr>
          <a:xfrm>
            <a:off x="5061015" y="1954184"/>
            <a:ext cx="2026800" cy="1604968"/>
          </a:xfrm>
          <a:prstGeom prst="rect">
            <a:avLst/>
          </a:prstGeom>
          <a:noFill/>
        </p:spPr>
        <p:txBody>
          <a:bodyPr wrap="square" lIns="0" tIns="0" rIns="0" bIns="0" rtlCol="0" anchor="b">
            <a:normAutofit/>
          </a:bodyPr>
          <a:lstStyle/>
          <a:p>
            <a:pPr marL="0" indent="0">
              <a:buNone/>
            </a:pPr>
            <a:r>
              <a:rPr lang="da-DK" sz="1200" dirty="0"/>
              <a:t>Tilføj beskrivende eller relevant information her om trappen eller de vigtigste tal.</a:t>
            </a:r>
          </a:p>
        </p:txBody>
      </p:sp>
      <p:sp>
        <p:nvSpPr>
          <p:cNvPr id="15" name="TextBox 14">
            <a:extLst>
              <a:ext uri="{FF2B5EF4-FFF2-40B4-BE49-F238E27FC236}">
                <a16:creationId xmlns:a16="http://schemas.microsoft.com/office/drawing/2014/main" id="{3212454A-86CC-0B21-FD09-5FC8D713722F}"/>
              </a:ext>
            </a:extLst>
          </p:cNvPr>
          <p:cNvSpPr txBox="1"/>
          <p:nvPr/>
        </p:nvSpPr>
        <p:spPr>
          <a:xfrm>
            <a:off x="7174777" y="1315061"/>
            <a:ext cx="2026800" cy="1604968"/>
          </a:xfrm>
          <a:prstGeom prst="rect">
            <a:avLst/>
          </a:prstGeom>
          <a:noFill/>
        </p:spPr>
        <p:txBody>
          <a:bodyPr wrap="square" lIns="0" tIns="0" rIns="0" bIns="0" rtlCol="0" anchor="b">
            <a:normAutofit/>
          </a:bodyPr>
          <a:lstStyle/>
          <a:p>
            <a:pPr marL="0" indent="0">
              <a:buNone/>
            </a:pPr>
            <a:r>
              <a:rPr lang="da-DK" sz="1200" dirty="0"/>
              <a:t>Tilføj beskrivende eller relevant information her om trappen eller de vigtigste tal.</a:t>
            </a:r>
          </a:p>
        </p:txBody>
      </p:sp>
      <p:sp>
        <p:nvSpPr>
          <p:cNvPr id="8" name="TextBox 7">
            <a:extLst>
              <a:ext uri="{FF2B5EF4-FFF2-40B4-BE49-F238E27FC236}">
                <a16:creationId xmlns:a16="http://schemas.microsoft.com/office/drawing/2014/main" id="{F326D349-71CD-FDF5-F2C4-27E925E0B147}"/>
              </a:ext>
            </a:extLst>
          </p:cNvPr>
          <p:cNvSpPr txBox="1"/>
          <p:nvPr/>
        </p:nvSpPr>
        <p:spPr>
          <a:xfrm>
            <a:off x="9308148" y="667706"/>
            <a:ext cx="2026800" cy="1604968"/>
          </a:xfrm>
          <a:prstGeom prst="rect">
            <a:avLst/>
          </a:prstGeom>
          <a:noFill/>
        </p:spPr>
        <p:txBody>
          <a:bodyPr wrap="square" lIns="0" tIns="0" rIns="0" bIns="0" rtlCol="0" anchor="b">
            <a:normAutofit/>
          </a:bodyPr>
          <a:lstStyle/>
          <a:p>
            <a:pPr marL="0" indent="0">
              <a:buNone/>
            </a:pPr>
            <a:r>
              <a:rPr lang="da-DK" sz="1200" dirty="0"/>
              <a:t>Tilføj beskrivende eller relevant information her om trappen eller de vigtigste tal.</a:t>
            </a:r>
          </a:p>
        </p:txBody>
      </p:sp>
      <p:sp>
        <p:nvSpPr>
          <p:cNvPr id="6" name="Pladsholder til slidenummer 5">
            <a:extLst>
              <a:ext uri="{FF2B5EF4-FFF2-40B4-BE49-F238E27FC236}">
                <a16:creationId xmlns:a16="http://schemas.microsoft.com/office/drawing/2014/main" id="{05016B1F-D22F-A6FC-B034-FDF15EA17251}"/>
              </a:ext>
            </a:extLst>
          </p:cNvPr>
          <p:cNvSpPr>
            <a:spLocks noGrp="1"/>
          </p:cNvSpPr>
          <p:nvPr>
            <p:ph type="sldNum" sz="quarter" idx="12"/>
          </p:nvPr>
        </p:nvSpPr>
        <p:spPr/>
        <p:txBody>
          <a:bodyPr/>
          <a:lstStyle/>
          <a:p>
            <a:fld id="{24C8C45C-947F-4981-8B3F-4F32E973C901}" type="slidenum">
              <a:rPr lang="da-DK" smtClean="0"/>
              <a:pPr/>
              <a:t>41</a:t>
            </a:fld>
            <a:endParaRPr lang="da-DK" dirty="0"/>
          </a:p>
        </p:txBody>
      </p:sp>
    </p:spTree>
    <p:extLst>
      <p:ext uri="{BB962C8B-B14F-4D97-AF65-F5344CB8AC3E}">
        <p14:creationId xmlns:p14="http://schemas.microsoft.com/office/powerpoint/2010/main" val="3439162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037EC-AF3C-3A76-37CD-21F25BB6D777}"/>
              </a:ext>
            </a:extLst>
          </p:cNvPr>
          <p:cNvSpPr>
            <a:spLocks noGrp="1"/>
          </p:cNvSpPr>
          <p:nvPr>
            <p:ph type="title"/>
          </p:nvPr>
        </p:nvSpPr>
        <p:spPr/>
        <p:txBody>
          <a:bodyPr/>
          <a:lstStyle/>
          <a:p>
            <a:r>
              <a:rPr lang="da-DK" dirty="0"/>
              <a:t>Eksempel på blå kasser med tekst</a:t>
            </a:r>
          </a:p>
        </p:txBody>
      </p:sp>
      <p:sp>
        <p:nvSpPr>
          <p:cNvPr id="3" name="Rectangle 2">
            <a:extLst>
              <a:ext uri="{FF2B5EF4-FFF2-40B4-BE49-F238E27FC236}">
                <a16:creationId xmlns:a16="http://schemas.microsoft.com/office/drawing/2014/main" id="{C9F8A728-35F4-41E0-9017-98BB52B43D95}"/>
              </a:ext>
            </a:extLst>
          </p:cNvPr>
          <p:cNvSpPr/>
          <p:nvPr/>
        </p:nvSpPr>
        <p:spPr>
          <a:xfrm>
            <a:off x="812801" y="2032001"/>
            <a:ext cx="2438400" cy="3609973"/>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lIns="205200" tIns="205200" rIns="205200" bIns="205200" rtlCol="0" anchor="t">
            <a:noAutofit/>
          </a:bodyPr>
          <a:lstStyle/>
          <a:p>
            <a:pPr>
              <a:spcAft>
                <a:spcPts val="800"/>
              </a:spcAft>
            </a:pPr>
            <a:r>
              <a:rPr lang="da-DK" b="1" dirty="0">
                <a:solidFill>
                  <a:schemeClr val="accent1"/>
                </a:solidFill>
                <a:effectLst/>
              </a:rPr>
              <a:t>Overskrift</a:t>
            </a:r>
          </a:p>
          <a:p>
            <a:pPr>
              <a:spcAft>
                <a:spcPts val="800"/>
              </a:spcAft>
            </a:pPr>
            <a:r>
              <a:rPr lang="da-DK" sz="1400" dirty="0">
                <a:solidFill>
                  <a:schemeClr val="accent1"/>
                </a:solidFill>
                <a:effectLst/>
              </a:rPr>
              <a:t>Du kan skrive uddybende og forklarende tekst her.</a:t>
            </a:r>
          </a:p>
        </p:txBody>
      </p:sp>
      <p:sp>
        <p:nvSpPr>
          <p:cNvPr id="4" name="Rectangle 3">
            <a:extLst>
              <a:ext uri="{FF2B5EF4-FFF2-40B4-BE49-F238E27FC236}">
                <a16:creationId xmlns:a16="http://schemas.microsoft.com/office/drawing/2014/main" id="{F1D8B637-5A10-C88E-798F-7B2BAAD8C9A6}"/>
              </a:ext>
            </a:extLst>
          </p:cNvPr>
          <p:cNvSpPr/>
          <p:nvPr/>
        </p:nvSpPr>
        <p:spPr>
          <a:xfrm>
            <a:off x="4876800" y="2032001"/>
            <a:ext cx="2438400" cy="3609974"/>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lIns="205200" tIns="205200" rIns="205200" bIns="205200" rtlCol="0" anchor="t">
            <a:noAutofit/>
          </a:bodyPr>
          <a:lstStyle/>
          <a:p>
            <a:pPr>
              <a:spcAft>
                <a:spcPts val="800"/>
              </a:spcAft>
            </a:pPr>
            <a:r>
              <a:rPr lang="da-DK" sz="1800" b="1" dirty="0">
                <a:solidFill>
                  <a:schemeClr val="accent1"/>
                </a:solidFill>
                <a:effectLst/>
              </a:rPr>
              <a:t>Overskrift</a:t>
            </a:r>
          </a:p>
          <a:p>
            <a:pPr>
              <a:spcAft>
                <a:spcPts val="800"/>
              </a:spcAft>
            </a:pPr>
            <a:r>
              <a:rPr lang="da-DK" sz="1400" dirty="0">
                <a:solidFill>
                  <a:schemeClr val="accent1"/>
                </a:solidFill>
                <a:effectLst/>
              </a:rPr>
              <a:t>Du kan skrive uddybende og forklarende tekst her.</a:t>
            </a:r>
          </a:p>
        </p:txBody>
      </p:sp>
      <p:sp>
        <p:nvSpPr>
          <p:cNvPr id="5" name="Rectangle 4">
            <a:extLst>
              <a:ext uri="{FF2B5EF4-FFF2-40B4-BE49-F238E27FC236}">
                <a16:creationId xmlns:a16="http://schemas.microsoft.com/office/drawing/2014/main" id="{EAD08632-BEA9-B5B5-8DC7-97E133385157}"/>
              </a:ext>
            </a:extLst>
          </p:cNvPr>
          <p:cNvSpPr/>
          <p:nvPr/>
        </p:nvSpPr>
        <p:spPr>
          <a:xfrm>
            <a:off x="8940800" y="2032000"/>
            <a:ext cx="2438400" cy="3609975"/>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lIns="205200" tIns="205200" rIns="205200" bIns="205200" rtlCol="0" anchor="t">
            <a:noAutofit/>
          </a:bodyPr>
          <a:lstStyle/>
          <a:p>
            <a:pPr>
              <a:spcAft>
                <a:spcPts val="800"/>
              </a:spcAft>
            </a:pPr>
            <a:r>
              <a:rPr lang="da-DK" sz="1800" b="1" dirty="0">
                <a:solidFill>
                  <a:schemeClr val="accent1"/>
                </a:solidFill>
                <a:effectLst/>
              </a:rPr>
              <a:t>Overskrift</a:t>
            </a:r>
          </a:p>
          <a:p>
            <a:pPr>
              <a:spcAft>
                <a:spcPts val="800"/>
              </a:spcAft>
            </a:pPr>
            <a:r>
              <a:rPr lang="da-DK" sz="1400" dirty="0">
                <a:solidFill>
                  <a:schemeClr val="accent1"/>
                </a:solidFill>
                <a:effectLst/>
              </a:rPr>
              <a:t>Du kan skrive uddybende og forklarende tekst her.</a:t>
            </a:r>
          </a:p>
        </p:txBody>
      </p:sp>
      <p:cxnSp>
        <p:nvCxnSpPr>
          <p:cNvPr id="6" name="Straight Arrow Connector 5">
            <a:extLst>
              <a:ext uri="{FF2B5EF4-FFF2-40B4-BE49-F238E27FC236}">
                <a16:creationId xmlns:a16="http://schemas.microsoft.com/office/drawing/2014/main" id="{1A14D33B-4AB0-00E6-6103-8452C743DBDE}"/>
              </a:ext>
            </a:extLst>
          </p:cNvPr>
          <p:cNvCxnSpPr>
            <a:cxnSpLocks/>
          </p:cNvCxnSpPr>
          <p:nvPr/>
        </p:nvCxnSpPr>
        <p:spPr>
          <a:xfrm>
            <a:off x="3638550" y="3827780"/>
            <a:ext cx="838200" cy="0"/>
          </a:xfrm>
          <a:prstGeom prst="straightConnector1">
            <a:avLst/>
          </a:prstGeom>
          <a:ln w="25400" cap="rnd">
            <a:headEnd type="arrow"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988DF7F-E72E-52D5-FFDD-6614ABDA7B7E}"/>
              </a:ext>
            </a:extLst>
          </p:cNvPr>
          <p:cNvCxnSpPr>
            <a:cxnSpLocks/>
          </p:cNvCxnSpPr>
          <p:nvPr/>
        </p:nvCxnSpPr>
        <p:spPr>
          <a:xfrm>
            <a:off x="7719695" y="3827780"/>
            <a:ext cx="838200" cy="0"/>
          </a:xfrm>
          <a:prstGeom prst="straightConnector1">
            <a:avLst/>
          </a:prstGeom>
          <a:ln w="25400" cap="rnd">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9" name="Pladsholder til slidenummer 8">
            <a:extLst>
              <a:ext uri="{FF2B5EF4-FFF2-40B4-BE49-F238E27FC236}">
                <a16:creationId xmlns:a16="http://schemas.microsoft.com/office/drawing/2014/main" id="{E271A3B4-73C6-82C8-60C3-1866940B7F98}"/>
              </a:ext>
            </a:extLst>
          </p:cNvPr>
          <p:cNvSpPr>
            <a:spLocks noGrp="1"/>
          </p:cNvSpPr>
          <p:nvPr>
            <p:ph type="sldNum" sz="quarter" idx="12"/>
          </p:nvPr>
        </p:nvSpPr>
        <p:spPr/>
        <p:txBody>
          <a:bodyPr/>
          <a:lstStyle/>
          <a:p>
            <a:fld id="{24C8C45C-947F-4981-8B3F-4F32E973C901}" type="slidenum">
              <a:rPr lang="da-DK" smtClean="0"/>
              <a:pPr/>
              <a:t>42</a:t>
            </a:fld>
            <a:endParaRPr lang="da-DK" dirty="0"/>
          </a:p>
        </p:txBody>
      </p:sp>
    </p:spTree>
    <p:extLst>
      <p:ext uri="{BB962C8B-B14F-4D97-AF65-F5344CB8AC3E}">
        <p14:creationId xmlns:p14="http://schemas.microsoft.com/office/powerpoint/2010/main" val="3387099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6DB0267-2781-6C8F-9135-49AB29CC5281}"/>
              </a:ext>
            </a:extLst>
          </p:cNvPr>
          <p:cNvSpPr>
            <a:spLocks noGrp="1" noRot="1" noMove="1" noResize="1" noEditPoints="1" noAdjustHandles="1" noChangeArrowheads="1" noChangeShapeType="1"/>
          </p:cNvSpPr>
          <p:nvPr/>
        </p:nvSpPr>
        <p:spPr>
          <a:xfrm>
            <a:off x="406800" y="0"/>
            <a:ext cx="11379600" cy="6045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a:extLst>
              <a:ext uri="{FF2B5EF4-FFF2-40B4-BE49-F238E27FC236}">
                <a16:creationId xmlns:a16="http://schemas.microsoft.com/office/drawing/2014/main" id="{C82037EC-AF3C-3A76-37CD-21F25BB6D777}"/>
              </a:ext>
            </a:extLst>
          </p:cNvPr>
          <p:cNvSpPr>
            <a:spLocks noGrp="1"/>
          </p:cNvSpPr>
          <p:nvPr>
            <p:ph type="title"/>
          </p:nvPr>
        </p:nvSpPr>
        <p:spPr/>
        <p:txBody>
          <a:bodyPr/>
          <a:lstStyle/>
          <a:p>
            <a:r>
              <a:rPr lang="da-DK" dirty="0"/>
              <a:t>Eksempel på turkis kasser med tekst og baggrund</a:t>
            </a:r>
          </a:p>
        </p:txBody>
      </p:sp>
      <p:sp>
        <p:nvSpPr>
          <p:cNvPr id="8" name="Rectangle 7">
            <a:extLst>
              <a:ext uri="{FF2B5EF4-FFF2-40B4-BE49-F238E27FC236}">
                <a16:creationId xmlns:a16="http://schemas.microsoft.com/office/drawing/2014/main" id="{91D8A6B2-E01E-534F-257B-7C11A719ACB4}"/>
              </a:ext>
            </a:extLst>
          </p:cNvPr>
          <p:cNvSpPr/>
          <p:nvPr/>
        </p:nvSpPr>
        <p:spPr>
          <a:xfrm>
            <a:off x="812800" y="2032000"/>
            <a:ext cx="2438400" cy="3609974"/>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lIns="205200" tIns="205200" rIns="205200" bIns="205200" rtlCol="0" anchor="t">
            <a:noAutofit/>
          </a:bodyPr>
          <a:lstStyle/>
          <a:p>
            <a:pPr>
              <a:spcAft>
                <a:spcPts val="800"/>
              </a:spcAft>
            </a:pPr>
            <a:r>
              <a:rPr lang="da-DK" b="1" dirty="0">
                <a:solidFill>
                  <a:schemeClr val="accent1"/>
                </a:solidFill>
                <a:effectLst/>
              </a:rPr>
              <a:t>Overskrift</a:t>
            </a:r>
          </a:p>
          <a:p>
            <a:pPr>
              <a:spcAft>
                <a:spcPts val="800"/>
              </a:spcAft>
            </a:pPr>
            <a:r>
              <a:rPr lang="da-DK" sz="1400" dirty="0">
                <a:solidFill>
                  <a:schemeClr val="accent1"/>
                </a:solidFill>
                <a:effectLst/>
              </a:rPr>
              <a:t>Du kan skrive uddybende og forklarende tekst her.</a:t>
            </a:r>
          </a:p>
        </p:txBody>
      </p:sp>
      <p:sp>
        <p:nvSpPr>
          <p:cNvPr id="9" name="Rectangle 8">
            <a:extLst>
              <a:ext uri="{FF2B5EF4-FFF2-40B4-BE49-F238E27FC236}">
                <a16:creationId xmlns:a16="http://schemas.microsoft.com/office/drawing/2014/main" id="{0782C642-22D4-FADB-4380-709ECF9BD7E5}"/>
              </a:ext>
            </a:extLst>
          </p:cNvPr>
          <p:cNvSpPr/>
          <p:nvPr/>
        </p:nvSpPr>
        <p:spPr>
          <a:xfrm>
            <a:off x="4876800" y="2032001"/>
            <a:ext cx="2438400" cy="3609974"/>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lIns="205200" tIns="205200" rIns="205200" bIns="205200" rtlCol="0" anchor="t">
            <a:noAutofit/>
          </a:bodyPr>
          <a:lstStyle/>
          <a:p>
            <a:pPr>
              <a:spcAft>
                <a:spcPts val="800"/>
              </a:spcAft>
            </a:pPr>
            <a:r>
              <a:rPr lang="da-DK" b="1" dirty="0">
                <a:solidFill>
                  <a:schemeClr val="accent1"/>
                </a:solidFill>
                <a:effectLst/>
              </a:rPr>
              <a:t>Overskrift</a:t>
            </a:r>
          </a:p>
          <a:p>
            <a:pPr>
              <a:spcAft>
                <a:spcPts val="800"/>
              </a:spcAft>
            </a:pPr>
            <a:r>
              <a:rPr lang="da-DK" sz="1400" dirty="0">
                <a:solidFill>
                  <a:schemeClr val="accent1"/>
                </a:solidFill>
                <a:effectLst/>
              </a:rPr>
              <a:t>Du kan skrive uddybende og forklarende tekst her.</a:t>
            </a:r>
          </a:p>
        </p:txBody>
      </p:sp>
      <p:sp>
        <p:nvSpPr>
          <p:cNvPr id="10" name="Rectangle 9">
            <a:extLst>
              <a:ext uri="{FF2B5EF4-FFF2-40B4-BE49-F238E27FC236}">
                <a16:creationId xmlns:a16="http://schemas.microsoft.com/office/drawing/2014/main" id="{0AACD05C-34FD-8D45-C9EE-4609D69B919A}"/>
              </a:ext>
            </a:extLst>
          </p:cNvPr>
          <p:cNvSpPr/>
          <p:nvPr/>
        </p:nvSpPr>
        <p:spPr>
          <a:xfrm>
            <a:off x="8940800" y="2032001"/>
            <a:ext cx="2438400" cy="3609974"/>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lIns="205200" tIns="205200" rIns="205200" bIns="205200" rtlCol="0" anchor="t">
            <a:noAutofit/>
          </a:bodyPr>
          <a:lstStyle/>
          <a:p>
            <a:pPr>
              <a:spcAft>
                <a:spcPts val="800"/>
              </a:spcAft>
            </a:pPr>
            <a:r>
              <a:rPr lang="da-DK" b="1" dirty="0">
                <a:solidFill>
                  <a:schemeClr val="accent1"/>
                </a:solidFill>
                <a:effectLst/>
              </a:rPr>
              <a:t>Overskrift</a:t>
            </a:r>
          </a:p>
          <a:p>
            <a:pPr>
              <a:spcAft>
                <a:spcPts val="800"/>
              </a:spcAft>
            </a:pPr>
            <a:r>
              <a:rPr lang="da-DK" sz="1400" dirty="0">
                <a:solidFill>
                  <a:schemeClr val="accent1"/>
                </a:solidFill>
                <a:effectLst/>
              </a:rPr>
              <a:t>Du kan skrive uddybende og forklarende tekst her.</a:t>
            </a:r>
          </a:p>
          <a:p>
            <a:pPr>
              <a:spcAft>
                <a:spcPts val="800"/>
              </a:spcAft>
            </a:pPr>
            <a:endParaRPr lang="da-DK" sz="1400" dirty="0">
              <a:solidFill>
                <a:schemeClr val="tx2"/>
              </a:solidFill>
              <a:effectLst/>
            </a:endParaRPr>
          </a:p>
        </p:txBody>
      </p:sp>
      <p:cxnSp>
        <p:nvCxnSpPr>
          <p:cNvPr id="11" name="Straight Arrow Connector 10">
            <a:extLst>
              <a:ext uri="{FF2B5EF4-FFF2-40B4-BE49-F238E27FC236}">
                <a16:creationId xmlns:a16="http://schemas.microsoft.com/office/drawing/2014/main" id="{C4B7C5F3-DFF0-3A05-06C0-0CEAAE9A6D8B}"/>
              </a:ext>
            </a:extLst>
          </p:cNvPr>
          <p:cNvCxnSpPr>
            <a:cxnSpLocks/>
          </p:cNvCxnSpPr>
          <p:nvPr/>
        </p:nvCxnSpPr>
        <p:spPr>
          <a:xfrm>
            <a:off x="3638550" y="3827780"/>
            <a:ext cx="838200" cy="0"/>
          </a:xfrm>
          <a:prstGeom prst="straightConnector1">
            <a:avLst/>
          </a:prstGeom>
          <a:ln w="25400" cap="rnd">
            <a:headEnd type="arrow"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468FCC5-4B3E-DDDD-58FA-735C756AFF44}"/>
              </a:ext>
            </a:extLst>
          </p:cNvPr>
          <p:cNvCxnSpPr>
            <a:cxnSpLocks/>
          </p:cNvCxnSpPr>
          <p:nvPr/>
        </p:nvCxnSpPr>
        <p:spPr>
          <a:xfrm>
            <a:off x="7719695" y="3827780"/>
            <a:ext cx="838200" cy="0"/>
          </a:xfrm>
          <a:prstGeom prst="straightConnector1">
            <a:avLst/>
          </a:prstGeom>
          <a:ln w="25400" cap="rnd">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4" name="Pladsholder til slidenummer 3">
            <a:extLst>
              <a:ext uri="{FF2B5EF4-FFF2-40B4-BE49-F238E27FC236}">
                <a16:creationId xmlns:a16="http://schemas.microsoft.com/office/drawing/2014/main" id="{F6AD9B82-F4F2-28A3-ECE1-53785B1CBDFE}"/>
              </a:ext>
            </a:extLst>
          </p:cNvPr>
          <p:cNvSpPr>
            <a:spLocks noGrp="1"/>
          </p:cNvSpPr>
          <p:nvPr>
            <p:ph type="sldNum" sz="quarter" idx="12"/>
          </p:nvPr>
        </p:nvSpPr>
        <p:spPr/>
        <p:txBody>
          <a:bodyPr/>
          <a:lstStyle/>
          <a:p>
            <a:fld id="{24C8C45C-947F-4981-8B3F-4F32E973C901}" type="slidenum">
              <a:rPr lang="da-DK" smtClean="0"/>
              <a:pPr/>
              <a:t>43</a:t>
            </a:fld>
            <a:endParaRPr lang="da-DK" dirty="0"/>
          </a:p>
        </p:txBody>
      </p:sp>
    </p:spTree>
    <p:extLst>
      <p:ext uri="{BB962C8B-B14F-4D97-AF65-F5344CB8AC3E}">
        <p14:creationId xmlns:p14="http://schemas.microsoft.com/office/powerpoint/2010/main" val="2073543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CB4EE-0798-A5DC-E01B-562FB8BEFD68}"/>
              </a:ext>
            </a:extLst>
          </p:cNvPr>
          <p:cNvSpPr>
            <a:spLocks noGrp="1"/>
          </p:cNvSpPr>
          <p:nvPr>
            <p:ph type="title"/>
          </p:nvPr>
        </p:nvSpPr>
        <p:spPr/>
        <p:txBody>
          <a:bodyPr/>
          <a:lstStyle/>
          <a:p>
            <a:r>
              <a:rPr lang="da-DK" dirty="0"/>
              <a:t>Eksempel på variation af farvede kasser med tekst</a:t>
            </a:r>
          </a:p>
        </p:txBody>
      </p:sp>
      <p:sp>
        <p:nvSpPr>
          <p:cNvPr id="3" name="Rectangle 2">
            <a:extLst>
              <a:ext uri="{FF2B5EF4-FFF2-40B4-BE49-F238E27FC236}">
                <a16:creationId xmlns:a16="http://schemas.microsoft.com/office/drawing/2014/main" id="{F720E576-F0DF-CABF-B4E0-E31A31DC93E3}"/>
              </a:ext>
            </a:extLst>
          </p:cNvPr>
          <p:cNvSpPr/>
          <p:nvPr/>
        </p:nvSpPr>
        <p:spPr>
          <a:xfrm>
            <a:off x="812800" y="2032001"/>
            <a:ext cx="2438400" cy="3609973"/>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lIns="205200" tIns="205200" rIns="205200" bIns="205200" rtlCol="0" anchor="t">
            <a:noAutofit/>
          </a:bodyPr>
          <a:lstStyle/>
          <a:p>
            <a:pPr>
              <a:spcAft>
                <a:spcPts val="800"/>
              </a:spcAft>
            </a:pPr>
            <a:r>
              <a:rPr lang="da-DK" b="1" dirty="0">
                <a:solidFill>
                  <a:schemeClr val="accent1"/>
                </a:solidFill>
              </a:rPr>
              <a:t>Opgaven</a:t>
            </a:r>
            <a:endParaRPr lang="da-DK" b="1" dirty="0">
              <a:solidFill>
                <a:schemeClr val="accent1"/>
              </a:solidFill>
              <a:effectLst/>
            </a:endParaRPr>
          </a:p>
          <a:p>
            <a:pPr>
              <a:spcAft>
                <a:spcPts val="800"/>
              </a:spcAft>
            </a:pPr>
            <a:r>
              <a:rPr lang="da-DK" sz="1400" dirty="0">
                <a:solidFill>
                  <a:schemeClr val="accent1"/>
                </a:solidFill>
                <a:effectLst/>
              </a:rPr>
              <a:t>Du kan skrive uddybende og forklarende tekst her.</a:t>
            </a:r>
          </a:p>
        </p:txBody>
      </p:sp>
      <p:sp>
        <p:nvSpPr>
          <p:cNvPr id="4" name="Rectangle 3">
            <a:extLst>
              <a:ext uri="{FF2B5EF4-FFF2-40B4-BE49-F238E27FC236}">
                <a16:creationId xmlns:a16="http://schemas.microsoft.com/office/drawing/2014/main" id="{83F72EE8-5FA7-CCAB-71AB-C65615CADA06}"/>
              </a:ext>
            </a:extLst>
          </p:cNvPr>
          <p:cNvSpPr/>
          <p:nvPr/>
        </p:nvSpPr>
        <p:spPr>
          <a:xfrm>
            <a:off x="4876800" y="2032001"/>
            <a:ext cx="2438400" cy="3609974"/>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lIns="205200" tIns="205200" rIns="205200" bIns="205200" rtlCol="0" anchor="t">
            <a:noAutofit/>
          </a:bodyPr>
          <a:lstStyle/>
          <a:p>
            <a:pPr>
              <a:spcAft>
                <a:spcPts val="800"/>
              </a:spcAft>
            </a:pPr>
            <a:r>
              <a:rPr lang="da-DK" sz="1800" b="1" dirty="0">
                <a:solidFill>
                  <a:schemeClr val="accent1"/>
                </a:solidFill>
                <a:effectLst/>
              </a:rPr>
              <a:t>Problemet</a:t>
            </a:r>
          </a:p>
          <a:p>
            <a:pPr>
              <a:spcAft>
                <a:spcPts val="800"/>
              </a:spcAft>
            </a:pPr>
            <a:r>
              <a:rPr lang="da-DK" sz="1400" dirty="0">
                <a:solidFill>
                  <a:schemeClr val="accent1"/>
                </a:solidFill>
                <a:effectLst/>
              </a:rPr>
              <a:t>Du kan skrive uddybende og forklarende tekst her.</a:t>
            </a:r>
          </a:p>
        </p:txBody>
      </p:sp>
      <p:sp>
        <p:nvSpPr>
          <p:cNvPr id="5" name="Rectangle 4">
            <a:extLst>
              <a:ext uri="{FF2B5EF4-FFF2-40B4-BE49-F238E27FC236}">
                <a16:creationId xmlns:a16="http://schemas.microsoft.com/office/drawing/2014/main" id="{847D0DC1-4ECD-36E6-B490-02D67A39F705}"/>
              </a:ext>
            </a:extLst>
          </p:cNvPr>
          <p:cNvSpPr/>
          <p:nvPr/>
        </p:nvSpPr>
        <p:spPr>
          <a:xfrm>
            <a:off x="8940800" y="2032001"/>
            <a:ext cx="2438400" cy="3609974"/>
          </a:xfrm>
          <a:prstGeom prst="rect">
            <a:avLst/>
          </a:prstGeom>
          <a:solidFill>
            <a:schemeClr val="tx2">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lIns="205200" tIns="205200" rIns="205200" bIns="205200" rtlCol="0" anchor="t">
            <a:noAutofit/>
          </a:bodyPr>
          <a:lstStyle/>
          <a:p>
            <a:pPr>
              <a:spcAft>
                <a:spcPts val="800"/>
              </a:spcAft>
            </a:pPr>
            <a:r>
              <a:rPr lang="da-DK" sz="1800" b="1" dirty="0">
                <a:solidFill>
                  <a:schemeClr val="accent1"/>
                </a:solidFill>
                <a:effectLst/>
              </a:rPr>
              <a:t>Løsningen</a:t>
            </a:r>
          </a:p>
          <a:p>
            <a:pPr>
              <a:spcAft>
                <a:spcPts val="800"/>
              </a:spcAft>
            </a:pPr>
            <a:r>
              <a:rPr lang="da-DK" sz="1400" dirty="0">
                <a:solidFill>
                  <a:schemeClr val="accent1"/>
                </a:solidFill>
                <a:effectLst/>
              </a:rPr>
              <a:t>Du kan skrive uddybende og forklarende tekst her.</a:t>
            </a:r>
          </a:p>
        </p:txBody>
      </p:sp>
      <p:cxnSp>
        <p:nvCxnSpPr>
          <p:cNvPr id="6" name="Straight Arrow Connector 5">
            <a:extLst>
              <a:ext uri="{FF2B5EF4-FFF2-40B4-BE49-F238E27FC236}">
                <a16:creationId xmlns:a16="http://schemas.microsoft.com/office/drawing/2014/main" id="{E044AA72-DA96-3D0E-9BCE-162C47A37E9C}"/>
              </a:ext>
            </a:extLst>
          </p:cNvPr>
          <p:cNvCxnSpPr>
            <a:cxnSpLocks/>
          </p:cNvCxnSpPr>
          <p:nvPr/>
        </p:nvCxnSpPr>
        <p:spPr>
          <a:xfrm>
            <a:off x="3638550" y="3827780"/>
            <a:ext cx="838200" cy="0"/>
          </a:xfrm>
          <a:prstGeom prst="straightConnector1">
            <a:avLst/>
          </a:prstGeom>
          <a:ln w="25400" cap="rn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74FC881-2D62-9165-C90E-2446D45987F0}"/>
              </a:ext>
            </a:extLst>
          </p:cNvPr>
          <p:cNvCxnSpPr>
            <a:cxnSpLocks/>
          </p:cNvCxnSpPr>
          <p:nvPr/>
        </p:nvCxnSpPr>
        <p:spPr>
          <a:xfrm>
            <a:off x="7719695" y="3827780"/>
            <a:ext cx="838200" cy="0"/>
          </a:xfrm>
          <a:prstGeom prst="straightConnector1">
            <a:avLst/>
          </a:prstGeom>
          <a:ln w="25400" cap="rn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Pladsholder til slidenummer 8">
            <a:extLst>
              <a:ext uri="{FF2B5EF4-FFF2-40B4-BE49-F238E27FC236}">
                <a16:creationId xmlns:a16="http://schemas.microsoft.com/office/drawing/2014/main" id="{3E4BAE72-0E41-300B-59D8-E6B675C573F1}"/>
              </a:ext>
            </a:extLst>
          </p:cNvPr>
          <p:cNvSpPr>
            <a:spLocks noGrp="1"/>
          </p:cNvSpPr>
          <p:nvPr>
            <p:ph type="sldNum" sz="quarter" idx="12"/>
          </p:nvPr>
        </p:nvSpPr>
        <p:spPr/>
        <p:txBody>
          <a:bodyPr/>
          <a:lstStyle/>
          <a:p>
            <a:fld id="{24C8C45C-947F-4981-8B3F-4F32E973C901}" type="slidenum">
              <a:rPr lang="da-DK" smtClean="0"/>
              <a:pPr/>
              <a:t>44</a:t>
            </a:fld>
            <a:endParaRPr lang="da-DK" dirty="0"/>
          </a:p>
        </p:txBody>
      </p:sp>
    </p:spTree>
    <p:extLst>
      <p:ext uri="{BB962C8B-B14F-4D97-AF65-F5344CB8AC3E}">
        <p14:creationId xmlns:p14="http://schemas.microsoft.com/office/powerpoint/2010/main" val="3139151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CB4EE-0798-A5DC-E01B-562FB8BEFD68}"/>
              </a:ext>
            </a:extLst>
          </p:cNvPr>
          <p:cNvSpPr>
            <a:spLocks noGrp="1"/>
          </p:cNvSpPr>
          <p:nvPr>
            <p:ph type="title"/>
          </p:nvPr>
        </p:nvSpPr>
        <p:spPr/>
        <p:txBody>
          <a:bodyPr/>
          <a:lstStyle/>
          <a:p>
            <a:r>
              <a:rPr lang="da-DK" dirty="0"/>
              <a:t>Eksempel på variation af farvede kasser med tekst</a:t>
            </a:r>
          </a:p>
        </p:txBody>
      </p:sp>
      <p:sp>
        <p:nvSpPr>
          <p:cNvPr id="9" name="Rectangle 8">
            <a:extLst>
              <a:ext uri="{FF2B5EF4-FFF2-40B4-BE49-F238E27FC236}">
                <a16:creationId xmlns:a16="http://schemas.microsoft.com/office/drawing/2014/main" id="{0E60BC50-E248-BC4F-869A-B354DECE85A1}"/>
              </a:ext>
            </a:extLst>
          </p:cNvPr>
          <p:cNvSpPr/>
          <p:nvPr/>
        </p:nvSpPr>
        <p:spPr>
          <a:xfrm>
            <a:off x="8128671" y="1660473"/>
            <a:ext cx="2440098" cy="398150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62000" tIns="162000" rIns="162000" bIns="162000" rtlCol="0" anchor="ctr">
            <a:noAutofit/>
          </a:bodyPr>
          <a:lstStyle/>
          <a:p>
            <a:pPr algn="l"/>
            <a:endParaRPr lang="da-DK" sz="1200" dirty="0">
              <a:solidFill>
                <a:schemeClr val="tx2"/>
              </a:solidFill>
            </a:endParaRPr>
          </a:p>
        </p:txBody>
      </p:sp>
      <p:sp>
        <p:nvSpPr>
          <p:cNvPr id="10" name="Rectangle 9">
            <a:extLst>
              <a:ext uri="{FF2B5EF4-FFF2-40B4-BE49-F238E27FC236}">
                <a16:creationId xmlns:a16="http://schemas.microsoft.com/office/drawing/2014/main" id="{FC81B547-BBA1-3139-BCD5-81BAE9B3EE3A}"/>
              </a:ext>
            </a:extLst>
          </p:cNvPr>
          <p:cNvSpPr/>
          <p:nvPr/>
        </p:nvSpPr>
        <p:spPr>
          <a:xfrm>
            <a:off x="5689600" y="1660474"/>
            <a:ext cx="2438400" cy="398150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62000" tIns="162000" rIns="162000" bIns="162000" rtlCol="0" anchor="ctr">
            <a:noAutofit/>
          </a:bodyPr>
          <a:lstStyle/>
          <a:p>
            <a:pPr algn="l"/>
            <a:endParaRPr lang="da-DK" sz="1200" dirty="0">
              <a:solidFill>
                <a:schemeClr val="tx2"/>
              </a:solidFill>
            </a:endParaRPr>
          </a:p>
        </p:txBody>
      </p:sp>
      <p:sp>
        <p:nvSpPr>
          <p:cNvPr id="11" name="Rectangle 10">
            <a:extLst>
              <a:ext uri="{FF2B5EF4-FFF2-40B4-BE49-F238E27FC236}">
                <a16:creationId xmlns:a16="http://schemas.microsoft.com/office/drawing/2014/main" id="{C0A01CC7-6874-B8C6-35AF-4554B1BBA6CE}"/>
              </a:ext>
            </a:extLst>
          </p:cNvPr>
          <p:cNvSpPr/>
          <p:nvPr/>
        </p:nvSpPr>
        <p:spPr>
          <a:xfrm>
            <a:off x="3249666" y="1660474"/>
            <a:ext cx="2441897" cy="398150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62000" tIns="162000" rIns="162000" bIns="162000" rtlCol="0" anchor="ctr">
            <a:noAutofit/>
          </a:bodyPr>
          <a:lstStyle/>
          <a:p>
            <a:pPr algn="l"/>
            <a:endParaRPr lang="da-DK" sz="1200" dirty="0">
              <a:solidFill>
                <a:schemeClr val="tx2"/>
              </a:solidFill>
            </a:endParaRPr>
          </a:p>
        </p:txBody>
      </p:sp>
      <p:sp>
        <p:nvSpPr>
          <p:cNvPr id="12" name="Rectangle 11">
            <a:extLst>
              <a:ext uri="{FF2B5EF4-FFF2-40B4-BE49-F238E27FC236}">
                <a16:creationId xmlns:a16="http://schemas.microsoft.com/office/drawing/2014/main" id="{4B49EE05-566E-1A67-C9E6-D79AF3F5EF21}"/>
              </a:ext>
            </a:extLst>
          </p:cNvPr>
          <p:cNvSpPr/>
          <p:nvPr/>
        </p:nvSpPr>
        <p:spPr>
          <a:xfrm>
            <a:off x="813229" y="1660474"/>
            <a:ext cx="2438740" cy="398150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62000" tIns="162000" rIns="162000" bIns="162000" rtlCol="0" anchor="ctr">
            <a:noAutofit/>
          </a:bodyPr>
          <a:lstStyle/>
          <a:p>
            <a:pPr algn="l"/>
            <a:endParaRPr lang="da-DK" sz="1200" dirty="0">
              <a:solidFill>
                <a:schemeClr val="tx2"/>
              </a:solidFill>
            </a:endParaRPr>
          </a:p>
        </p:txBody>
      </p:sp>
      <p:cxnSp>
        <p:nvCxnSpPr>
          <p:cNvPr id="13" name="Straight Connector 3">
            <a:extLst>
              <a:ext uri="{FF2B5EF4-FFF2-40B4-BE49-F238E27FC236}">
                <a16:creationId xmlns:a16="http://schemas.microsoft.com/office/drawing/2014/main" id="{3B0C8447-C46B-DF84-5687-C671D2D30F03}"/>
              </a:ext>
            </a:extLst>
          </p:cNvPr>
          <p:cNvCxnSpPr>
            <a:cxnSpLocks/>
            <a:stCxn id="23" idx="6"/>
            <a:endCxn id="20" idx="2"/>
          </p:cNvCxnSpPr>
          <p:nvPr/>
        </p:nvCxnSpPr>
        <p:spPr>
          <a:xfrm flipV="1">
            <a:off x="912329" y="1654193"/>
            <a:ext cx="2244209" cy="1798"/>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4">
            <a:extLst>
              <a:ext uri="{FF2B5EF4-FFF2-40B4-BE49-F238E27FC236}">
                <a16:creationId xmlns:a16="http://schemas.microsoft.com/office/drawing/2014/main" id="{2A9526C1-AF05-E6EF-9BAA-929D4D50B9B1}"/>
              </a:ext>
            </a:extLst>
          </p:cNvPr>
          <p:cNvCxnSpPr>
            <a:cxnSpLocks/>
            <a:stCxn id="20" idx="6"/>
            <a:endCxn id="21" idx="2"/>
          </p:cNvCxnSpPr>
          <p:nvPr/>
        </p:nvCxnSpPr>
        <p:spPr>
          <a:xfrm>
            <a:off x="3350938" y="1654193"/>
            <a:ext cx="2245912" cy="0"/>
          </a:xfrm>
          <a:prstGeom prst="line">
            <a:avLst/>
          </a:prstGeom>
          <a:ln w="25400" cap="rnd">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5">
            <a:extLst>
              <a:ext uri="{FF2B5EF4-FFF2-40B4-BE49-F238E27FC236}">
                <a16:creationId xmlns:a16="http://schemas.microsoft.com/office/drawing/2014/main" id="{AA8E3ED7-DD17-47D0-E18A-2FFBBD53C956}"/>
              </a:ext>
            </a:extLst>
          </p:cNvPr>
          <p:cNvCxnSpPr>
            <a:cxnSpLocks/>
            <a:stCxn id="21" idx="6"/>
            <a:endCxn id="22" idx="2"/>
          </p:cNvCxnSpPr>
          <p:nvPr/>
        </p:nvCxnSpPr>
        <p:spPr>
          <a:xfrm>
            <a:off x="5791250" y="1654193"/>
            <a:ext cx="2246035" cy="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6">
            <a:extLst>
              <a:ext uri="{FF2B5EF4-FFF2-40B4-BE49-F238E27FC236}">
                <a16:creationId xmlns:a16="http://schemas.microsoft.com/office/drawing/2014/main" id="{CD4AAEDD-386D-84D1-7663-33B9C8405E2C}"/>
              </a:ext>
            </a:extLst>
          </p:cNvPr>
          <p:cNvCxnSpPr>
            <a:cxnSpLocks/>
            <a:stCxn id="22" idx="6"/>
          </p:cNvCxnSpPr>
          <p:nvPr/>
        </p:nvCxnSpPr>
        <p:spPr>
          <a:xfrm>
            <a:off x="8231685" y="1654193"/>
            <a:ext cx="2341750" cy="0"/>
          </a:xfrm>
          <a:prstGeom prst="line">
            <a:avLst/>
          </a:prstGeom>
          <a:ln w="25400" cap="rnd">
            <a:solidFill>
              <a:schemeClr val="accent4">
                <a:lumMod val="7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17" name="TextBox 7">
            <a:extLst>
              <a:ext uri="{FF2B5EF4-FFF2-40B4-BE49-F238E27FC236}">
                <a16:creationId xmlns:a16="http://schemas.microsoft.com/office/drawing/2014/main" id="{DD30156A-7987-D315-717A-C9922EBA40FB}"/>
              </a:ext>
            </a:extLst>
          </p:cNvPr>
          <p:cNvSpPr txBox="1"/>
          <p:nvPr/>
        </p:nvSpPr>
        <p:spPr>
          <a:xfrm>
            <a:off x="1021885" y="1881767"/>
            <a:ext cx="2025250" cy="912497"/>
          </a:xfrm>
          <a:prstGeom prst="rect">
            <a:avLst/>
          </a:prstGeom>
          <a:noFill/>
        </p:spPr>
        <p:txBody>
          <a:bodyPr wrap="square" lIns="0" tIns="0" rIns="0" bIns="0" rtlCol="0">
            <a:noAutofit/>
          </a:bodyPr>
          <a:lstStyle/>
          <a:p>
            <a:r>
              <a:rPr lang="da-DK" sz="2000" b="1" dirty="0">
                <a:solidFill>
                  <a:schemeClr val="accent2">
                    <a:lumMod val="75000"/>
                  </a:schemeClr>
                </a:solidFill>
              </a:rPr>
              <a:t>01</a:t>
            </a:r>
            <a:r>
              <a:rPr lang="da-DK" sz="1200" b="1" dirty="0">
                <a:solidFill>
                  <a:schemeClr val="accent2">
                    <a:lumMod val="75000"/>
                  </a:schemeClr>
                </a:solidFill>
              </a:rPr>
              <a:t/>
            </a:r>
            <a:br>
              <a:rPr lang="da-DK" sz="1200" b="1" dirty="0">
                <a:solidFill>
                  <a:schemeClr val="accent2">
                    <a:lumMod val="75000"/>
                  </a:schemeClr>
                </a:solidFill>
              </a:rPr>
            </a:br>
            <a:r>
              <a:rPr lang="da-DK" sz="1200" b="1" dirty="0">
                <a:solidFill>
                  <a:schemeClr val="accent5">
                    <a:lumMod val="50000"/>
                  </a:schemeClr>
                </a:solidFill>
              </a:rPr>
              <a:t>Lorem ipsum dolor sit amet, </a:t>
            </a:r>
            <a:r>
              <a:rPr lang="da-DK" sz="1200" b="1" dirty="0" err="1">
                <a:solidFill>
                  <a:schemeClr val="accent5">
                    <a:lumMod val="50000"/>
                  </a:schemeClr>
                </a:solidFill>
              </a:rPr>
              <a:t>consectetuer</a:t>
            </a:r>
            <a:r>
              <a:rPr lang="da-DK" sz="1200" b="1" dirty="0">
                <a:solidFill>
                  <a:schemeClr val="accent5">
                    <a:lumMod val="50000"/>
                  </a:schemeClr>
                </a:solidFill>
              </a:rPr>
              <a:t> </a:t>
            </a:r>
            <a:r>
              <a:rPr lang="da-DK" sz="1200" b="1" dirty="0" err="1">
                <a:solidFill>
                  <a:schemeClr val="accent5">
                    <a:lumMod val="50000"/>
                  </a:schemeClr>
                </a:solidFill>
              </a:rPr>
              <a:t>adipiscing</a:t>
            </a:r>
            <a:r>
              <a:rPr lang="da-DK" sz="1200" b="1" dirty="0">
                <a:solidFill>
                  <a:schemeClr val="accent5">
                    <a:lumMod val="50000"/>
                  </a:schemeClr>
                </a:solidFill>
              </a:rPr>
              <a:t> </a:t>
            </a:r>
            <a:r>
              <a:rPr lang="da-DK" sz="1200" b="1" dirty="0" err="1">
                <a:solidFill>
                  <a:schemeClr val="accent5">
                    <a:lumMod val="50000"/>
                  </a:schemeClr>
                </a:solidFill>
              </a:rPr>
              <a:t>elit</a:t>
            </a:r>
            <a:r>
              <a:rPr lang="da-DK" sz="1200" b="1" dirty="0">
                <a:solidFill>
                  <a:schemeClr val="accent5">
                    <a:lumMod val="50000"/>
                  </a:schemeClr>
                </a:solidFill>
              </a:rPr>
              <a:t>. </a:t>
            </a:r>
          </a:p>
          <a:p>
            <a:pPr algn="l"/>
            <a:endParaRPr lang="da-DK" sz="1200" b="1" dirty="0">
              <a:solidFill>
                <a:schemeClr val="accent2">
                  <a:lumMod val="75000"/>
                </a:schemeClr>
              </a:solidFill>
            </a:endParaRPr>
          </a:p>
          <a:p>
            <a:pPr algn="l"/>
            <a:endParaRPr lang="da-DK" sz="1200" b="1" dirty="0">
              <a:solidFill>
                <a:schemeClr val="accent2">
                  <a:lumMod val="75000"/>
                </a:schemeClr>
              </a:solidFill>
            </a:endParaRPr>
          </a:p>
          <a:p>
            <a:r>
              <a:rPr lang="da-DK" sz="1200" dirty="0">
                <a:solidFill>
                  <a:schemeClr val="accent2">
                    <a:lumMod val="75000"/>
                  </a:schemeClr>
                </a:solidFill>
              </a:rPr>
              <a:t/>
            </a:r>
            <a:br>
              <a:rPr lang="da-DK" sz="1200" dirty="0">
                <a:solidFill>
                  <a:schemeClr val="accent2">
                    <a:lumMod val="75000"/>
                  </a:schemeClr>
                </a:solidFill>
              </a:rPr>
            </a:br>
            <a:r>
              <a:rPr lang="da-DK" sz="1200" dirty="0">
                <a:solidFill>
                  <a:schemeClr val="accent2">
                    <a:lumMod val="75000"/>
                  </a:schemeClr>
                </a:solidFill>
              </a:rPr>
              <a:t/>
            </a:r>
            <a:br>
              <a:rPr lang="da-DK" sz="1200" dirty="0">
                <a:solidFill>
                  <a:schemeClr val="accent2">
                    <a:lumMod val="75000"/>
                  </a:schemeClr>
                </a:solidFill>
              </a:rPr>
            </a:br>
            <a:endParaRPr lang="da-DK" sz="1200" dirty="0">
              <a:solidFill>
                <a:schemeClr val="accent2">
                  <a:lumMod val="75000"/>
                </a:schemeClr>
              </a:solidFill>
            </a:endParaRPr>
          </a:p>
        </p:txBody>
      </p:sp>
      <p:sp>
        <p:nvSpPr>
          <p:cNvPr id="18" name="TextBox 8">
            <a:extLst>
              <a:ext uri="{FF2B5EF4-FFF2-40B4-BE49-F238E27FC236}">
                <a16:creationId xmlns:a16="http://schemas.microsoft.com/office/drawing/2014/main" id="{798B13F0-89B1-1EA7-69C6-9A89BB09638A}"/>
              </a:ext>
            </a:extLst>
          </p:cNvPr>
          <p:cNvSpPr txBox="1"/>
          <p:nvPr/>
        </p:nvSpPr>
        <p:spPr>
          <a:xfrm>
            <a:off x="3447902" y="1881768"/>
            <a:ext cx="2141416" cy="896410"/>
          </a:xfrm>
          <a:prstGeom prst="rect">
            <a:avLst/>
          </a:prstGeom>
          <a:noFill/>
        </p:spPr>
        <p:txBody>
          <a:bodyPr wrap="square" lIns="0" tIns="0" rIns="0" bIns="0" rtlCol="0">
            <a:noAutofit/>
          </a:bodyPr>
          <a:lstStyle/>
          <a:p>
            <a:r>
              <a:rPr lang="da-DK" sz="2000" b="1" dirty="0">
                <a:solidFill>
                  <a:schemeClr val="accent3">
                    <a:lumMod val="50000"/>
                  </a:schemeClr>
                </a:solidFill>
              </a:rPr>
              <a:t>02 </a:t>
            </a:r>
            <a:r>
              <a:rPr lang="da-DK" sz="1200" b="1" dirty="0">
                <a:solidFill>
                  <a:schemeClr val="accent3">
                    <a:lumMod val="50000"/>
                  </a:schemeClr>
                </a:solidFill>
              </a:rPr>
              <a:t/>
            </a:r>
            <a:br>
              <a:rPr lang="da-DK" sz="1200" b="1" dirty="0">
                <a:solidFill>
                  <a:schemeClr val="accent3">
                    <a:lumMod val="50000"/>
                  </a:schemeClr>
                </a:solidFill>
              </a:rPr>
            </a:br>
            <a:r>
              <a:rPr lang="da-DK" sz="1200" b="1" dirty="0" err="1">
                <a:solidFill>
                  <a:schemeClr val="tx2">
                    <a:lumMod val="50000"/>
                  </a:schemeClr>
                </a:solidFill>
              </a:rPr>
              <a:t>Lorem</a:t>
            </a:r>
            <a:r>
              <a:rPr lang="da-DK" sz="1200" b="1" dirty="0">
                <a:solidFill>
                  <a:schemeClr val="tx2">
                    <a:lumMod val="50000"/>
                  </a:schemeClr>
                </a:solidFill>
              </a:rPr>
              <a:t> </a:t>
            </a:r>
            <a:r>
              <a:rPr lang="da-DK" sz="1200" b="1" dirty="0" err="1">
                <a:solidFill>
                  <a:schemeClr val="tx2">
                    <a:lumMod val="50000"/>
                  </a:schemeClr>
                </a:solidFill>
              </a:rPr>
              <a:t>ipsum</a:t>
            </a:r>
            <a:r>
              <a:rPr lang="da-DK" sz="1200" b="1" dirty="0">
                <a:solidFill>
                  <a:schemeClr val="tx2">
                    <a:lumMod val="50000"/>
                  </a:schemeClr>
                </a:solidFill>
              </a:rPr>
              <a:t> </a:t>
            </a:r>
            <a:r>
              <a:rPr lang="da-DK" sz="1200" b="1" dirty="0" err="1">
                <a:solidFill>
                  <a:schemeClr val="tx2">
                    <a:lumMod val="50000"/>
                  </a:schemeClr>
                </a:solidFill>
              </a:rPr>
              <a:t>dolor</a:t>
            </a:r>
            <a:r>
              <a:rPr lang="da-DK" sz="1200" b="1" dirty="0">
                <a:solidFill>
                  <a:schemeClr val="tx2">
                    <a:lumMod val="50000"/>
                  </a:schemeClr>
                </a:solidFill>
              </a:rPr>
              <a:t> sit </a:t>
            </a:r>
            <a:r>
              <a:rPr lang="da-DK" sz="1200" b="1" dirty="0" err="1">
                <a:solidFill>
                  <a:schemeClr val="tx2">
                    <a:lumMod val="50000"/>
                  </a:schemeClr>
                </a:solidFill>
              </a:rPr>
              <a:t>amet</a:t>
            </a:r>
            <a:r>
              <a:rPr lang="da-DK" sz="1200" b="1" dirty="0">
                <a:solidFill>
                  <a:schemeClr val="tx2">
                    <a:lumMod val="50000"/>
                  </a:schemeClr>
                </a:solidFill>
              </a:rPr>
              <a:t>, </a:t>
            </a:r>
            <a:r>
              <a:rPr lang="da-DK" sz="1200" b="1" dirty="0" err="1">
                <a:solidFill>
                  <a:schemeClr val="tx2">
                    <a:lumMod val="50000"/>
                  </a:schemeClr>
                </a:solidFill>
              </a:rPr>
              <a:t>consectetuer</a:t>
            </a:r>
            <a:r>
              <a:rPr lang="da-DK" sz="1200" b="1" dirty="0">
                <a:solidFill>
                  <a:schemeClr val="tx2">
                    <a:lumMod val="50000"/>
                  </a:schemeClr>
                </a:solidFill>
              </a:rPr>
              <a:t> </a:t>
            </a:r>
            <a:r>
              <a:rPr lang="da-DK" sz="1200" b="1" dirty="0" err="1">
                <a:solidFill>
                  <a:schemeClr val="tx2">
                    <a:lumMod val="50000"/>
                  </a:schemeClr>
                </a:solidFill>
              </a:rPr>
              <a:t>adipiscing</a:t>
            </a:r>
            <a:r>
              <a:rPr lang="da-DK" sz="1200" b="1" dirty="0">
                <a:solidFill>
                  <a:schemeClr val="tx2">
                    <a:lumMod val="50000"/>
                  </a:schemeClr>
                </a:solidFill>
              </a:rPr>
              <a:t> </a:t>
            </a:r>
            <a:r>
              <a:rPr lang="da-DK" sz="1200" b="1" dirty="0" err="1">
                <a:solidFill>
                  <a:schemeClr val="tx2">
                    <a:lumMod val="50000"/>
                  </a:schemeClr>
                </a:solidFill>
              </a:rPr>
              <a:t>elit</a:t>
            </a:r>
            <a:r>
              <a:rPr lang="da-DK" sz="1200" b="1" dirty="0">
                <a:solidFill>
                  <a:schemeClr val="tx2">
                    <a:lumMod val="50000"/>
                  </a:schemeClr>
                </a:solidFill>
              </a:rPr>
              <a:t>. </a:t>
            </a:r>
          </a:p>
          <a:p>
            <a:pPr algn="l"/>
            <a:r>
              <a:rPr lang="da-DK" sz="1200" dirty="0">
                <a:solidFill>
                  <a:schemeClr val="tx2">
                    <a:lumMod val="50000"/>
                  </a:schemeClr>
                </a:solidFill>
              </a:rPr>
              <a:t/>
            </a:r>
            <a:br>
              <a:rPr lang="da-DK" sz="1200" dirty="0">
                <a:solidFill>
                  <a:schemeClr val="tx2">
                    <a:lumMod val="50000"/>
                  </a:schemeClr>
                </a:solidFill>
              </a:rPr>
            </a:br>
            <a:endParaRPr lang="da-DK" sz="1200" b="1" dirty="0">
              <a:solidFill>
                <a:schemeClr val="tx2">
                  <a:lumMod val="50000"/>
                </a:schemeClr>
              </a:solidFill>
            </a:endParaRPr>
          </a:p>
        </p:txBody>
      </p:sp>
      <p:sp>
        <p:nvSpPr>
          <p:cNvPr id="19" name="TextBox 9">
            <a:extLst>
              <a:ext uri="{FF2B5EF4-FFF2-40B4-BE49-F238E27FC236}">
                <a16:creationId xmlns:a16="http://schemas.microsoft.com/office/drawing/2014/main" id="{CE419046-7ADD-331C-ED87-51517E385EE9}"/>
              </a:ext>
            </a:extLst>
          </p:cNvPr>
          <p:cNvSpPr txBox="1"/>
          <p:nvPr/>
        </p:nvSpPr>
        <p:spPr>
          <a:xfrm>
            <a:off x="5895703" y="1894268"/>
            <a:ext cx="2025250" cy="899998"/>
          </a:xfrm>
          <a:prstGeom prst="rect">
            <a:avLst/>
          </a:prstGeom>
          <a:noFill/>
        </p:spPr>
        <p:txBody>
          <a:bodyPr wrap="square" lIns="0" tIns="0" rIns="0" bIns="0" rtlCol="0">
            <a:normAutofit/>
          </a:bodyPr>
          <a:lstStyle/>
          <a:p>
            <a:r>
              <a:rPr lang="da-DK" sz="2000" b="1" dirty="0">
                <a:solidFill>
                  <a:schemeClr val="accent6"/>
                </a:solidFill>
              </a:rPr>
              <a:t>03 </a:t>
            </a:r>
            <a:r>
              <a:rPr lang="da-DK" sz="1200" b="1" dirty="0">
                <a:solidFill>
                  <a:schemeClr val="accent6"/>
                </a:solidFill>
              </a:rPr>
              <a:t/>
            </a:r>
            <a:br>
              <a:rPr lang="da-DK" sz="1200" b="1" dirty="0">
                <a:solidFill>
                  <a:schemeClr val="accent6"/>
                </a:solidFill>
              </a:rPr>
            </a:br>
            <a:r>
              <a:rPr lang="da-DK" sz="1200" b="1" dirty="0" err="1">
                <a:solidFill>
                  <a:schemeClr val="accent6"/>
                </a:solidFill>
              </a:rPr>
              <a:t>Dolor</a:t>
            </a:r>
            <a:r>
              <a:rPr lang="da-DK" sz="1200" b="1" dirty="0">
                <a:solidFill>
                  <a:schemeClr val="accent6"/>
                </a:solidFill>
              </a:rPr>
              <a:t> sit </a:t>
            </a:r>
            <a:r>
              <a:rPr lang="da-DK" sz="1200" b="1" dirty="0" err="1">
                <a:solidFill>
                  <a:schemeClr val="accent6"/>
                </a:solidFill>
              </a:rPr>
              <a:t>amet</a:t>
            </a:r>
            <a:r>
              <a:rPr lang="da-DK" sz="1200" b="1" dirty="0">
                <a:solidFill>
                  <a:schemeClr val="accent6"/>
                </a:solidFill>
              </a:rPr>
              <a:t>, </a:t>
            </a:r>
            <a:r>
              <a:rPr lang="da-DK" sz="1200" b="1" dirty="0" err="1">
                <a:solidFill>
                  <a:schemeClr val="accent6"/>
                </a:solidFill>
              </a:rPr>
              <a:t>consectetuer</a:t>
            </a:r>
            <a:r>
              <a:rPr lang="da-DK" sz="1200" b="1" dirty="0">
                <a:solidFill>
                  <a:schemeClr val="accent6"/>
                </a:solidFill>
              </a:rPr>
              <a:t> </a:t>
            </a:r>
            <a:r>
              <a:rPr lang="da-DK" sz="1200" b="1" dirty="0" err="1">
                <a:solidFill>
                  <a:schemeClr val="accent6"/>
                </a:solidFill>
              </a:rPr>
              <a:t>adipiscing</a:t>
            </a:r>
            <a:r>
              <a:rPr lang="da-DK" sz="1200" b="1" dirty="0">
                <a:solidFill>
                  <a:schemeClr val="accent6"/>
                </a:solidFill>
              </a:rPr>
              <a:t> </a:t>
            </a:r>
            <a:r>
              <a:rPr lang="da-DK" sz="1200" b="1" dirty="0" err="1">
                <a:solidFill>
                  <a:schemeClr val="accent6"/>
                </a:solidFill>
              </a:rPr>
              <a:t>elit</a:t>
            </a:r>
            <a:endParaRPr lang="da-DK" sz="1200" b="1" dirty="0">
              <a:solidFill>
                <a:schemeClr val="accent6"/>
              </a:solidFill>
            </a:endParaRPr>
          </a:p>
          <a:p>
            <a:pPr algn="l"/>
            <a:endParaRPr lang="da-DK" sz="1200" dirty="0">
              <a:solidFill>
                <a:schemeClr val="accent6"/>
              </a:solidFill>
            </a:endParaRPr>
          </a:p>
        </p:txBody>
      </p:sp>
      <p:sp>
        <p:nvSpPr>
          <p:cNvPr id="20" name="Oval 12">
            <a:extLst>
              <a:ext uri="{FF2B5EF4-FFF2-40B4-BE49-F238E27FC236}">
                <a16:creationId xmlns:a16="http://schemas.microsoft.com/office/drawing/2014/main" id="{F4446A88-16F0-2261-4AC0-9207E570F05B}"/>
              </a:ext>
            </a:extLst>
          </p:cNvPr>
          <p:cNvSpPr>
            <a:spLocks noChangeAspect="1"/>
          </p:cNvSpPr>
          <p:nvPr/>
        </p:nvSpPr>
        <p:spPr>
          <a:xfrm>
            <a:off x="3156538" y="1294328"/>
            <a:ext cx="194400" cy="719730"/>
          </a:xfrm>
          <a:prstGeom prst="ellipse">
            <a:avLst/>
          </a:prstGeom>
          <a:solidFill>
            <a:schemeClr val="bg1"/>
          </a:solid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spAutoFit/>
          </a:bodyPr>
          <a:lstStyle/>
          <a:p>
            <a:pPr algn="l"/>
            <a:endParaRPr lang="da-DK" sz="1200" dirty="0">
              <a:solidFill>
                <a:schemeClr val="accent2"/>
              </a:solidFill>
            </a:endParaRPr>
          </a:p>
        </p:txBody>
      </p:sp>
      <p:sp>
        <p:nvSpPr>
          <p:cNvPr id="21" name="Oval 14">
            <a:extLst>
              <a:ext uri="{FF2B5EF4-FFF2-40B4-BE49-F238E27FC236}">
                <a16:creationId xmlns:a16="http://schemas.microsoft.com/office/drawing/2014/main" id="{9B4E3116-8D39-4439-14C8-EE7CB4EA3ABA}"/>
              </a:ext>
            </a:extLst>
          </p:cNvPr>
          <p:cNvSpPr>
            <a:spLocks noChangeAspect="1"/>
          </p:cNvSpPr>
          <p:nvPr/>
        </p:nvSpPr>
        <p:spPr>
          <a:xfrm>
            <a:off x="5596850" y="1294328"/>
            <a:ext cx="194400" cy="719730"/>
          </a:xfrm>
          <a:prstGeom prst="ellipse">
            <a:avLst/>
          </a:prstGeom>
          <a:solidFill>
            <a:schemeClr val="bg1"/>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spAutoFit/>
          </a:bodyPr>
          <a:lstStyle/>
          <a:p>
            <a:pPr algn="l"/>
            <a:endParaRPr lang="da-DK" sz="1200" dirty="0">
              <a:solidFill>
                <a:schemeClr val="accent2"/>
              </a:solidFill>
            </a:endParaRPr>
          </a:p>
        </p:txBody>
      </p:sp>
      <p:sp>
        <p:nvSpPr>
          <p:cNvPr id="22" name="Oval 16">
            <a:extLst>
              <a:ext uri="{FF2B5EF4-FFF2-40B4-BE49-F238E27FC236}">
                <a16:creationId xmlns:a16="http://schemas.microsoft.com/office/drawing/2014/main" id="{9984941F-6F2C-7A63-64C5-1F9CEA82EE4A}"/>
              </a:ext>
            </a:extLst>
          </p:cNvPr>
          <p:cNvSpPr>
            <a:spLocks noChangeAspect="1"/>
          </p:cNvSpPr>
          <p:nvPr/>
        </p:nvSpPr>
        <p:spPr>
          <a:xfrm>
            <a:off x="8037285" y="1294328"/>
            <a:ext cx="194400" cy="719730"/>
          </a:xfrm>
          <a:prstGeom prst="ellipse">
            <a:avLst/>
          </a:prstGeom>
          <a:solidFill>
            <a:schemeClr val="bg1"/>
          </a:solidFill>
          <a:ln w="254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spAutoFit/>
          </a:bodyPr>
          <a:lstStyle/>
          <a:p>
            <a:pPr algn="l"/>
            <a:endParaRPr lang="da-DK" sz="1200" dirty="0">
              <a:solidFill>
                <a:schemeClr val="accent2"/>
              </a:solidFill>
            </a:endParaRPr>
          </a:p>
        </p:txBody>
      </p:sp>
      <p:sp>
        <p:nvSpPr>
          <p:cNvPr id="23" name="Oval 18">
            <a:extLst>
              <a:ext uri="{FF2B5EF4-FFF2-40B4-BE49-F238E27FC236}">
                <a16:creationId xmlns:a16="http://schemas.microsoft.com/office/drawing/2014/main" id="{7E3B4DDC-0D78-B729-12A4-A215E48D2DE8}"/>
              </a:ext>
            </a:extLst>
          </p:cNvPr>
          <p:cNvSpPr>
            <a:spLocks noChangeAspect="1"/>
          </p:cNvSpPr>
          <p:nvPr/>
        </p:nvSpPr>
        <p:spPr>
          <a:xfrm>
            <a:off x="717929" y="1296126"/>
            <a:ext cx="194400" cy="719730"/>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spAutoFit/>
          </a:bodyPr>
          <a:lstStyle/>
          <a:p>
            <a:pPr algn="l"/>
            <a:endParaRPr lang="da-DK" sz="1200" dirty="0">
              <a:solidFill>
                <a:schemeClr val="accent2"/>
              </a:solidFill>
            </a:endParaRPr>
          </a:p>
        </p:txBody>
      </p:sp>
      <p:sp>
        <p:nvSpPr>
          <p:cNvPr id="24" name="Tekstfelt 28">
            <a:extLst>
              <a:ext uri="{FF2B5EF4-FFF2-40B4-BE49-F238E27FC236}">
                <a16:creationId xmlns:a16="http://schemas.microsoft.com/office/drawing/2014/main" id="{457914C0-01D6-5AED-1BCF-A16066410FB6}"/>
              </a:ext>
            </a:extLst>
          </p:cNvPr>
          <p:cNvSpPr txBox="1"/>
          <p:nvPr/>
        </p:nvSpPr>
        <p:spPr>
          <a:xfrm>
            <a:off x="817153" y="2977006"/>
            <a:ext cx="2450414" cy="2445733"/>
          </a:xfrm>
          <a:prstGeom prst="rect">
            <a:avLst/>
          </a:prstGeom>
          <a:noFill/>
        </p:spPr>
        <p:txBody>
          <a:bodyPr wrap="square" lIns="205200" tIns="205200" rIns="205200" bIns="205200" rtlCol="0">
            <a:spAutoFit/>
          </a:bodyPr>
          <a:lstStyle/>
          <a:p>
            <a:r>
              <a:rPr lang="da-DK" sz="1200" dirty="0">
                <a:solidFill>
                  <a:schemeClr val="accent5">
                    <a:lumMod val="50000"/>
                  </a:schemeClr>
                </a:solidFill>
              </a:rPr>
              <a:t>Lorem ipsum dolor sit amet, consectetuer adipiscing elit. Maecenas porttitor congue massa. Fusce posuere, magna sed pulvinar ultricies, purus lectus malesuada libero, sit amet commodo magna eros quis urna.</a:t>
            </a:r>
          </a:p>
          <a:p>
            <a:endParaRPr lang="da-DK" sz="1200" dirty="0">
              <a:solidFill>
                <a:schemeClr val="accent5">
                  <a:lumMod val="50000"/>
                </a:schemeClr>
              </a:solidFill>
            </a:endParaRPr>
          </a:p>
          <a:p>
            <a:endParaRPr lang="da-DK" sz="1200" dirty="0">
              <a:solidFill>
                <a:schemeClr val="accent5">
                  <a:lumMod val="50000"/>
                </a:schemeClr>
              </a:solidFill>
            </a:endParaRPr>
          </a:p>
          <a:p>
            <a:pPr algn="l"/>
            <a:endParaRPr lang="da-DK" sz="1200" dirty="0">
              <a:solidFill>
                <a:schemeClr val="accent5">
                  <a:lumMod val="50000"/>
                </a:schemeClr>
              </a:solidFill>
            </a:endParaRPr>
          </a:p>
        </p:txBody>
      </p:sp>
      <p:sp>
        <p:nvSpPr>
          <p:cNvPr id="25" name="Tekstfelt 30">
            <a:extLst>
              <a:ext uri="{FF2B5EF4-FFF2-40B4-BE49-F238E27FC236}">
                <a16:creationId xmlns:a16="http://schemas.microsoft.com/office/drawing/2014/main" id="{9C6CD045-6E69-06D0-DA85-41617432743C}"/>
              </a:ext>
            </a:extLst>
          </p:cNvPr>
          <p:cNvSpPr txBox="1"/>
          <p:nvPr/>
        </p:nvSpPr>
        <p:spPr>
          <a:xfrm>
            <a:off x="3235739" y="2972011"/>
            <a:ext cx="2441897" cy="2445733"/>
          </a:xfrm>
          <a:prstGeom prst="rect">
            <a:avLst/>
          </a:prstGeom>
          <a:noFill/>
        </p:spPr>
        <p:txBody>
          <a:bodyPr wrap="square" lIns="205200" tIns="205200" rIns="205200" bIns="205200" rtlCol="0">
            <a:spAutoFit/>
          </a:bodyPr>
          <a:lstStyle/>
          <a:p>
            <a:r>
              <a:rPr lang="da-DK" sz="1200" dirty="0" err="1">
                <a:solidFill>
                  <a:schemeClr val="tx2">
                    <a:lumMod val="50000"/>
                  </a:schemeClr>
                </a:solidFill>
              </a:rPr>
              <a:t>Lorem</a:t>
            </a:r>
            <a:r>
              <a:rPr lang="da-DK" sz="1200" dirty="0">
                <a:solidFill>
                  <a:schemeClr val="tx2">
                    <a:lumMod val="50000"/>
                  </a:schemeClr>
                </a:solidFill>
              </a:rPr>
              <a:t> </a:t>
            </a:r>
            <a:r>
              <a:rPr lang="da-DK" sz="1200" dirty="0" err="1">
                <a:solidFill>
                  <a:schemeClr val="tx2">
                    <a:lumMod val="50000"/>
                  </a:schemeClr>
                </a:solidFill>
              </a:rPr>
              <a:t>ipsum</a:t>
            </a:r>
            <a:r>
              <a:rPr lang="da-DK" sz="1200" dirty="0">
                <a:solidFill>
                  <a:schemeClr val="tx2">
                    <a:lumMod val="50000"/>
                  </a:schemeClr>
                </a:solidFill>
              </a:rPr>
              <a:t> </a:t>
            </a:r>
            <a:r>
              <a:rPr lang="da-DK" sz="1200" dirty="0" err="1">
                <a:solidFill>
                  <a:schemeClr val="tx2">
                    <a:lumMod val="50000"/>
                  </a:schemeClr>
                </a:solidFill>
              </a:rPr>
              <a:t>dolor</a:t>
            </a:r>
            <a:r>
              <a:rPr lang="da-DK" sz="1200" dirty="0">
                <a:solidFill>
                  <a:schemeClr val="tx2">
                    <a:lumMod val="50000"/>
                  </a:schemeClr>
                </a:solidFill>
              </a:rPr>
              <a:t> sit </a:t>
            </a:r>
            <a:r>
              <a:rPr lang="da-DK" sz="1200" dirty="0" err="1">
                <a:solidFill>
                  <a:schemeClr val="tx2">
                    <a:lumMod val="50000"/>
                  </a:schemeClr>
                </a:solidFill>
              </a:rPr>
              <a:t>amet</a:t>
            </a:r>
            <a:r>
              <a:rPr lang="da-DK" sz="1200" dirty="0">
                <a:solidFill>
                  <a:schemeClr val="tx2">
                    <a:lumMod val="50000"/>
                  </a:schemeClr>
                </a:solidFill>
              </a:rPr>
              <a:t>, </a:t>
            </a:r>
            <a:r>
              <a:rPr lang="da-DK" sz="1200" dirty="0" err="1">
                <a:solidFill>
                  <a:schemeClr val="tx2">
                    <a:lumMod val="50000"/>
                  </a:schemeClr>
                </a:solidFill>
              </a:rPr>
              <a:t>consectetuer</a:t>
            </a:r>
            <a:r>
              <a:rPr lang="da-DK" sz="1200" dirty="0">
                <a:solidFill>
                  <a:schemeClr val="tx2">
                    <a:lumMod val="50000"/>
                  </a:schemeClr>
                </a:solidFill>
              </a:rPr>
              <a:t> </a:t>
            </a:r>
            <a:r>
              <a:rPr lang="da-DK" sz="1200" dirty="0" err="1">
                <a:solidFill>
                  <a:schemeClr val="tx2">
                    <a:lumMod val="50000"/>
                  </a:schemeClr>
                </a:solidFill>
              </a:rPr>
              <a:t>adipiscing</a:t>
            </a:r>
            <a:r>
              <a:rPr lang="da-DK" sz="1200" dirty="0">
                <a:solidFill>
                  <a:schemeClr val="tx2">
                    <a:lumMod val="50000"/>
                  </a:schemeClr>
                </a:solidFill>
              </a:rPr>
              <a:t> </a:t>
            </a:r>
            <a:r>
              <a:rPr lang="da-DK" sz="1200" dirty="0" err="1">
                <a:solidFill>
                  <a:schemeClr val="tx2">
                    <a:lumMod val="50000"/>
                  </a:schemeClr>
                </a:solidFill>
              </a:rPr>
              <a:t>elit</a:t>
            </a:r>
            <a:r>
              <a:rPr lang="da-DK" sz="1200" dirty="0">
                <a:solidFill>
                  <a:schemeClr val="tx2">
                    <a:lumMod val="50000"/>
                  </a:schemeClr>
                </a:solidFill>
              </a:rPr>
              <a:t>.</a:t>
            </a:r>
          </a:p>
          <a:p>
            <a:endParaRPr lang="da-DK" sz="1200" dirty="0">
              <a:solidFill>
                <a:schemeClr val="tx2">
                  <a:lumMod val="50000"/>
                </a:schemeClr>
              </a:solidFill>
            </a:endParaRPr>
          </a:p>
          <a:p>
            <a:r>
              <a:rPr lang="da-DK" sz="1200" dirty="0" err="1">
                <a:solidFill>
                  <a:schemeClr val="tx2">
                    <a:lumMod val="50000"/>
                  </a:schemeClr>
                </a:solidFill>
              </a:rPr>
              <a:t>Maecenas</a:t>
            </a:r>
            <a:r>
              <a:rPr lang="da-DK" sz="1200" dirty="0">
                <a:solidFill>
                  <a:schemeClr val="tx2">
                    <a:lumMod val="50000"/>
                  </a:schemeClr>
                </a:solidFill>
              </a:rPr>
              <a:t> </a:t>
            </a:r>
            <a:r>
              <a:rPr lang="da-DK" sz="1200" dirty="0" err="1">
                <a:solidFill>
                  <a:schemeClr val="tx2">
                    <a:lumMod val="50000"/>
                  </a:schemeClr>
                </a:solidFill>
              </a:rPr>
              <a:t>porttitor</a:t>
            </a:r>
            <a:r>
              <a:rPr lang="da-DK" sz="1200" dirty="0">
                <a:solidFill>
                  <a:schemeClr val="tx2">
                    <a:lumMod val="50000"/>
                  </a:schemeClr>
                </a:solidFill>
              </a:rPr>
              <a:t> </a:t>
            </a:r>
            <a:r>
              <a:rPr lang="da-DK" sz="1200" dirty="0" err="1">
                <a:solidFill>
                  <a:schemeClr val="tx2">
                    <a:lumMod val="50000"/>
                  </a:schemeClr>
                </a:solidFill>
              </a:rPr>
              <a:t>congue</a:t>
            </a:r>
            <a:r>
              <a:rPr lang="da-DK" sz="1200" dirty="0">
                <a:solidFill>
                  <a:schemeClr val="tx2">
                    <a:lumMod val="50000"/>
                  </a:schemeClr>
                </a:solidFill>
              </a:rPr>
              <a:t> </a:t>
            </a:r>
            <a:r>
              <a:rPr lang="da-DK" sz="1200" dirty="0" err="1">
                <a:solidFill>
                  <a:schemeClr val="tx2">
                    <a:lumMod val="50000"/>
                  </a:schemeClr>
                </a:solidFill>
              </a:rPr>
              <a:t>massa</a:t>
            </a:r>
            <a:r>
              <a:rPr lang="da-DK" sz="1200" dirty="0">
                <a:solidFill>
                  <a:schemeClr val="tx2">
                    <a:lumMod val="50000"/>
                  </a:schemeClr>
                </a:solidFill>
              </a:rPr>
              <a:t>. </a:t>
            </a:r>
            <a:r>
              <a:rPr lang="da-DK" sz="1200" dirty="0" err="1">
                <a:solidFill>
                  <a:schemeClr val="tx2">
                    <a:lumMod val="50000"/>
                  </a:schemeClr>
                </a:solidFill>
              </a:rPr>
              <a:t>Fusce</a:t>
            </a:r>
            <a:r>
              <a:rPr lang="da-DK" sz="1200" dirty="0">
                <a:solidFill>
                  <a:schemeClr val="tx2">
                    <a:lumMod val="50000"/>
                  </a:schemeClr>
                </a:solidFill>
              </a:rPr>
              <a:t> </a:t>
            </a:r>
            <a:r>
              <a:rPr lang="da-DK" sz="1200" dirty="0" err="1">
                <a:solidFill>
                  <a:schemeClr val="tx2">
                    <a:lumMod val="50000"/>
                  </a:schemeClr>
                </a:solidFill>
              </a:rPr>
              <a:t>posuere</a:t>
            </a:r>
            <a:r>
              <a:rPr lang="da-DK" sz="1200" dirty="0">
                <a:solidFill>
                  <a:schemeClr val="tx2">
                    <a:lumMod val="50000"/>
                  </a:schemeClr>
                </a:solidFill>
              </a:rPr>
              <a:t>, </a:t>
            </a:r>
            <a:r>
              <a:rPr lang="da-DK" sz="1200" dirty="0" err="1">
                <a:solidFill>
                  <a:schemeClr val="tx2">
                    <a:lumMod val="50000"/>
                  </a:schemeClr>
                </a:solidFill>
              </a:rPr>
              <a:t>magna</a:t>
            </a:r>
            <a:r>
              <a:rPr lang="da-DK" sz="1200" dirty="0">
                <a:solidFill>
                  <a:schemeClr val="tx2">
                    <a:lumMod val="50000"/>
                  </a:schemeClr>
                </a:solidFill>
              </a:rPr>
              <a:t> </a:t>
            </a:r>
            <a:r>
              <a:rPr lang="da-DK" sz="1200" dirty="0" err="1">
                <a:solidFill>
                  <a:schemeClr val="tx2">
                    <a:lumMod val="50000"/>
                  </a:schemeClr>
                </a:solidFill>
              </a:rPr>
              <a:t>sed</a:t>
            </a:r>
            <a:r>
              <a:rPr lang="da-DK" sz="1200" dirty="0">
                <a:solidFill>
                  <a:schemeClr val="tx2">
                    <a:lumMod val="50000"/>
                  </a:schemeClr>
                </a:solidFill>
              </a:rPr>
              <a:t> </a:t>
            </a:r>
            <a:r>
              <a:rPr lang="da-DK" sz="1200" dirty="0" err="1">
                <a:solidFill>
                  <a:schemeClr val="tx2">
                    <a:lumMod val="50000"/>
                  </a:schemeClr>
                </a:solidFill>
              </a:rPr>
              <a:t>pulvinar</a:t>
            </a:r>
            <a:r>
              <a:rPr lang="da-DK" sz="1200" dirty="0">
                <a:solidFill>
                  <a:schemeClr val="tx2">
                    <a:lumMod val="50000"/>
                  </a:schemeClr>
                </a:solidFill>
              </a:rPr>
              <a:t> </a:t>
            </a:r>
            <a:r>
              <a:rPr lang="da-DK" sz="1200" dirty="0" err="1">
                <a:solidFill>
                  <a:schemeClr val="tx2">
                    <a:lumMod val="50000"/>
                  </a:schemeClr>
                </a:solidFill>
              </a:rPr>
              <a:t>ultricies</a:t>
            </a:r>
            <a:r>
              <a:rPr lang="da-DK" sz="1200" dirty="0">
                <a:solidFill>
                  <a:schemeClr val="tx2">
                    <a:lumMod val="50000"/>
                  </a:schemeClr>
                </a:solidFill>
              </a:rPr>
              <a:t>.</a:t>
            </a:r>
          </a:p>
          <a:p>
            <a:endParaRPr lang="da-DK" sz="1200" dirty="0">
              <a:solidFill>
                <a:schemeClr val="tx2">
                  <a:lumMod val="50000"/>
                </a:schemeClr>
              </a:solidFill>
            </a:endParaRPr>
          </a:p>
          <a:p>
            <a:r>
              <a:rPr lang="da-DK" sz="1200" dirty="0">
                <a:solidFill>
                  <a:schemeClr val="tx2">
                    <a:lumMod val="50000"/>
                  </a:schemeClr>
                </a:solidFill>
              </a:rPr>
              <a:t>Purus </a:t>
            </a:r>
            <a:r>
              <a:rPr lang="da-DK" sz="1200" dirty="0" err="1">
                <a:solidFill>
                  <a:schemeClr val="tx2">
                    <a:lumMod val="50000"/>
                  </a:schemeClr>
                </a:solidFill>
              </a:rPr>
              <a:t>lectus</a:t>
            </a:r>
            <a:r>
              <a:rPr lang="da-DK" sz="1200" dirty="0">
                <a:solidFill>
                  <a:schemeClr val="tx2">
                    <a:lumMod val="50000"/>
                  </a:schemeClr>
                </a:solidFill>
              </a:rPr>
              <a:t> </a:t>
            </a:r>
            <a:r>
              <a:rPr lang="da-DK" sz="1200" dirty="0" err="1">
                <a:solidFill>
                  <a:schemeClr val="tx2">
                    <a:lumMod val="50000"/>
                  </a:schemeClr>
                </a:solidFill>
              </a:rPr>
              <a:t>malesuada</a:t>
            </a:r>
            <a:r>
              <a:rPr lang="da-DK" sz="1200" dirty="0">
                <a:solidFill>
                  <a:schemeClr val="tx2">
                    <a:lumMod val="50000"/>
                  </a:schemeClr>
                </a:solidFill>
              </a:rPr>
              <a:t> libero, sit </a:t>
            </a:r>
            <a:r>
              <a:rPr lang="da-DK" sz="1200" dirty="0" err="1">
                <a:solidFill>
                  <a:schemeClr val="tx2">
                    <a:lumMod val="50000"/>
                  </a:schemeClr>
                </a:solidFill>
              </a:rPr>
              <a:t>amet</a:t>
            </a:r>
            <a:r>
              <a:rPr lang="da-DK" sz="1200" dirty="0">
                <a:solidFill>
                  <a:schemeClr val="tx2">
                    <a:lumMod val="50000"/>
                  </a:schemeClr>
                </a:solidFill>
              </a:rPr>
              <a:t> </a:t>
            </a:r>
            <a:r>
              <a:rPr lang="da-DK" sz="1200" dirty="0" err="1">
                <a:solidFill>
                  <a:schemeClr val="tx2">
                    <a:lumMod val="50000"/>
                  </a:schemeClr>
                </a:solidFill>
              </a:rPr>
              <a:t>commodo</a:t>
            </a:r>
            <a:r>
              <a:rPr lang="da-DK" sz="1200" dirty="0">
                <a:solidFill>
                  <a:schemeClr val="tx2">
                    <a:lumMod val="50000"/>
                  </a:schemeClr>
                </a:solidFill>
              </a:rPr>
              <a:t> </a:t>
            </a:r>
            <a:r>
              <a:rPr lang="da-DK" sz="1200" dirty="0" err="1">
                <a:solidFill>
                  <a:schemeClr val="tx2">
                    <a:lumMod val="50000"/>
                  </a:schemeClr>
                </a:solidFill>
              </a:rPr>
              <a:t>magna</a:t>
            </a:r>
            <a:r>
              <a:rPr lang="da-DK" sz="1200" dirty="0">
                <a:solidFill>
                  <a:schemeClr val="tx2">
                    <a:lumMod val="50000"/>
                  </a:schemeClr>
                </a:solidFill>
              </a:rPr>
              <a:t> eros </a:t>
            </a:r>
            <a:r>
              <a:rPr lang="da-DK" sz="1200" dirty="0" err="1">
                <a:solidFill>
                  <a:schemeClr val="tx2">
                    <a:lumMod val="50000"/>
                  </a:schemeClr>
                </a:solidFill>
              </a:rPr>
              <a:t>quis</a:t>
            </a:r>
            <a:r>
              <a:rPr lang="da-DK" sz="1200" dirty="0">
                <a:solidFill>
                  <a:schemeClr val="tx2">
                    <a:lumMod val="50000"/>
                  </a:schemeClr>
                </a:solidFill>
              </a:rPr>
              <a:t> </a:t>
            </a:r>
            <a:r>
              <a:rPr lang="da-DK" sz="1200" dirty="0" err="1">
                <a:solidFill>
                  <a:schemeClr val="tx2">
                    <a:lumMod val="50000"/>
                  </a:schemeClr>
                </a:solidFill>
              </a:rPr>
              <a:t>urna</a:t>
            </a:r>
            <a:r>
              <a:rPr lang="da-DK" sz="1200" dirty="0">
                <a:solidFill>
                  <a:schemeClr val="tx2">
                    <a:lumMod val="50000"/>
                  </a:schemeClr>
                </a:solidFill>
              </a:rPr>
              <a:t>.</a:t>
            </a:r>
          </a:p>
          <a:p>
            <a:pPr algn="l"/>
            <a:endParaRPr lang="da-DK" sz="1200" dirty="0">
              <a:solidFill>
                <a:schemeClr val="accent6">
                  <a:lumMod val="50000"/>
                </a:schemeClr>
              </a:solidFill>
            </a:endParaRPr>
          </a:p>
        </p:txBody>
      </p:sp>
      <p:sp>
        <p:nvSpPr>
          <p:cNvPr id="26" name="Tekstfelt 31">
            <a:extLst>
              <a:ext uri="{FF2B5EF4-FFF2-40B4-BE49-F238E27FC236}">
                <a16:creationId xmlns:a16="http://schemas.microsoft.com/office/drawing/2014/main" id="{46BC487A-9106-E0FC-C286-0266CD4E5CBE}"/>
              </a:ext>
            </a:extLst>
          </p:cNvPr>
          <p:cNvSpPr txBox="1"/>
          <p:nvPr/>
        </p:nvSpPr>
        <p:spPr>
          <a:xfrm>
            <a:off x="8115777" y="2972011"/>
            <a:ext cx="2454267" cy="2076401"/>
          </a:xfrm>
          <a:prstGeom prst="rect">
            <a:avLst/>
          </a:prstGeom>
          <a:noFill/>
        </p:spPr>
        <p:txBody>
          <a:bodyPr wrap="square" lIns="205200" tIns="205200" rIns="205200" bIns="205200" rtlCol="0">
            <a:spAutoFit/>
          </a:bodyPr>
          <a:lstStyle/>
          <a:p>
            <a:r>
              <a:rPr lang="da-DK" sz="1200" dirty="0" err="1">
                <a:solidFill>
                  <a:schemeClr val="accent1"/>
                </a:solidFill>
              </a:rPr>
              <a:t>Lorem</a:t>
            </a:r>
            <a:r>
              <a:rPr lang="da-DK" sz="1200" dirty="0">
                <a:solidFill>
                  <a:schemeClr val="accent1"/>
                </a:solidFill>
              </a:rPr>
              <a:t> </a:t>
            </a:r>
            <a:r>
              <a:rPr lang="da-DK" sz="1200" dirty="0" err="1">
                <a:solidFill>
                  <a:schemeClr val="accent1"/>
                </a:solidFill>
              </a:rPr>
              <a:t>ipsum</a:t>
            </a:r>
            <a:r>
              <a:rPr lang="da-DK" sz="1200" dirty="0">
                <a:solidFill>
                  <a:schemeClr val="accent1"/>
                </a:solidFill>
              </a:rPr>
              <a:t> </a:t>
            </a:r>
            <a:r>
              <a:rPr lang="da-DK" sz="1200" dirty="0" err="1">
                <a:solidFill>
                  <a:schemeClr val="accent1"/>
                </a:solidFill>
              </a:rPr>
              <a:t>dolor</a:t>
            </a:r>
            <a:r>
              <a:rPr lang="da-DK" sz="1200" dirty="0">
                <a:solidFill>
                  <a:schemeClr val="accent1"/>
                </a:solidFill>
              </a:rPr>
              <a:t> sit </a:t>
            </a:r>
            <a:r>
              <a:rPr lang="da-DK" sz="1200" dirty="0" err="1">
                <a:solidFill>
                  <a:schemeClr val="accent1"/>
                </a:solidFill>
              </a:rPr>
              <a:t>amet</a:t>
            </a:r>
            <a:r>
              <a:rPr lang="da-DK" sz="1200" dirty="0">
                <a:solidFill>
                  <a:schemeClr val="accent1"/>
                </a:solidFill>
              </a:rPr>
              <a:t>, </a:t>
            </a:r>
            <a:r>
              <a:rPr lang="da-DK" sz="1200" dirty="0" err="1">
                <a:solidFill>
                  <a:schemeClr val="accent1"/>
                </a:solidFill>
              </a:rPr>
              <a:t>consectetuer</a:t>
            </a:r>
            <a:r>
              <a:rPr lang="da-DK" sz="1200" dirty="0">
                <a:solidFill>
                  <a:schemeClr val="accent1"/>
                </a:solidFill>
              </a:rPr>
              <a:t> </a:t>
            </a:r>
            <a:r>
              <a:rPr lang="da-DK" sz="1200" dirty="0" err="1">
                <a:solidFill>
                  <a:schemeClr val="accent1"/>
                </a:solidFill>
              </a:rPr>
              <a:t>adipiscing</a:t>
            </a:r>
            <a:r>
              <a:rPr lang="da-DK" sz="1200" dirty="0">
                <a:solidFill>
                  <a:schemeClr val="accent1"/>
                </a:solidFill>
              </a:rPr>
              <a:t> </a:t>
            </a:r>
            <a:r>
              <a:rPr lang="da-DK" sz="1200" dirty="0" err="1">
                <a:solidFill>
                  <a:schemeClr val="accent1"/>
                </a:solidFill>
              </a:rPr>
              <a:t>elit</a:t>
            </a:r>
            <a:r>
              <a:rPr lang="da-DK" sz="1200" dirty="0">
                <a:solidFill>
                  <a:schemeClr val="accent1"/>
                </a:solidFill>
              </a:rPr>
              <a:t>. </a:t>
            </a:r>
            <a:r>
              <a:rPr lang="da-DK" sz="1200" dirty="0" err="1">
                <a:solidFill>
                  <a:schemeClr val="accent1"/>
                </a:solidFill>
              </a:rPr>
              <a:t>Maecenas</a:t>
            </a:r>
            <a:r>
              <a:rPr lang="da-DK" sz="1200" dirty="0">
                <a:solidFill>
                  <a:schemeClr val="accent1"/>
                </a:solidFill>
              </a:rPr>
              <a:t> </a:t>
            </a:r>
            <a:r>
              <a:rPr lang="da-DK" sz="1200" dirty="0" err="1">
                <a:solidFill>
                  <a:schemeClr val="accent1"/>
                </a:solidFill>
              </a:rPr>
              <a:t>porttitor</a:t>
            </a:r>
            <a:r>
              <a:rPr lang="da-DK" sz="1200" dirty="0">
                <a:solidFill>
                  <a:schemeClr val="accent1"/>
                </a:solidFill>
              </a:rPr>
              <a:t> </a:t>
            </a:r>
            <a:r>
              <a:rPr lang="da-DK" sz="1200" dirty="0" err="1">
                <a:solidFill>
                  <a:schemeClr val="accent1"/>
                </a:solidFill>
              </a:rPr>
              <a:t>congue</a:t>
            </a:r>
            <a:r>
              <a:rPr lang="da-DK" sz="1200" dirty="0">
                <a:solidFill>
                  <a:schemeClr val="accent1"/>
                </a:solidFill>
              </a:rPr>
              <a:t> </a:t>
            </a:r>
            <a:r>
              <a:rPr lang="da-DK" sz="1200" dirty="0" err="1">
                <a:solidFill>
                  <a:schemeClr val="accent1"/>
                </a:solidFill>
              </a:rPr>
              <a:t>massa</a:t>
            </a:r>
            <a:r>
              <a:rPr lang="da-DK" sz="1200" dirty="0">
                <a:solidFill>
                  <a:schemeClr val="accent1"/>
                </a:solidFill>
              </a:rPr>
              <a:t>. </a:t>
            </a:r>
            <a:r>
              <a:rPr lang="da-DK" sz="1200" dirty="0" err="1">
                <a:solidFill>
                  <a:schemeClr val="accent1"/>
                </a:solidFill>
              </a:rPr>
              <a:t>Fusce</a:t>
            </a:r>
            <a:r>
              <a:rPr lang="da-DK" sz="1200" dirty="0">
                <a:solidFill>
                  <a:schemeClr val="accent1"/>
                </a:solidFill>
              </a:rPr>
              <a:t> </a:t>
            </a:r>
            <a:r>
              <a:rPr lang="da-DK" sz="1200" dirty="0" err="1">
                <a:solidFill>
                  <a:schemeClr val="accent1"/>
                </a:solidFill>
              </a:rPr>
              <a:t>posuere</a:t>
            </a:r>
            <a:r>
              <a:rPr lang="da-DK" sz="1200" dirty="0">
                <a:solidFill>
                  <a:schemeClr val="accent1"/>
                </a:solidFill>
              </a:rPr>
              <a:t>, </a:t>
            </a:r>
            <a:r>
              <a:rPr lang="da-DK" sz="1200" dirty="0" err="1">
                <a:solidFill>
                  <a:schemeClr val="accent1"/>
                </a:solidFill>
              </a:rPr>
              <a:t>magna</a:t>
            </a:r>
            <a:r>
              <a:rPr lang="da-DK" sz="1200" dirty="0">
                <a:solidFill>
                  <a:schemeClr val="accent1"/>
                </a:solidFill>
              </a:rPr>
              <a:t> </a:t>
            </a:r>
            <a:r>
              <a:rPr lang="da-DK" sz="1200" dirty="0" err="1">
                <a:solidFill>
                  <a:schemeClr val="accent1"/>
                </a:solidFill>
              </a:rPr>
              <a:t>sed</a:t>
            </a:r>
            <a:r>
              <a:rPr lang="da-DK" sz="1200" dirty="0">
                <a:solidFill>
                  <a:schemeClr val="accent1"/>
                </a:solidFill>
              </a:rPr>
              <a:t> </a:t>
            </a:r>
            <a:r>
              <a:rPr lang="da-DK" sz="1200" dirty="0" err="1">
                <a:solidFill>
                  <a:schemeClr val="accent1"/>
                </a:solidFill>
              </a:rPr>
              <a:t>pulvinar</a:t>
            </a:r>
            <a:r>
              <a:rPr lang="da-DK" sz="1200" dirty="0">
                <a:solidFill>
                  <a:schemeClr val="accent1"/>
                </a:solidFill>
              </a:rPr>
              <a:t> </a:t>
            </a:r>
            <a:r>
              <a:rPr lang="da-DK" sz="1200" dirty="0" err="1">
                <a:solidFill>
                  <a:schemeClr val="accent1"/>
                </a:solidFill>
              </a:rPr>
              <a:t>ultricies</a:t>
            </a:r>
            <a:r>
              <a:rPr lang="da-DK" sz="1200" dirty="0">
                <a:solidFill>
                  <a:schemeClr val="accent1"/>
                </a:solidFill>
              </a:rPr>
              <a:t>, </a:t>
            </a:r>
            <a:r>
              <a:rPr lang="da-DK" sz="1200" dirty="0" err="1">
                <a:solidFill>
                  <a:schemeClr val="accent1"/>
                </a:solidFill>
              </a:rPr>
              <a:t>purus</a:t>
            </a:r>
            <a:r>
              <a:rPr lang="da-DK" sz="1200" dirty="0">
                <a:solidFill>
                  <a:schemeClr val="accent1"/>
                </a:solidFill>
              </a:rPr>
              <a:t> </a:t>
            </a:r>
            <a:r>
              <a:rPr lang="da-DK" sz="1200" dirty="0" err="1">
                <a:solidFill>
                  <a:schemeClr val="accent1"/>
                </a:solidFill>
              </a:rPr>
              <a:t>lectus</a:t>
            </a:r>
            <a:r>
              <a:rPr lang="da-DK" sz="1200" dirty="0">
                <a:solidFill>
                  <a:schemeClr val="accent1"/>
                </a:solidFill>
              </a:rPr>
              <a:t> </a:t>
            </a:r>
            <a:r>
              <a:rPr lang="da-DK" sz="1200" dirty="0" err="1">
                <a:solidFill>
                  <a:schemeClr val="accent1"/>
                </a:solidFill>
              </a:rPr>
              <a:t>malesuada</a:t>
            </a:r>
            <a:r>
              <a:rPr lang="da-DK" sz="1200" dirty="0">
                <a:solidFill>
                  <a:schemeClr val="accent1"/>
                </a:solidFill>
              </a:rPr>
              <a:t> libero, sit </a:t>
            </a:r>
            <a:r>
              <a:rPr lang="da-DK" sz="1200" dirty="0" err="1">
                <a:solidFill>
                  <a:schemeClr val="accent1"/>
                </a:solidFill>
              </a:rPr>
              <a:t>amet</a:t>
            </a:r>
            <a:r>
              <a:rPr lang="da-DK" sz="1200" dirty="0">
                <a:solidFill>
                  <a:schemeClr val="accent1"/>
                </a:solidFill>
              </a:rPr>
              <a:t> </a:t>
            </a:r>
            <a:r>
              <a:rPr lang="da-DK" sz="1200" dirty="0" err="1">
                <a:solidFill>
                  <a:schemeClr val="accent1"/>
                </a:solidFill>
              </a:rPr>
              <a:t>commodo</a:t>
            </a:r>
            <a:r>
              <a:rPr lang="da-DK" sz="1200" dirty="0">
                <a:solidFill>
                  <a:schemeClr val="accent1"/>
                </a:solidFill>
              </a:rPr>
              <a:t> </a:t>
            </a:r>
            <a:r>
              <a:rPr lang="da-DK" sz="1200" dirty="0" err="1">
                <a:solidFill>
                  <a:schemeClr val="accent1"/>
                </a:solidFill>
              </a:rPr>
              <a:t>magna</a:t>
            </a:r>
            <a:r>
              <a:rPr lang="da-DK" sz="1200" dirty="0">
                <a:solidFill>
                  <a:schemeClr val="accent1"/>
                </a:solidFill>
              </a:rPr>
              <a:t> eros </a:t>
            </a:r>
            <a:r>
              <a:rPr lang="da-DK" sz="1200" dirty="0" err="1">
                <a:solidFill>
                  <a:schemeClr val="accent1"/>
                </a:solidFill>
              </a:rPr>
              <a:t>quis</a:t>
            </a:r>
            <a:r>
              <a:rPr lang="da-DK" sz="1200" dirty="0">
                <a:solidFill>
                  <a:schemeClr val="accent1"/>
                </a:solidFill>
              </a:rPr>
              <a:t> </a:t>
            </a:r>
            <a:r>
              <a:rPr lang="da-DK" sz="1200" dirty="0" err="1">
                <a:solidFill>
                  <a:schemeClr val="accent1"/>
                </a:solidFill>
              </a:rPr>
              <a:t>urna</a:t>
            </a:r>
            <a:r>
              <a:rPr lang="da-DK" sz="1200" dirty="0">
                <a:solidFill>
                  <a:schemeClr val="accent1"/>
                </a:solidFill>
              </a:rPr>
              <a:t>.</a:t>
            </a:r>
          </a:p>
          <a:p>
            <a:pPr algn="l"/>
            <a:endParaRPr lang="da-DK" sz="1200" dirty="0">
              <a:solidFill>
                <a:schemeClr val="accent1"/>
              </a:solidFill>
            </a:endParaRPr>
          </a:p>
        </p:txBody>
      </p:sp>
      <p:sp>
        <p:nvSpPr>
          <p:cNvPr id="27" name="Tekstfelt 32">
            <a:extLst>
              <a:ext uri="{FF2B5EF4-FFF2-40B4-BE49-F238E27FC236}">
                <a16:creationId xmlns:a16="http://schemas.microsoft.com/office/drawing/2014/main" id="{66E6B3F0-4581-244B-9A33-83C99659EFFB}"/>
              </a:ext>
            </a:extLst>
          </p:cNvPr>
          <p:cNvSpPr txBox="1"/>
          <p:nvPr/>
        </p:nvSpPr>
        <p:spPr>
          <a:xfrm>
            <a:off x="5678835" y="2972011"/>
            <a:ext cx="2426619" cy="1522403"/>
          </a:xfrm>
          <a:prstGeom prst="rect">
            <a:avLst/>
          </a:prstGeom>
          <a:noFill/>
        </p:spPr>
        <p:txBody>
          <a:bodyPr wrap="square" lIns="205200" tIns="205200" rIns="205200" bIns="205200" rtlCol="0">
            <a:spAutoFit/>
          </a:bodyPr>
          <a:lstStyle/>
          <a:p>
            <a:r>
              <a:rPr lang="da-DK" sz="1200" dirty="0" err="1">
                <a:solidFill>
                  <a:schemeClr val="accent6"/>
                </a:solidFill>
              </a:rPr>
              <a:t>Lorem</a:t>
            </a:r>
            <a:r>
              <a:rPr lang="da-DK" sz="1200" dirty="0">
                <a:solidFill>
                  <a:schemeClr val="accent6"/>
                </a:solidFill>
              </a:rPr>
              <a:t> </a:t>
            </a:r>
            <a:r>
              <a:rPr lang="da-DK" sz="1200" dirty="0" err="1">
                <a:solidFill>
                  <a:schemeClr val="accent6"/>
                </a:solidFill>
              </a:rPr>
              <a:t>ipsum</a:t>
            </a:r>
            <a:r>
              <a:rPr lang="da-DK" sz="1200" dirty="0">
                <a:solidFill>
                  <a:schemeClr val="accent6"/>
                </a:solidFill>
              </a:rPr>
              <a:t> </a:t>
            </a:r>
            <a:r>
              <a:rPr lang="da-DK" sz="1200" dirty="0" err="1">
                <a:solidFill>
                  <a:schemeClr val="accent6"/>
                </a:solidFill>
              </a:rPr>
              <a:t>dolor</a:t>
            </a:r>
            <a:r>
              <a:rPr lang="da-DK" sz="1200" dirty="0">
                <a:solidFill>
                  <a:schemeClr val="accent6"/>
                </a:solidFill>
              </a:rPr>
              <a:t> sit </a:t>
            </a:r>
            <a:r>
              <a:rPr lang="da-DK" sz="1200" dirty="0" err="1">
                <a:solidFill>
                  <a:schemeClr val="accent6"/>
                </a:solidFill>
              </a:rPr>
              <a:t>amet</a:t>
            </a:r>
            <a:r>
              <a:rPr lang="da-DK" sz="1200" dirty="0">
                <a:solidFill>
                  <a:schemeClr val="accent6"/>
                </a:solidFill>
              </a:rPr>
              <a:t>, </a:t>
            </a:r>
            <a:r>
              <a:rPr lang="da-DK" sz="1200" dirty="0" err="1">
                <a:solidFill>
                  <a:schemeClr val="accent6"/>
                </a:solidFill>
              </a:rPr>
              <a:t>consectetuer</a:t>
            </a:r>
            <a:r>
              <a:rPr lang="da-DK" sz="1200" dirty="0">
                <a:solidFill>
                  <a:schemeClr val="accent6"/>
                </a:solidFill>
              </a:rPr>
              <a:t> </a:t>
            </a:r>
            <a:r>
              <a:rPr lang="da-DK" sz="1200" dirty="0" err="1">
                <a:solidFill>
                  <a:schemeClr val="accent6"/>
                </a:solidFill>
              </a:rPr>
              <a:t>adipiscing</a:t>
            </a:r>
            <a:r>
              <a:rPr lang="da-DK" sz="1200" dirty="0">
                <a:solidFill>
                  <a:schemeClr val="accent6"/>
                </a:solidFill>
              </a:rPr>
              <a:t> </a:t>
            </a:r>
            <a:r>
              <a:rPr lang="da-DK" sz="1200" dirty="0" err="1">
                <a:solidFill>
                  <a:schemeClr val="accent6"/>
                </a:solidFill>
              </a:rPr>
              <a:t>elit</a:t>
            </a:r>
            <a:r>
              <a:rPr lang="da-DK" sz="1200" dirty="0">
                <a:solidFill>
                  <a:schemeClr val="accent6"/>
                </a:solidFill>
              </a:rPr>
              <a:t>.</a:t>
            </a:r>
          </a:p>
          <a:p>
            <a:endParaRPr lang="da-DK" sz="1200" dirty="0">
              <a:solidFill>
                <a:schemeClr val="accent6"/>
              </a:solidFill>
            </a:endParaRPr>
          </a:p>
          <a:p>
            <a:r>
              <a:rPr lang="da-DK" sz="1200" dirty="0" err="1">
                <a:solidFill>
                  <a:schemeClr val="accent6"/>
                </a:solidFill>
              </a:rPr>
              <a:t>Maecenas</a:t>
            </a:r>
            <a:r>
              <a:rPr lang="da-DK" sz="1200" dirty="0">
                <a:solidFill>
                  <a:schemeClr val="accent6"/>
                </a:solidFill>
              </a:rPr>
              <a:t> </a:t>
            </a:r>
            <a:r>
              <a:rPr lang="da-DK" sz="1200" dirty="0" err="1">
                <a:solidFill>
                  <a:schemeClr val="accent6"/>
                </a:solidFill>
              </a:rPr>
              <a:t>porttitor</a:t>
            </a:r>
            <a:r>
              <a:rPr lang="da-DK" sz="1200" dirty="0">
                <a:solidFill>
                  <a:schemeClr val="accent6"/>
                </a:solidFill>
              </a:rPr>
              <a:t> </a:t>
            </a:r>
            <a:r>
              <a:rPr lang="da-DK" sz="1200" dirty="0" err="1">
                <a:solidFill>
                  <a:schemeClr val="accent6"/>
                </a:solidFill>
              </a:rPr>
              <a:t>congue</a:t>
            </a:r>
            <a:r>
              <a:rPr lang="da-DK" sz="1200" dirty="0">
                <a:solidFill>
                  <a:schemeClr val="accent6"/>
                </a:solidFill>
              </a:rPr>
              <a:t> </a:t>
            </a:r>
            <a:r>
              <a:rPr lang="da-DK" sz="1200" dirty="0" err="1">
                <a:solidFill>
                  <a:schemeClr val="accent6"/>
                </a:solidFill>
              </a:rPr>
              <a:t>massa</a:t>
            </a:r>
            <a:r>
              <a:rPr lang="da-DK" sz="1200" dirty="0">
                <a:solidFill>
                  <a:schemeClr val="accent6"/>
                </a:solidFill>
              </a:rPr>
              <a:t>. </a:t>
            </a:r>
            <a:r>
              <a:rPr lang="da-DK" sz="1200" dirty="0" err="1">
                <a:solidFill>
                  <a:schemeClr val="accent6"/>
                </a:solidFill>
              </a:rPr>
              <a:t>Fusce</a:t>
            </a:r>
            <a:r>
              <a:rPr lang="da-DK" sz="1200" dirty="0">
                <a:solidFill>
                  <a:schemeClr val="accent6"/>
                </a:solidFill>
              </a:rPr>
              <a:t> </a:t>
            </a:r>
            <a:r>
              <a:rPr lang="da-DK" sz="1200" dirty="0" err="1">
                <a:solidFill>
                  <a:schemeClr val="accent6"/>
                </a:solidFill>
              </a:rPr>
              <a:t>posuere</a:t>
            </a:r>
            <a:r>
              <a:rPr lang="da-DK" sz="1200" dirty="0">
                <a:solidFill>
                  <a:schemeClr val="accent6"/>
                </a:solidFill>
              </a:rPr>
              <a:t>, </a:t>
            </a:r>
            <a:r>
              <a:rPr lang="da-DK" sz="1200" dirty="0" err="1">
                <a:solidFill>
                  <a:schemeClr val="accent6"/>
                </a:solidFill>
              </a:rPr>
              <a:t>magna</a:t>
            </a:r>
            <a:r>
              <a:rPr lang="da-DK" sz="1200" dirty="0">
                <a:solidFill>
                  <a:schemeClr val="accent6"/>
                </a:solidFill>
              </a:rPr>
              <a:t> </a:t>
            </a:r>
            <a:r>
              <a:rPr lang="da-DK" sz="1200" dirty="0" err="1">
                <a:solidFill>
                  <a:schemeClr val="accent6"/>
                </a:solidFill>
              </a:rPr>
              <a:t>sed</a:t>
            </a:r>
            <a:r>
              <a:rPr lang="da-DK" sz="1200" dirty="0">
                <a:solidFill>
                  <a:schemeClr val="accent6"/>
                </a:solidFill>
              </a:rPr>
              <a:t> </a:t>
            </a:r>
            <a:r>
              <a:rPr lang="da-DK" sz="1200" dirty="0" err="1">
                <a:solidFill>
                  <a:schemeClr val="accent6"/>
                </a:solidFill>
              </a:rPr>
              <a:t>pulvinar</a:t>
            </a:r>
            <a:r>
              <a:rPr lang="da-DK" sz="1200" dirty="0">
                <a:solidFill>
                  <a:schemeClr val="accent6"/>
                </a:solidFill>
              </a:rPr>
              <a:t> </a:t>
            </a:r>
            <a:r>
              <a:rPr lang="da-DK" sz="1200" dirty="0" err="1">
                <a:solidFill>
                  <a:schemeClr val="accent6"/>
                </a:solidFill>
              </a:rPr>
              <a:t>ultricies</a:t>
            </a:r>
            <a:r>
              <a:rPr lang="da-DK" sz="1200" dirty="0">
                <a:solidFill>
                  <a:schemeClr val="accent6"/>
                </a:solidFill>
              </a:rPr>
              <a:t>.</a:t>
            </a:r>
          </a:p>
        </p:txBody>
      </p:sp>
      <p:sp>
        <p:nvSpPr>
          <p:cNvPr id="28" name="TextBox 9">
            <a:extLst>
              <a:ext uri="{FF2B5EF4-FFF2-40B4-BE49-F238E27FC236}">
                <a16:creationId xmlns:a16="http://schemas.microsoft.com/office/drawing/2014/main" id="{45CC905E-13C3-59E3-D7D0-5C53BAE175C2}"/>
              </a:ext>
            </a:extLst>
          </p:cNvPr>
          <p:cNvSpPr txBox="1"/>
          <p:nvPr/>
        </p:nvSpPr>
        <p:spPr>
          <a:xfrm>
            <a:off x="8334674" y="1894266"/>
            <a:ext cx="2025250" cy="899998"/>
          </a:xfrm>
          <a:prstGeom prst="rect">
            <a:avLst/>
          </a:prstGeom>
          <a:noFill/>
        </p:spPr>
        <p:txBody>
          <a:bodyPr wrap="square" lIns="0" tIns="0" rIns="0" bIns="0" rtlCol="0">
            <a:normAutofit/>
          </a:bodyPr>
          <a:lstStyle/>
          <a:p>
            <a:r>
              <a:rPr lang="da-DK" sz="2000" b="1" dirty="0">
                <a:solidFill>
                  <a:schemeClr val="accent1"/>
                </a:solidFill>
              </a:rPr>
              <a:t>04</a:t>
            </a:r>
            <a:r>
              <a:rPr lang="da-DK" sz="1200" b="1" dirty="0">
                <a:solidFill>
                  <a:schemeClr val="accent1"/>
                </a:solidFill>
              </a:rPr>
              <a:t/>
            </a:r>
            <a:br>
              <a:rPr lang="da-DK" sz="1200" b="1" dirty="0">
                <a:solidFill>
                  <a:schemeClr val="accent1"/>
                </a:solidFill>
              </a:rPr>
            </a:br>
            <a:r>
              <a:rPr lang="da-DK" sz="1200" b="1" dirty="0" err="1">
                <a:solidFill>
                  <a:schemeClr val="accent1"/>
                </a:solidFill>
              </a:rPr>
              <a:t>Lorem</a:t>
            </a:r>
            <a:r>
              <a:rPr lang="da-DK" sz="1200" b="1" dirty="0">
                <a:solidFill>
                  <a:schemeClr val="accent1"/>
                </a:solidFill>
              </a:rPr>
              <a:t> </a:t>
            </a:r>
            <a:r>
              <a:rPr lang="da-DK" sz="1200" b="1" dirty="0" err="1">
                <a:solidFill>
                  <a:schemeClr val="accent1"/>
                </a:solidFill>
              </a:rPr>
              <a:t>ipsum</a:t>
            </a:r>
            <a:r>
              <a:rPr lang="da-DK" sz="1200" b="1" dirty="0">
                <a:solidFill>
                  <a:schemeClr val="accent1"/>
                </a:solidFill>
              </a:rPr>
              <a:t> </a:t>
            </a:r>
            <a:r>
              <a:rPr lang="da-DK" sz="1200" b="1" dirty="0" err="1">
                <a:solidFill>
                  <a:schemeClr val="accent1"/>
                </a:solidFill>
              </a:rPr>
              <a:t>dolor</a:t>
            </a:r>
            <a:r>
              <a:rPr lang="da-DK" sz="1200" b="1" dirty="0">
                <a:solidFill>
                  <a:schemeClr val="accent1"/>
                </a:solidFill>
              </a:rPr>
              <a:t> sit </a:t>
            </a:r>
            <a:r>
              <a:rPr lang="da-DK" sz="1200" b="1" dirty="0" err="1">
                <a:solidFill>
                  <a:schemeClr val="accent1"/>
                </a:solidFill>
              </a:rPr>
              <a:t>amet</a:t>
            </a:r>
            <a:r>
              <a:rPr lang="da-DK" sz="1200" b="1" dirty="0">
                <a:solidFill>
                  <a:schemeClr val="accent1"/>
                </a:solidFill>
              </a:rPr>
              <a:t>, </a:t>
            </a:r>
            <a:r>
              <a:rPr lang="da-DK" sz="1200" b="1" dirty="0" err="1">
                <a:solidFill>
                  <a:schemeClr val="accent1"/>
                </a:solidFill>
              </a:rPr>
              <a:t>consectetuer</a:t>
            </a:r>
            <a:r>
              <a:rPr lang="da-DK" sz="1200" b="1" dirty="0">
                <a:solidFill>
                  <a:schemeClr val="accent1"/>
                </a:solidFill>
              </a:rPr>
              <a:t> </a:t>
            </a:r>
            <a:r>
              <a:rPr lang="da-DK" sz="1200" b="1" dirty="0" err="1">
                <a:solidFill>
                  <a:schemeClr val="accent1"/>
                </a:solidFill>
              </a:rPr>
              <a:t>adipiscing</a:t>
            </a:r>
            <a:r>
              <a:rPr lang="da-DK" sz="1200" b="1" dirty="0">
                <a:solidFill>
                  <a:schemeClr val="accent1"/>
                </a:solidFill>
              </a:rPr>
              <a:t> </a:t>
            </a:r>
            <a:r>
              <a:rPr lang="da-DK" sz="1200" b="1" dirty="0" err="1">
                <a:solidFill>
                  <a:schemeClr val="accent1"/>
                </a:solidFill>
              </a:rPr>
              <a:t>elit</a:t>
            </a:r>
            <a:r>
              <a:rPr lang="da-DK" sz="1200" b="1" dirty="0">
                <a:solidFill>
                  <a:schemeClr val="accent1"/>
                </a:solidFill>
              </a:rPr>
              <a:t>. </a:t>
            </a:r>
          </a:p>
          <a:p>
            <a:pPr algn="l"/>
            <a:endParaRPr lang="da-DK" sz="1200" b="1" dirty="0">
              <a:solidFill>
                <a:schemeClr val="accent1"/>
              </a:solidFill>
            </a:endParaRPr>
          </a:p>
          <a:p>
            <a:pPr algn="l"/>
            <a:endParaRPr lang="da-DK" sz="1200" dirty="0">
              <a:solidFill>
                <a:schemeClr val="accent1"/>
              </a:solidFill>
            </a:endParaRPr>
          </a:p>
        </p:txBody>
      </p:sp>
      <p:sp>
        <p:nvSpPr>
          <p:cNvPr id="3" name="Pladsholder til slidenummer 2">
            <a:extLst>
              <a:ext uri="{FF2B5EF4-FFF2-40B4-BE49-F238E27FC236}">
                <a16:creationId xmlns:a16="http://schemas.microsoft.com/office/drawing/2014/main" id="{31B754DB-31EC-72DD-6A44-4D46E9919A75}"/>
              </a:ext>
            </a:extLst>
          </p:cNvPr>
          <p:cNvSpPr>
            <a:spLocks noGrp="1"/>
          </p:cNvSpPr>
          <p:nvPr>
            <p:ph type="sldNum" sz="quarter" idx="12"/>
          </p:nvPr>
        </p:nvSpPr>
        <p:spPr/>
        <p:txBody>
          <a:bodyPr/>
          <a:lstStyle/>
          <a:p>
            <a:fld id="{24C8C45C-947F-4981-8B3F-4F32E973C901}" type="slidenum">
              <a:rPr lang="da-DK" smtClean="0"/>
              <a:pPr/>
              <a:t>45</a:t>
            </a:fld>
            <a:endParaRPr lang="da-DK" dirty="0"/>
          </a:p>
        </p:txBody>
      </p:sp>
    </p:spTree>
    <p:extLst>
      <p:ext uri="{BB962C8B-B14F-4D97-AF65-F5344CB8AC3E}">
        <p14:creationId xmlns:p14="http://schemas.microsoft.com/office/powerpoint/2010/main" val="1231582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796B7788-7803-2BAD-1217-2AB2FED2968F}"/>
              </a:ext>
            </a:extLst>
          </p:cNvPr>
          <p:cNvSpPr/>
          <p:nvPr/>
        </p:nvSpPr>
        <p:spPr>
          <a:xfrm>
            <a:off x="812800" y="2032000"/>
            <a:ext cx="2438399" cy="3200399"/>
          </a:xfrm>
          <a:prstGeom prst="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t">
            <a:noAutofit/>
          </a:bodyPr>
          <a:lstStyle/>
          <a:p>
            <a:pPr algn="l"/>
            <a:r>
              <a:rPr lang="da-DK" dirty="0">
                <a:solidFill>
                  <a:srgbClr val="1F497D"/>
                </a:solidFill>
                <a:latin typeface="Calibri" panose="020F0502020204030204" pitchFamily="34" charset="0"/>
                <a:ea typeface="Times New Roman" panose="02020603050405020304" pitchFamily="18" charset="0"/>
              </a:rPr>
              <a:t>Indsæt f</a:t>
            </a:r>
            <a:r>
              <a:rPr lang="da-DK" sz="1800" dirty="0">
                <a:solidFill>
                  <a:srgbClr val="1F497D"/>
                </a:solidFill>
                <a:effectLst/>
                <a:latin typeface="Calibri" panose="020F0502020204030204" pitchFamily="34" charset="0"/>
                <a:ea typeface="Times New Roman" panose="02020603050405020304" pitchFamily="18" charset="0"/>
              </a:rPr>
              <a:t>oto af medarbejder.</a:t>
            </a:r>
            <a:br>
              <a:rPr lang="da-DK" sz="1800" dirty="0">
                <a:solidFill>
                  <a:srgbClr val="1F497D"/>
                </a:solidFill>
                <a:effectLst/>
                <a:latin typeface="Calibri" panose="020F0502020204030204" pitchFamily="34" charset="0"/>
                <a:ea typeface="Times New Roman" panose="02020603050405020304" pitchFamily="18" charset="0"/>
              </a:rPr>
            </a:br>
            <a:r>
              <a:rPr lang="da-DK" sz="1800" dirty="0">
                <a:solidFill>
                  <a:srgbClr val="1F497D"/>
                </a:solidFill>
                <a:effectLst/>
                <a:latin typeface="Calibri" panose="020F0502020204030204" pitchFamily="34" charset="0"/>
                <a:ea typeface="Times New Roman" panose="02020603050405020304" pitchFamily="18" charset="0"/>
              </a:rPr>
              <a:t>B6,77 cm x H8,89 cm</a:t>
            </a:r>
            <a:br>
              <a:rPr lang="da-DK" sz="1800" dirty="0">
                <a:solidFill>
                  <a:srgbClr val="1F497D"/>
                </a:solidFill>
                <a:effectLst/>
                <a:latin typeface="Calibri" panose="020F0502020204030204" pitchFamily="34" charset="0"/>
                <a:ea typeface="Times New Roman" panose="02020603050405020304" pitchFamily="18" charset="0"/>
              </a:rPr>
            </a:br>
            <a:r>
              <a:rPr lang="da-DK" sz="1800" dirty="0">
                <a:solidFill>
                  <a:srgbClr val="1F497D"/>
                </a:solidFill>
                <a:effectLst/>
                <a:latin typeface="Calibri" panose="020F0502020204030204" pitchFamily="34" charset="0"/>
                <a:ea typeface="Times New Roman" panose="02020603050405020304" pitchFamily="18" charset="0"/>
              </a:rPr>
              <a:t>Fjern denne kasse</a:t>
            </a:r>
            <a:endParaRPr lang="da-DK" sz="1600" spc="-10" baseline="0" dirty="0">
              <a:solidFill>
                <a:schemeClr val="tx2"/>
              </a:solidFill>
            </a:endParaRPr>
          </a:p>
        </p:txBody>
      </p:sp>
      <p:sp>
        <p:nvSpPr>
          <p:cNvPr id="2" name="Title 1">
            <a:extLst>
              <a:ext uri="{FF2B5EF4-FFF2-40B4-BE49-F238E27FC236}">
                <a16:creationId xmlns:a16="http://schemas.microsoft.com/office/drawing/2014/main" id="{9F1DAC3C-2DEA-9A28-9E49-0173849B5F44}"/>
              </a:ext>
            </a:extLst>
          </p:cNvPr>
          <p:cNvSpPr>
            <a:spLocks noGrp="1"/>
          </p:cNvSpPr>
          <p:nvPr>
            <p:ph type="title"/>
          </p:nvPr>
        </p:nvSpPr>
        <p:spPr/>
        <p:txBody>
          <a:bodyPr/>
          <a:lstStyle/>
          <a:p>
            <a:r>
              <a:rPr lang="da-DK" dirty="0"/>
              <a:t>Nye medarbejdere</a:t>
            </a:r>
            <a:endParaRPr lang="da-DK" b="0" dirty="0"/>
          </a:p>
        </p:txBody>
      </p:sp>
      <p:sp>
        <p:nvSpPr>
          <p:cNvPr id="6" name="TextBox 5">
            <a:extLst>
              <a:ext uri="{FF2B5EF4-FFF2-40B4-BE49-F238E27FC236}">
                <a16:creationId xmlns:a16="http://schemas.microsoft.com/office/drawing/2014/main" id="{EE9C0410-0D47-5899-CF45-E92D5B58EA7C}"/>
              </a:ext>
            </a:extLst>
          </p:cNvPr>
          <p:cNvSpPr txBox="1"/>
          <p:nvPr/>
        </p:nvSpPr>
        <p:spPr>
          <a:xfrm>
            <a:off x="812800" y="5311643"/>
            <a:ext cx="2425697" cy="492443"/>
          </a:xfrm>
          <a:prstGeom prst="rect">
            <a:avLst/>
          </a:prstGeom>
          <a:noFill/>
        </p:spPr>
        <p:txBody>
          <a:bodyPr wrap="square" lIns="0" tIns="0" rIns="0" bIns="0" rtlCol="0">
            <a:spAutoFit/>
          </a:bodyPr>
          <a:lstStyle/>
          <a:p>
            <a:pPr algn="l"/>
            <a:r>
              <a:rPr lang="da-DK" sz="1600" dirty="0">
                <a:solidFill>
                  <a:schemeClr val="accent1"/>
                </a:solidFill>
                <a:effectLst/>
              </a:rPr>
              <a:t>XXX</a:t>
            </a:r>
            <a:r>
              <a:rPr lang="da-DK" sz="1600" dirty="0">
                <a:solidFill>
                  <a:schemeClr val="tx2"/>
                </a:solidFill>
                <a:effectLst/>
              </a:rPr>
              <a:t/>
            </a:r>
            <a:br>
              <a:rPr lang="da-DK" sz="1600" dirty="0">
                <a:solidFill>
                  <a:schemeClr val="tx2"/>
                </a:solidFill>
                <a:effectLst/>
              </a:rPr>
            </a:br>
            <a:r>
              <a:rPr lang="da-DK" sz="1600" dirty="0">
                <a:solidFill>
                  <a:schemeClr val="accent4"/>
                </a:solidFill>
                <a:effectLst/>
              </a:rPr>
              <a:t>Kontor 1</a:t>
            </a:r>
            <a:endParaRPr lang="da-DK" sz="1600" dirty="0">
              <a:solidFill>
                <a:schemeClr val="tx2"/>
              </a:solidFill>
              <a:effectLst/>
            </a:endParaRPr>
          </a:p>
        </p:txBody>
      </p:sp>
      <p:sp>
        <p:nvSpPr>
          <p:cNvPr id="7" name="TextBox 6">
            <a:extLst>
              <a:ext uri="{FF2B5EF4-FFF2-40B4-BE49-F238E27FC236}">
                <a16:creationId xmlns:a16="http://schemas.microsoft.com/office/drawing/2014/main" id="{FA0629AE-7296-8682-BB47-9F7FB4DD367F}"/>
              </a:ext>
            </a:extLst>
          </p:cNvPr>
          <p:cNvSpPr txBox="1"/>
          <p:nvPr/>
        </p:nvSpPr>
        <p:spPr>
          <a:xfrm>
            <a:off x="4070353" y="5311643"/>
            <a:ext cx="2425697" cy="492443"/>
          </a:xfrm>
          <a:prstGeom prst="rect">
            <a:avLst/>
          </a:prstGeom>
          <a:noFill/>
        </p:spPr>
        <p:txBody>
          <a:bodyPr wrap="square" lIns="0" tIns="0" rIns="0" bIns="0" rtlCol="0">
            <a:spAutoFit/>
          </a:bodyPr>
          <a:lstStyle/>
          <a:p>
            <a:pPr algn="l"/>
            <a:r>
              <a:rPr lang="da-DK" sz="1600" dirty="0">
                <a:solidFill>
                  <a:schemeClr val="accent1"/>
                </a:solidFill>
                <a:effectLst/>
              </a:rPr>
              <a:t>XXX</a:t>
            </a:r>
          </a:p>
          <a:p>
            <a:pPr algn="l"/>
            <a:r>
              <a:rPr lang="da-DK" sz="1600" dirty="0">
                <a:solidFill>
                  <a:schemeClr val="accent4"/>
                </a:solidFill>
              </a:rPr>
              <a:t>Kontor 2</a:t>
            </a:r>
            <a:r>
              <a:rPr lang="da-DK" sz="1600" dirty="0">
                <a:solidFill>
                  <a:schemeClr val="accent4"/>
                </a:solidFill>
                <a:effectLst/>
              </a:rPr>
              <a:t>​</a:t>
            </a:r>
            <a:endParaRPr lang="da-DK" sz="1600" dirty="0">
              <a:solidFill>
                <a:schemeClr val="accent4"/>
              </a:solidFill>
            </a:endParaRPr>
          </a:p>
        </p:txBody>
      </p:sp>
      <p:sp>
        <p:nvSpPr>
          <p:cNvPr id="8" name="TextBox 7">
            <a:extLst>
              <a:ext uri="{FF2B5EF4-FFF2-40B4-BE49-F238E27FC236}">
                <a16:creationId xmlns:a16="http://schemas.microsoft.com/office/drawing/2014/main" id="{2FF5B168-B2B6-1994-3C35-EA36C2AA97D1}"/>
              </a:ext>
            </a:extLst>
          </p:cNvPr>
          <p:cNvSpPr txBox="1"/>
          <p:nvPr/>
        </p:nvSpPr>
        <p:spPr>
          <a:xfrm>
            <a:off x="7322795" y="5311643"/>
            <a:ext cx="2425697" cy="492443"/>
          </a:xfrm>
          <a:prstGeom prst="rect">
            <a:avLst/>
          </a:prstGeom>
          <a:noFill/>
        </p:spPr>
        <p:txBody>
          <a:bodyPr wrap="square" lIns="0" tIns="0" rIns="0" bIns="0" rtlCol="0">
            <a:spAutoFit/>
          </a:bodyPr>
          <a:lstStyle/>
          <a:p>
            <a:pPr algn="l"/>
            <a:r>
              <a:rPr lang="da-DK" sz="1600" dirty="0">
                <a:solidFill>
                  <a:schemeClr val="accent1"/>
                </a:solidFill>
              </a:rPr>
              <a:t>XXX</a:t>
            </a:r>
            <a:endParaRPr lang="da-DK" sz="1600" dirty="0">
              <a:solidFill>
                <a:schemeClr val="accent1"/>
              </a:solidFill>
              <a:effectLst/>
            </a:endParaRPr>
          </a:p>
          <a:p>
            <a:pPr algn="l"/>
            <a:r>
              <a:rPr lang="da-DK" sz="1600" dirty="0">
                <a:solidFill>
                  <a:schemeClr val="accent4"/>
                </a:solidFill>
                <a:effectLst/>
              </a:rPr>
              <a:t>Kontor 3​</a:t>
            </a:r>
            <a:endParaRPr lang="da-DK" sz="1600" dirty="0">
              <a:solidFill>
                <a:schemeClr val="accent4"/>
              </a:solidFill>
            </a:endParaRPr>
          </a:p>
        </p:txBody>
      </p:sp>
      <p:sp>
        <p:nvSpPr>
          <p:cNvPr id="17" name="Rektangel 16">
            <a:extLst>
              <a:ext uri="{FF2B5EF4-FFF2-40B4-BE49-F238E27FC236}">
                <a16:creationId xmlns:a16="http://schemas.microsoft.com/office/drawing/2014/main" id="{6EE75333-B230-5FF7-B677-C4132A68A76D}"/>
              </a:ext>
            </a:extLst>
          </p:cNvPr>
          <p:cNvSpPr/>
          <p:nvPr/>
        </p:nvSpPr>
        <p:spPr>
          <a:xfrm>
            <a:off x="4070353" y="2032000"/>
            <a:ext cx="2438400" cy="3200399"/>
          </a:xfrm>
          <a:prstGeom prst="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t">
            <a:noAutofit/>
          </a:bodyPr>
          <a:lstStyle/>
          <a:p>
            <a:pPr algn="l"/>
            <a:r>
              <a:rPr lang="da-DK" dirty="0">
                <a:solidFill>
                  <a:srgbClr val="1F497D"/>
                </a:solidFill>
                <a:latin typeface="Calibri" panose="020F0502020204030204" pitchFamily="34" charset="0"/>
                <a:ea typeface="Times New Roman" panose="02020603050405020304" pitchFamily="18" charset="0"/>
              </a:rPr>
              <a:t>Indsæt f</a:t>
            </a:r>
            <a:r>
              <a:rPr lang="da-DK" sz="1800" dirty="0">
                <a:solidFill>
                  <a:srgbClr val="1F497D"/>
                </a:solidFill>
                <a:effectLst/>
                <a:latin typeface="Calibri" panose="020F0502020204030204" pitchFamily="34" charset="0"/>
                <a:ea typeface="Times New Roman" panose="02020603050405020304" pitchFamily="18" charset="0"/>
              </a:rPr>
              <a:t>oto af medarbejder.</a:t>
            </a:r>
            <a:br>
              <a:rPr lang="da-DK" sz="1800" dirty="0">
                <a:solidFill>
                  <a:srgbClr val="1F497D"/>
                </a:solidFill>
                <a:effectLst/>
                <a:latin typeface="Calibri" panose="020F0502020204030204" pitchFamily="34" charset="0"/>
                <a:ea typeface="Times New Roman" panose="02020603050405020304" pitchFamily="18" charset="0"/>
              </a:rPr>
            </a:br>
            <a:r>
              <a:rPr lang="da-DK" sz="1800" dirty="0">
                <a:solidFill>
                  <a:srgbClr val="1F497D"/>
                </a:solidFill>
                <a:effectLst/>
                <a:latin typeface="Calibri" panose="020F0502020204030204" pitchFamily="34" charset="0"/>
                <a:ea typeface="Times New Roman" panose="02020603050405020304" pitchFamily="18" charset="0"/>
              </a:rPr>
              <a:t>B6,77 cm x H8,89 cm</a:t>
            </a:r>
            <a:br>
              <a:rPr lang="da-DK" sz="1800" dirty="0">
                <a:solidFill>
                  <a:srgbClr val="1F497D"/>
                </a:solidFill>
                <a:effectLst/>
                <a:latin typeface="Calibri" panose="020F0502020204030204" pitchFamily="34" charset="0"/>
                <a:ea typeface="Times New Roman" panose="02020603050405020304" pitchFamily="18" charset="0"/>
              </a:rPr>
            </a:br>
            <a:r>
              <a:rPr lang="da-DK" sz="1800" dirty="0">
                <a:solidFill>
                  <a:srgbClr val="1F497D"/>
                </a:solidFill>
                <a:effectLst/>
                <a:latin typeface="Calibri" panose="020F0502020204030204" pitchFamily="34" charset="0"/>
                <a:ea typeface="Times New Roman" panose="02020603050405020304" pitchFamily="18" charset="0"/>
              </a:rPr>
              <a:t>Fjern denne kasse</a:t>
            </a:r>
            <a:endParaRPr lang="da-DK" sz="1600" spc="-10" baseline="0" dirty="0">
              <a:solidFill>
                <a:schemeClr val="tx2"/>
              </a:solidFill>
            </a:endParaRPr>
          </a:p>
        </p:txBody>
      </p:sp>
      <p:sp>
        <p:nvSpPr>
          <p:cNvPr id="18" name="Rektangel 17">
            <a:extLst>
              <a:ext uri="{FF2B5EF4-FFF2-40B4-BE49-F238E27FC236}">
                <a16:creationId xmlns:a16="http://schemas.microsoft.com/office/drawing/2014/main" id="{A00F39C9-9FF0-C1C5-16BB-2D9A687CFAF0}"/>
              </a:ext>
            </a:extLst>
          </p:cNvPr>
          <p:cNvSpPr/>
          <p:nvPr/>
        </p:nvSpPr>
        <p:spPr>
          <a:xfrm>
            <a:off x="7322795" y="2031999"/>
            <a:ext cx="2438400" cy="3200399"/>
          </a:xfrm>
          <a:prstGeom prst="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t">
            <a:noAutofit/>
          </a:bodyPr>
          <a:lstStyle/>
          <a:p>
            <a:pPr algn="l"/>
            <a:r>
              <a:rPr lang="da-DK" dirty="0">
                <a:solidFill>
                  <a:srgbClr val="1F497D"/>
                </a:solidFill>
                <a:latin typeface="Calibri" panose="020F0502020204030204" pitchFamily="34" charset="0"/>
                <a:ea typeface="Times New Roman" panose="02020603050405020304" pitchFamily="18" charset="0"/>
              </a:rPr>
              <a:t>Indsæt f</a:t>
            </a:r>
            <a:r>
              <a:rPr lang="da-DK" sz="1800" dirty="0">
                <a:solidFill>
                  <a:srgbClr val="1F497D"/>
                </a:solidFill>
                <a:effectLst/>
                <a:latin typeface="Calibri" panose="020F0502020204030204" pitchFamily="34" charset="0"/>
                <a:ea typeface="Times New Roman" panose="02020603050405020304" pitchFamily="18" charset="0"/>
              </a:rPr>
              <a:t>oto af medarbejder.</a:t>
            </a:r>
            <a:br>
              <a:rPr lang="da-DK" sz="1800" dirty="0">
                <a:solidFill>
                  <a:srgbClr val="1F497D"/>
                </a:solidFill>
                <a:effectLst/>
                <a:latin typeface="Calibri" panose="020F0502020204030204" pitchFamily="34" charset="0"/>
                <a:ea typeface="Times New Roman" panose="02020603050405020304" pitchFamily="18" charset="0"/>
              </a:rPr>
            </a:br>
            <a:r>
              <a:rPr lang="da-DK" sz="1800" dirty="0">
                <a:solidFill>
                  <a:srgbClr val="1F497D"/>
                </a:solidFill>
                <a:effectLst/>
                <a:latin typeface="Calibri" panose="020F0502020204030204" pitchFamily="34" charset="0"/>
                <a:ea typeface="Times New Roman" panose="02020603050405020304" pitchFamily="18" charset="0"/>
              </a:rPr>
              <a:t>B6,77 cm x H8,89 cm</a:t>
            </a:r>
            <a:br>
              <a:rPr lang="da-DK" sz="1800" dirty="0">
                <a:solidFill>
                  <a:srgbClr val="1F497D"/>
                </a:solidFill>
                <a:effectLst/>
                <a:latin typeface="Calibri" panose="020F0502020204030204" pitchFamily="34" charset="0"/>
                <a:ea typeface="Times New Roman" panose="02020603050405020304" pitchFamily="18" charset="0"/>
              </a:rPr>
            </a:br>
            <a:r>
              <a:rPr lang="da-DK" sz="1800" dirty="0">
                <a:solidFill>
                  <a:srgbClr val="1F497D"/>
                </a:solidFill>
                <a:effectLst/>
                <a:latin typeface="Calibri" panose="020F0502020204030204" pitchFamily="34" charset="0"/>
                <a:ea typeface="Times New Roman" panose="02020603050405020304" pitchFamily="18" charset="0"/>
              </a:rPr>
              <a:t>Fjern denne kasse</a:t>
            </a:r>
            <a:endParaRPr lang="da-DK" sz="1600" spc="-10" baseline="0" dirty="0">
              <a:solidFill>
                <a:schemeClr val="tx2"/>
              </a:solidFill>
            </a:endParaRPr>
          </a:p>
        </p:txBody>
      </p:sp>
      <p:sp>
        <p:nvSpPr>
          <p:cNvPr id="3" name="Pladsholder til slidenummer 2">
            <a:extLst>
              <a:ext uri="{FF2B5EF4-FFF2-40B4-BE49-F238E27FC236}">
                <a16:creationId xmlns:a16="http://schemas.microsoft.com/office/drawing/2014/main" id="{112123BF-39B1-6948-60BD-BA730AA7F922}"/>
              </a:ext>
            </a:extLst>
          </p:cNvPr>
          <p:cNvSpPr>
            <a:spLocks noGrp="1"/>
          </p:cNvSpPr>
          <p:nvPr>
            <p:ph type="sldNum" sz="quarter" idx="12"/>
          </p:nvPr>
        </p:nvSpPr>
        <p:spPr/>
        <p:txBody>
          <a:bodyPr/>
          <a:lstStyle/>
          <a:p>
            <a:fld id="{24C8C45C-947F-4981-8B3F-4F32E973C901}" type="slidenum">
              <a:rPr lang="da-DK" smtClean="0"/>
              <a:pPr/>
              <a:t>46</a:t>
            </a:fld>
            <a:endParaRPr lang="da-DK" dirty="0"/>
          </a:p>
        </p:txBody>
      </p:sp>
    </p:spTree>
    <p:extLst>
      <p:ext uri="{BB962C8B-B14F-4D97-AF65-F5344CB8AC3E}">
        <p14:creationId xmlns:p14="http://schemas.microsoft.com/office/powerpoint/2010/main" val="3200072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82" name="Content Placeholder 8">
            <a:extLst>
              <a:ext uri="{FF2B5EF4-FFF2-40B4-BE49-F238E27FC236}">
                <a16:creationId xmlns:a16="http://schemas.microsoft.com/office/drawing/2014/main" id="{C1E79588-AD02-512D-E918-8CFA962F5406}"/>
              </a:ext>
            </a:extLst>
          </p:cNvPr>
          <p:cNvGrpSpPr/>
          <p:nvPr/>
        </p:nvGrpSpPr>
        <p:grpSpPr>
          <a:xfrm>
            <a:off x="7416311" y="1254762"/>
            <a:ext cx="3962890" cy="4380777"/>
            <a:chOff x="6980330" y="802384"/>
            <a:chExt cx="4176017" cy="4616384"/>
          </a:xfrm>
          <a:solidFill>
            <a:schemeClr val="accent4">
              <a:lumMod val="60000"/>
              <a:lumOff val="40000"/>
            </a:schemeClr>
          </a:solidFill>
        </p:grpSpPr>
        <p:sp>
          <p:nvSpPr>
            <p:cNvPr id="83" name="Freeform: Shape 82">
              <a:extLst>
                <a:ext uri="{FF2B5EF4-FFF2-40B4-BE49-F238E27FC236}">
                  <a16:creationId xmlns:a16="http://schemas.microsoft.com/office/drawing/2014/main" id="{04C373A7-02A4-8A5C-0E0C-4034A49E2BFF}"/>
                </a:ext>
              </a:extLst>
            </p:cNvPr>
            <p:cNvSpPr/>
            <p:nvPr/>
          </p:nvSpPr>
          <p:spPr>
            <a:xfrm>
              <a:off x="7407557" y="1892298"/>
              <a:ext cx="338735" cy="415885"/>
            </a:xfrm>
            <a:custGeom>
              <a:avLst/>
              <a:gdLst>
                <a:gd name="connsiteX0" fmla="*/ 332478 w 338735"/>
                <a:gd name="connsiteY0" fmla="*/ 0 h 415885"/>
                <a:gd name="connsiteX1" fmla="*/ 315373 w 338735"/>
                <a:gd name="connsiteY1" fmla="*/ 17105 h 415885"/>
                <a:gd name="connsiteX2" fmla="*/ 300117 w 338735"/>
                <a:gd name="connsiteY2" fmla="*/ 40219 h 415885"/>
                <a:gd name="connsiteX3" fmla="*/ 277003 w 338735"/>
                <a:gd name="connsiteY3" fmla="*/ 54550 h 415885"/>
                <a:gd name="connsiteX4" fmla="*/ 249728 w 338735"/>
                <a:gd name="connsiteY4" fmla="*/ 89685 h 415885"/>
                <a:gd name="connsiteX5" fmla="*/ 223377 w 338735"/>
                <a:gd name="connsiteY5" fmla="*/ 107714 h 415885"/>
                <a:gd name="connsiteX6" fmla="*/ 157732 w 338735"/>
                <a:gd name="connsiteY6" fmla="*/ 117884 h 415885"/>
                <a:gd name="connsiteX7" fmla="*/ 112427 w 338735"/>
                <a:gd name="connsiteY7" fmla="*/ 119733 h 415885"/>
                <a:gd name="connsiteX8" fmla="*/ 108266 w 338735"/>
                <a:gd name="connsiteY8" fmla="*/ 153018 h 415885"/>
                <a:gd name="connsiteX9" fmla="*/ 103181 w 338735"/>
                <a:gd name="connsiteY9" fmla="*/ 182143 h 415885"/>
                <a:gd name="connsiteX10" fmla="*/ 84227 w 338735"/>
                <a:gd name="connsiteY10" fmla="*/ 198323 h 415885"/>
                <a:gd name="connsiteX11" fmla="*/ 98558 w 338735"/>
                <a:gd name="connsiteY11" fmla="*/ 209418 h 415885"/>
                <a:gd name="connsiteX12" fmla="*/ 115663 w 338735"/>
                <a:gd name="connsiteY12" fmla="*/ 221438 h 415885"/>
                <a:gd name="connsiteX13" fmla="*/ 98558 w 338735"/>
                <a:gd name="connsiteY13" fmla="*/ 238542 h 415885"/>
                <a:gd name="connsiteX14" fmla="*/ 74519 w 338735"/>
                <a:gd name="connsiteY14" fmla="*/ 250562 h 415885"/>
                <a:gd name="connsiteX15" fmla="*/ 49555 w 338735"/>
                <a:gd name="connsiteY15" fmla="*/ 255647 h 415885"/>
                <a:gd name="connsiteX16" fmla="*/ 27365 w 338735"/>
                <a:gd name="connsiteY16" fmla="*/ 258883 h 415885"/>
                <a:gd name="connsiteX17" fmla="*/ 22280 w 338735"/>
                <a:gd name="connsiteY17" fmla="*/ 285234 h 415885"/>
                <a:gd name="connsiteX18" fmla="*/ 17195 w 338735"/>
                <a:gd name="connsiteY18" fmla="*/ 303263 h 415885"/>
                <a:gd name="connsiteX19" fmla="*/ 1015 w 338735"/>
                <a:gd name="connsiteY19" fmla="*/ 318519 h 415885"/>
                <a:gd name="connsiteX20" fmla="*/ 2864 w 338735"/>
                <a:gd name="connsiteY20" fmla="*/ 346719 h 415885"/>
                <a:gd name="connsiteX21" fmla="*/ 23205 w 338735"/>
                <a:gd name="connsiteY21" fmla="*/ 343482 h 415885"/>
                <a:gd name="connsiteX22" fmla="*/ 43546 w 338735"/>
                <a:gd name="connsiteY22" fmla="*/ 326378 h 415885"/>
                <a:gd name="connsiteX23" fmla="*/ 67585 w 338735"/>
                <a:gd name="connsiteY23" fmla="*/ 341633 h 415885"/>
                <a:gd name="connsiteX24" fmla="*/ 77755 w 338735"/>
                <a:gd name="connsiteY24" fmla="*/ 368908 h 415885"/>
                <a:gd name="connsiteX25" fmla="*/ 80991 w 338735"/>
                <a:gd name="connsiteY25" fmla="*/ 389249 h 415885"/>
                <a:gd name="connsiteX26" fmla="*/ 92086 w 338735"/>
                <a:gd name="connsiteY26" fmla="*/ 405429 h 415885"/>
                <a:gd name="connsiteX27" fmla="*/ 114276 w 338735"/>
                <a:gd name="connsiteY27" fmla="*/ 415600 h 415885"/>
                <a:gd name="connsiteX28" fmla="*/ 156807 w 338735"/>
                <a:gd name="connsiteY28" fmla="*/ 412364 h 415885"/>
                <a:gd name="connsiteX29" fmla="*/ 185931 w 338735"/>
                <a:gd name="connsiteY29" fmla="*/ 415600 h 415885"/>
                <a:gd name="connsiteX30" fmla="*/ 202112 w 338735"/>
                <a:gd name="connsiteY30" fmla="*/ 404505 h 415885"/>
                <a:gd name="connsiteX31" fmla="*/ 205348 w 338735"/>
                <a:gd name="connsiteY31" fmla="*/ 373069 h 415885"/>
                <a:gd name="connsiteX32" fmla="*/ 240482 w 338735"/>
                <a:gd name="connsiteY32" fmla="*/ 337010 h 415885"/>
                <a:gd name="connsiteX33" fmla="*/ 252501 w 338735"/>
                <a:gd name="connsiteY33" fmla="*/ 310660 h 415885"/>
                <a:gd name="connsiteX34" fmla="*/ 269606 w 338735"/>
                <a:gd name="connsiteY34" fmla="*/ 284309 h 415885"/>
                <a:gd name="connsiteX35" fmla="*/ 290872 w 338735"/>
                <a:gd name="connsiteY35" fmla="*/ 257034 h 415885"/>
                <a:gd name="connsiteX36" fmla="*/ 297806 w 338735"/>
                <a:gd name="connsiteY36" fmla="*/ 235769 h 415885"/>
                <a:gd name="connsiteX37" fmla="*/ 290872 w 338735"/>
                <a:gd name="connsiteY37" fmla="*/ 218664 h 415885"/>
                <a:gd name="connsiteX38" fmla="*/ 272842 w 338735"/>
                <a:gd name="connsiteY38" fmla="*/ 196474 h 415885"/>
                <a:gd name="connsiteX39" fmla="*/ 266832 w 338735"/>
                <a:gd name="connsiteY39" fmla="*/ 172435 h 415885"/>
                <a:gd name="connsiteX40" fmla="*/ 271918 w 338735"/>
                <a:gd name="connsiteY40" fmla="*/ 144235 h 415885"/>
                <a:gd name="connsiteX41" fmla="*/ 278852 w 338735"/>
                <a:gd name="connsiteY41" fmla="*/ 121120 h 415885"/>
                <a:gd name="connsiteX42" fmla="*/ 295957 w 338735"/>
                <a:gd name="connsiteY42" fmla="*/ 134065 h 415885"/>
                <a:gd name="connsiteX43" fmla="*/ 314911 w 338735"/>
                <a:gd name="connsiteY43" fmla="*/ 138225 h 415885"/>
                <a:gd name="connsiteX44" fmla="*/ 326930 w 338735"/>
                <a:gd name="connsiteY44" fmla="*/ 115111 h 415885"/>
                <a:gd name="connsiteX45" fmla="*/ 326930 w 338735"/>
                <a:gd name="connsiteY45" fmla="*/ 82750 h 415885"/>
                <a:gd name="connsiteX46" fmla="*/ 330166 w 338735"/>
                <a:gd name="connsiteY46" fmla="*/ 46691 h 415885"/>
                <a:gd name="connsiteX47" fmla="*/ 337101 w 338735"/>
                <a:gd name="connsiteY47" fmla="*/ 28662 h 415885"/>
                <a:gd name="connsiteX48" fmla="*/ 332478 w 338735"/>
                <a:gd name="connsiteY48" fmla="*/ 0 h 415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38735" h="415885">
                  <a:moveTo>
                    <a:pt x="332478" y="0"/>
                  </a:moveTo>
                  <a:cubicBezTo>
                    <a:pt x="326468" y="0"/>
                    <a:pt x="315373" y="11095"/>
                    <a:pt x="315373" y="17105"/>
                  </a:cubicBezTo>
                  <a:cubicBezTo>
                    <a:pt x="315373" y="23115"/>
                    <a:pt x="308439" y="37446"/>
                    <a:pt x="300117" y="40219"/>
                  </a:cubicBezTo>
                  <a:cubicBezTo>
                    <a:pt x="292258" y="43455"/>
                    <a:pt x="281163" y="46229"/>
                    <a:pt x="277003" y="54550"/>
                  </a:cubicBezTo>
                  <a:cubicBezTo>
                    <a:pt x="272842" y="62409"/>
                    <a:pt x="253888" y="83675"/>
                    <a:pt x="249728" y="89685"/>
                  </a:cubicBezTo>
                  <a:cubicBezTo>
                    <a:pt x="245567" y="95694"/>
                    <a:pt x="233547" y="106789"/>
                    <a:pt x="223377" y="107714"/>
                  </a:cubicBezTo>
                  <a:cubicBezTo>
                    <a:pt x="213207" y="108638"/>
                    <a:pt x="165128" y="117884"/>
                    <a:pt x="157732" y="117884"/>
                  </a:cubicBezTo>
                  <a:cubicBezTo>
                    <a:pt x="150797" y="117884"/>
                    <a:pt x="112427" y="116035"/>
                    <a:pt x="112427" y="119733"/>
                  </a:cubicBezTo>
                  <a:cubicBezTo>
                    <a:pt x="112427" y="123894"/>
                    <a:pt x="107342" y="146084"/>
                    <a:pt x="108266" y="153018"/>
                  </a:cubicBezTo>
                  <a:cubicBezTo>
                    <a:pt x="109191" y="159953"/>
                    <a:pt x="109191" y="181218"/>
                    <a:pt x="103181" y="182143"/>
                  </a:cubicBezTo>
                  <a:cubicBezTo>
                    <a:pt x="97171" y="183067"/>
                    <a:pt x="81916" y="192313"/>
                    <a:pt x="84227" y="198323"/>
                  </a:cubicBezTo>
                  <a:cubicBezTo>
                    <a:pt x="86076" y="204333"/>
                    <a:pt x="89312" y="208493"/>
                    <a:pt x="98558" y="209418"/>
                  </a:cubicBezTo>
                  <a:cubicBezTo>
                    <a:pt x="107804" y="210343"/>
                    <a:pt x="117512" y="216352"/>
                    <a:pt x="115663" y="221438"/>
                  </a:cubicBezTo>
                  <a:cubicBezTo>
                    <a:pt x="113814" y="226523"/>
                    <a:pt x="105493" y="232533"/>
                    <a:pt x="98558" y="238542"/>
                  </a:cubicBezTo>
                  <a:cubicBezTo>
                    <a:pt x="91624" y="244552"/>
                    <a:pt x="84227" y="249637"/>
                    <a:pt x="74519" y="250562"/>
                  </a:cubicBezTo>
                  <a:cubicBezTo>
                    <a:pt x="64349" y="251487"/>
                    <a:pt x="58339" y="255647"/>
                    <a:pt x="49555" y="255647"/>
                  </a:cubicBezTo>
                  <a:cubicBezTo>
                    <a:pt x="40310" y="255647"/>
                    <a:pt x="29215" y="252411"/>
                    <a:pt x="27365" y="258883"/>
                  </a:cubicBezTo>
                  <a:cubicBezTo>
                    <a:pt x="25516" y="264893"/>
                    <a:pt x="20431" y="279224"/>
                    <a:pt x="22280" y="285234"/>
                  </a:cubicBezTo>
                  <a:cubicBezTo>
                    <a:pt x="24129" y="291244"/>
                    <a:pt x="24129" y="296329"/>
                    <a:pt x="17195" y="303263"/>
                  </a:cubicBezTo>
                  <a:cubicBezTo>
                    <a:pt x="10261" y="310198"/>
                    <a:pt x="1015" y="312509"/>
                    <a:pt x="1015" y="318519"/>
                  </a:cubicBezTo>
                  <a:cubicBezTo>
                    <a:pt x="1015" y="324528"/>
                    <a:pt x="-2221" y="343482"/>
                    <a:pt x="2864" y="346719"/>
                  </a:cubicBezTo>
                  <a:cubicBezTo>
                    <a:pt x="7949" y="349955"/>
                    <a:pt x="19044" y="350879"/>
                    <a:pt x="23205" y="343482"/>
                  </a:cubicBezTo>
                  <a:cubicBezTo>
                    <a:pt x="27365" y="336548"/>
                    <a:pt x="33375" y="324528"/>
                    <a:pt x="43546" y="326378"/>
                  </a:cubicBezTo>
                  <a:cubicBezTo>
                    <a:pt x="53716" y="328227"/>
                    <a:pt x="62500" y="331463"/>
                    <a:pt x="67585" y="341633"/>
                  </a:cubicBezTo>
                  <a:cubicBezTo>
                    <a:pt x="72670" y="351804"/>
                    <a:pt x="75444" y="359663"/>
                    <a:pt x="77755" y="368908"/>
                  </a:cubicBezTo>
                  <a:cubicBezTo>
                    <a:pt x="79604" y="378154"/>
                    <a:pt x="73595" y="381853"/>
                    <a:pt x="80991" y="389249"/>
                  </a:cubicBezTo>
                  <a:cubicBezTo>
                    <a:pt x="87926" y="396184"/>
                    <a:pt x="87926" y="399420"/>
                    <a:pt x="92086" y="405429"/>
                  </a:cubicBezTo>
                  <a:cubicBezTo>
                    <a:pt x="96247" y="411439"/>
                    <a:pt x="103181" y="415600"/>
                    <a:pt x="114276" y="415600"/>
                  </a:cubicBezTo>
                  <a:cubicBezTo>
                    <a:pt x="125371" y="415600"/>
                    <a:pt x="147561" y="409590"/>
                    <a:pt x="156807" y="412364"/>
                  </a:cubicBezTo>
                  <a:cubicBezTo>
                    <a:pt x="166053" y="415138"/>
                    <a:pt x="178072" y="416525"/>
                    <a:pt x="185931" y="415600"/>
                  </a:cubicBezTo>
                  <a:cubicBezTo>
                    <a:pt x="193790" y="414675"/>
                    <a:pt x="203036" y="413751"/>
                    <a:pt x="202112" y="404505"/>
                  </a:cubicBezTo>
                  <a:cubicBezTo>
                    <a:pt x="201187" y="395259"/>
                    <a:pt x="198876" y="377230"/>
                    <a:pt x="205348" y="373069"/>
                  </a:cubicBezTo>
                  <a:cubicBezTo>
                    <a:pt x="211357" y="368908"/>
                    <a:pt x="238633" y="349955"/>
                    <a:pt x="240482" y="337010"/>
                  </a:cubicBezTo>
                  <a:cubicBezTo>
                    <a:pt x="242331" y="324066"/>
                    <a:pt x="243718" y="321755"/>
                    <a:pt x="252501" y="310660"/>
                  </a:cubicBezTo>
                  <a:cubicBezTo>
                    <a:pt x="261747" y="299565"/>
                    <a:pt x="263596" y="291706"/>
                    <a:pt x="269606" y="284309"/>
                  </a:cubicBezTo>
                  <a:cubicBezTo>
                    <a:pt x="275616" y="277375"/>
                    <a:pt x="287636" y="261195"/>
                    <a:pt x="290872" y="257034"/>
                  </a:cubicBezTo>
                  <a:cubicBezTo>
                    <a:pt x="294108" y="252873"/>
                    <a:pt x="296881" y="242703"/>
                    <a:pt x="297806" y="235769"/>
                  </a:cubicBezTo>
                  <a:cubicBezTo>
                    <a:pt x="298730" y="228834"/>
                    <a:pt x="298730" y="224674"/>
                    <a:pt x="290872" y="218664"/>
                  </a:cubicBezTo>
                  <a:cubicBezTo>
                    <a:pt x="283013" y="212654"/>
                    <a:pt x="275616" y="202484"/>
                    <a:pt x="272842" y="196474"/>
                  </a:cubicBezTo>
                  <a:cubicBezTo>
                    <a:pt x="269606" y="190464"/>
                    <a:pt x="266832" y="178445"/>
                    <a:pt x="266832" y="172435"/>
                  </a:cubicBezTo>
                  <a:cubicBezTo>
                    <a:pt x="266832" y="166425"/>
                    <a:pt x="270993" y="151169"/>
                    <a:pt x="271918" y="144235"/>
                  </a:cubicBezTo>
                  <a:cubicBezTo>
                    <a:pt x="272842" y="137300"/>
                    <a:pt x="273767" y="122970"/>
                    <a:pt x="278852" y="121120"/>
                  </a:cubicBezTo>
                  <a:cubicBezTo>
                    <a:pt x="283937" y="119271"/>
                    <a:pt x="293183" y="132215"/>
                    <a:pt x="295957" y="134065"/>
                  </a:cubicBezTo>
                  <a:cubicBezTo>
                    <a:pt x="299193" y="135914"/>
                    <a:pt x="308901" y="140999"/>
                    <a:pt x="314911" y="138225"/>
                  </a:cubicBezTo>
                  <a:cubicBezTo>
                    <a:pt x="320921" y="134989"/>
                    <a:pt x="326930" y="127130"/>
                    <a:pt x="326930" y="115111"/>
                  </a:cubicBezTo>
                  <a:cubicBezTo>
                    <a:pt x="326930" y="103091"/>
                    <a:pt x="326930" y="92921"/>
                    <a:pt x="326930" y="82750"/>
                  </a:cubicBezTo>
                  <a:cubicBezTo>
                    <a:pt x="326930" y="72580"/>
                    <a:pt x="326930" y="51314"/>
                    <a:pt x="330166" y="46691"/>
                  </a:cubicBezTo>
                  <a:cubicBezTo>
                    <a:pt x="333402" y="41606"/>
                    <a:pt x="334327" y="35596"/>
                    <a:pt x="337101" y="28662"/>
                  </a:cubicBezTo>
                  <a:cubicBezTo>
                    <a:pt x="339412" y="21265"/>
                    <a:pt x="340337" y="0"/>
                    <a:pt x="332478" y="0"/>
                  </a:cubicBezTo>
                  <a:close/>
                </a:path>
              </a:pathLst>
            </a:custGeom>
            <a:grpFill/>
            <a:ln w="4620" cap="flat">
              <a:noFill/>
              <a:prstDash val="solid"/>
              <a:miter/>
            </a:ln>
          </p:spPr>
          <p:txBody>
            <a:bodyPr rtlCol="0" anchor="ctr"/>
            <a:lstStyle/>
            <a:p>
              <a:endParaRPr lang="da-DK" dirty="0"/>
            </a:p>
          </p:txBody>
        </p:sp>
        <p:sp>
          <p:nvSpPr>
            <p:cNvPr id="84" name="Freeform: Shape 83">
              <a:extLst>
                <a:ext uri="{FF2B5EF4-FFF2-40B4-BE49-F238E27FC236}">
                  <a16:creationId xmlns:a16="http://schemas.microsoft.com/office/drawing/2014/main" id="{F0138951-9A94-A7DE-8C1A-3E2260C2F848}"/>
                </a:ext>
              </a:extLst>
            </p:cNvPr>
            <p:cNvSpPr/>
            <p:nvPr/>
          </p:nvSpPr>
          <p:spPr>
            <a:xfrm>
              <a:off x="7769159" y="2075207"/>
              <a:ext cx="78756" cy="54759"/>
            </a:xfrm>
            <a:custGeom>
              <a:avLst/>
              <a:gdLst>
                <a:gd name="connsiteX0" fmla="*/ 24039 w 78756"/>
                <a:gd name="connsiteY0" fmla="*/ 4319 h 54759"/>
                <a:gd name="connsiteX1" fmla="*/ 0 w 78756"/>
                <a:gd name="connsiteY1" fmla="*/ 18651 h 54759"/>
                <a:gd name="connsiteX2" fmla="*/ 12020 w 78756"/>
                <a:gd name="connsiteY2" fmla="*/ 42690 h 54759"/>
                <a:gd name="connsiteX3" fmla="*/ 38370 w 78756"/>
                <a:gd name="connsiteY3" fmla="*/ 54709 h 54759"/>
                <a:gd name="connsiteX4" fmla="*/ 57324 w 78756"/>
                <a:gd name="connsiteY4" fmla="*/ 32519 h 54759"/>
                <a:gd name="connsiteX5" fmla="*/ 77665 w 78756"/>
                <a:gd name="connsiteY5" fmla="*/ 13565 h 54759"/>
                <a:gd name="connsiteX6" fmla="*/ 67495 w 78756"/>
                <a:gd name="connsiteY6" fmla="*/ 621 h 54759"/>
                <a:gd name="connsiteX7" fmla="*/ 24039 w 78756"/>
                <a:gd name="connsiteY7" fmla="*/ 4319 h 5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56" h="54759">
                  <a:moveTo>
                    <a:pt x="24039" y="4319"/>
                  </a:moveTo>
                  <a:cubicBezTo>
                    <a:pt x="12020" y="6631"/>
                    <a:pt x="0" y="12178"/>
                    <a:pt x="0" y="18651"/>
                  </a:cubicBezTo>
                  <a:cubicBezTo>
                    <a:pt x="0" y="24660"/>
                    <a:pt x="6010" y="41765"/>
                    <a:pt x="12020" y="42690"/>
                  </a:cubicBezTo>
                  <a:cubicBezTo>
                    <a:pt x="18029" y="43614"/>
                    <a:pt x="30974" y="55634"/>
                    <a:pt x="38370" y="54709"/>
                  </a:cubicBezTo>
                  <a:cubicBezTo>
                    <a:pt x="45305" y="53785"/>
                    <a:pt x="49465" y="35755"/>
                    <a:pt x="57324" y="32519"/>
                  </a:cubicBezTo>
                  <a:cubicBezTo>
                    <a:pt x="65183" y="29283"/>
                    <a:pt x="77665" y="19575"/>
                    <a:pt x="77665" y="13565"/>
                  </a:cubicBezTo>
                  <a:cubicBezTo>
                    <a:pt x="77665" y="7555"/>
                    <a:pt x="83675" y="-2615"/>
                    <a:pt x="67495" y="621"/>
                  </a:cubicBezTo>
                  <a:cubicBezTo>
                    <a:pt x="51314" y="3395"/>
                    <a:pt x="29124" y="3395"/>
                    <a:pt x="24039" y="4319"/>
                  </a:cubicBezTo>
                  <a:close/>
                </a:path>
              </a:pathLst>
            </a:custGeom>
            <a:grpFill/>
            <a:ln w="4620" cap="flat">
              <a:noFill/>
              <a:prstDash val="solid"/>
              <a:miter/>
            </a:ln>
          </p:spPr>
          <p:txBody>
            <a:bodyPr rtlCol="0" anchor="ctr"/>
            <a:lstStyle/>
            <a:p>
              <a:endParaRPr lang="da-DK" dirty="0"/>
            </a:p>
          </p:txBody>
        </p:sp>
        <p:sp>
          <p:nvSpPr>
            <p:cNvPr id="85" name="Freeform: Shape 84">
              <a:extLst>
                <a:ext uri="{FF2B5EF4-FFF2-40B4-BE49-F238E27FC236}">
                  <a16:creationId xmlns:a16="http://schemas.microsoft.com/office/drawing/2014/main" id="{5DE36C2D-5522-A972-7EA7-33E820F8A6DE}"/>
                </a:ext>
              </a:extLst>
            </p:cNvPr>
            <p:cNvSpPr/>
            <p:nvPr/>
          </p:nvSpPr>
          <p:spPr>
            <a:xfrm>
              <a:off x="7852542" y="1995791"/>
              <a:ext cx="38754" cy="48722"/>
            </a:xfrm>
            <a:custGeom>
              <a:avLst/>
              <a:gdLst>
                <a:gd name="connsiteX0" fmla="*/ 6300 w 38754"/>
                <a:gd name="connsiteY0" fmla="*/ 59 h 48722"/>
                <a:gd name="connsiteX1" fmla="*/ 4451 w 38754"/>
                <a:gd name="connsiteY1" fmla="*/ 22249 h 48722"/>
                <a:gd name="connsiteX2" fmla="*/ 19707 w 38754"/>
                <a:gd name="connsiteY2" fmla="*/ 43514 h 48722"/>
                <a:gd name="connsiteX3" fmla="*/ 38661 w 38754"/>
                <a:gd name="connsiteY3" fmla="*/ 44439 h 48722"/>
                <a:gd name="connsiteX4" fmla="*/ 32651 w 38754"/>
                <a:gd name="connsiteY4" fmla="*/ 15315 h 48722"/>
                <a:gd name="connsiteX5" fmla="*/ 6300 w 38754"/>
                <a:gd name="connsiteY5" fmla="*/ 59 h 4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4" h="48722">
                  <a:moveTo>
                    <a:pt x="6300" y="59"/>
                  </a:moveTo>
                  <a:cubicBezTo>
                    <a:pt x="-2946" y="1908"/>
                    <a:pt x="-634" y="15315"/>
                    <a:pt x="4451" y="22249"/>
                  </a:cubicBezTo>
                  <a:cubicBezTo>
                    <a:pt x="9536" y="29183"/>
                    <a:pt x="13697" y="41203"/>
                    <a:pt x="19707" y="43514"/>
                  </a:cubicBezTo>
                  <a:cubicBezTo>
                    <a:pt x="25716" y="45363"/>
                    <a:pt x="40047" y="53685"/>
                    <a:pt x="38661" y="44439"/>
                  </a:cubicBezTo>
                  <a:cubicBezTo>
                    <a:pt x="37736" y="35193"/>
                    <a:pt x="34500" y="21324"/>
                    <a:pt x="32651" y="15315"/>
                  </a:cubicBezTo>
                  <a:cubicBezTo>
                    <a:pt x="30339" y="9305"/>
                    <a:pt x="11385" y="-866"/>
                    <a:pt x="6300" y="59"/>
                  </a:cubicBezTo>
                  <a:close/>
                </a:path>
              </a:pathLst>
            </a:custGeom>
            <a:grpFill/>
            <a:ln w="4620" cap="flat">
              <a:noFill/>
              <a:prstDash val="solid"/>
              <a:miter/>
            </a:ln>
          </p:spPr>
          <p:txBody>
            <a:bodyPr rtlCol="0" anchor="ctr"/>
            <a:lstStyle/>
            <a:p>
              <a:endParaRPr lang="da-DK" dirty="0"/>
            </a:p>
          </p:txBody>
        </p:sp>
        <p:sp>
          <p:nvSpPr>
            <p:cNvPr id="86" name="Freeform: Shape 85">
              <a:extLst>
                <a:ext uri="{FF2B5EF4-FFF2-40B4-BE49-F238E27FC236}">
                  <a16:creationId xmlns:a16="http://schemas.microsoft.com/office/drawing/2014/main" id="{A1F31CA0-3F2A-27C1-BD4C-66D870B2B845}"/>
                </a:ext>
              </a:extLst>
            </p:cNvPr>
            <p:cNvSpPr/>
            <p:nvPr/>
          </p:nvSpPr>
          <p:spPr>
            <a:xfrm>
              <a:off x="7440220" y="2245011"/>
              <a:ext cx="31898" cy="34465"/>
            </a:xfrm>
            <a:custGeom>
              <a:avLst/>
              <a:gdLst>
                <a:gd name="connsiteX0" fmla="*/ 9032 w 31898"/>
                <a:gd name="connsiteY0" fmla="*/ 15 h 34465"/>
                <a:gd name="connsiteX1" fmla="*/ 248 w 31898"/>
                <a:gd name="connsiteY1" fmla="*/ 8798 h 34465"/>
                <a:gd name="connsiteX2" fmla="*/ 7645 w 31898"/>
                <a:gd name="connsiteY2" fmla="*/ 20355 h 34465"/>
                <a:gd name="connsiteX3" fmla="*/ 19665 w 31898"/>
                <a:gd name="connsiteY3" fmla="*/ 32375 h 34465"/>
                <a:gd name="connsiteX4" fmla="*/ 31684 w 31898"/>
                <a:gd name="connsiteY4" fmla="*/ 30988 h 34465"/>
                <a:gd name="connsiteX5" fmla="*/ 26137 w 31898"/>
                <a:gd name="connsiteY5" fmla="*/ 13421 h 34465"/>
                <a:gd name="connsiteX6" fmla="*/ 9032 w 31898"/>
                <a:gd name="connsiteY6" fmla="*/ 15 h 3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98" h="34465">
                  <a:moveTo>
                    <a:pt x="9032" y="15"/>
                  </a:moveTo>
                  <a:cubicBezTo>
                    <a:pt x="3485" y="477"/>
                    <a:pt x="-1138" y="5562"/>
                    <a:pt x="248" y="8798"/>
                  </a:cubicBezTo>
                  <a:cubicBezTo>
                    <a:pt x="1635" y="12034"/>
                    <a:pt x="4409" y="17119"/>
                    <a:pt x="7645" y="20355"/>
                  </a:cubicBezTo>
                  <a:cubicBezTo>
                    <a:pt x="10881" y="23592"/>
                    <a:pt x="16429" y="30526"/>
                    <a:pt x="19665" y="32375"/>
                  </a:cubicBezTo>
                  <a:cubicBezTo>
                    <a:pt x="22901" y="34224"/>
                    <a:pt x="33533" y="36536"/>
                    <a:pt x="31684" y="30988"/>
                  </a:cubicBezTo>
                  <a:cubicBezTo>
                    <a:pt x="29835" y="25441"/>
                    <a:pt x="27986" y="16657"/>
                    <a:pt x="26137" y="13421"/>
                  </a:cubicBezTo>
                  <a:cubicBezTo>
                    <a:pt x="24288" y="10185"/>
                    <a:pt x="11806" y="-448"/>
                    <a:pt x="9032" y="15"/>
                  </a:cubicBezTo>
                  <a:close/>
                </a:path>
              </a:pathLst>
            </a:custGeom>
            <a:grpFill/>
            <a:ln w="4620" cap="flat">
              <a:noFill/>
              <a:prstDash val="solid"/>
              <a:miter/>
            </a:ln>
          </p:spPr>
          <p:txBody>
            <a:bodyPr rtlCol="0" anchor="ctr"/>
            <a:lstStyle/>
            <a:p>
              <a:endParaRPr lang="da-DK" dirty="0"/>
            </a:p>
          </p:txBody>
        </p:sp>
        <p:sp>
          <p:nvSpPr>
            <p:cNvPr id="87" name="Freeform: Shape 86">
              <a:extLst>
                <a:ext uri="{FF2B5EF4-FFF2-40B4-BE49-F238E27FC236}">
                  <a16:creationId xmlns:a16="http://schemas.microsoft.com/office/drawing/2014/main" id="{045DF11B-0E08-D5C5-E9C6-02CB68666610}"/>
                </a:ext>
              </a:extLst>
            </p:cNvPr>
            <p:cNvSpPr/>
            <p:nvPr/>
          </p:nvSpPr>
          <p:spPr>
            <a:xfrm>
              <a:off x="7471725" y="2323086"/>
              <a:ext cx="38753" cy="46434"/>
            </a:xfrm>
            <a:custGeom>
              <a:avLst/>
              <a:gdLst>
                <a:gd name="connsiteX0" fmla="*/ 8040 w 38753"/>
                <a:gd name="connsiteY0" fmla="*/ 529 h 46434"/>
                <a:gd name="connsiteX1" fmla="*/ 1105 w 38753"/>
                <a:gd name="connsiteY1" fmla="*/ 11624 h 46434"/>
                <a:gd name="connsiteX2" fmla="*/ 643 w 38753"/>
                <a:gd name="connsiteY2" fmla="*/ 32427 h 46434"/>
                <a:gd name="connsiteX3" fmla="*/ 8964 w 38753"/>
                <a:gd name="connsiteY3" fmla="*/ 42136 h 46434"/>
                <a:gd name="connsiteX4" fmla="*/ 34390 w 38753"/>
                <a:gd name="connsiteY4" fmla="*/ 42598 h 46434"/>
                <a:gd name="connsiteX5" fmla="*/ 36240 w 38753"/>
                <a:gd name="connsiteY5" fmla="*/ 24106 h 46434"/>
                <a:gd name="connsiteX6" fmla="*/ 27918 w 38753"/>
                <a:gd name="connsiteY6" fmla="*/ 6077 h 46434"/>
                <a:gd name="connsiteX7" fmla="*/ 8040 w 38753"/>
                <a:gd name="connsiteY7" fmla="*/ 529 h 4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53" h="46434">
                  <a:moveTo>
                    <a:pt x="8040" y="529"/>
                  </a:moveTo>
                  <a:cubicBezTo>
                    <a:pt x="2492" y="-2244"/>
                    <a:pt x="643" y="6539"/>
                    <a:pt x="1105" y="11624"/>
                  </a:cubicBezTo>
                  <a:cubicBezTo>
                    <a:pt x="1568" y="16710"/>
                    <a:pt x="-1206" y="28267"/>
                    <a:pt x="643" y="32427"/>
                  </a:cubicBezTo>
                  <a:cubicBezTo>
                    <a:pt x="2492" y="37050"/>
                    <a:pt x="1568" y="39362"/>
                    <a:pt x="8964" y="42136"/>
                  </a:cubicBezTo>
                  <a:cubicBezTo>
                    <a:pt x="15899" y="44909"/>
                    <a:pt x="33003" y="49995"/>
                    <a:pt x="34390" y="42598"/>
                  </a:cubicBezTo>
                  <a:cubicBezTo>
                    <a:pt x="35777" y="35664"/>
                    <a:pt x="42249" y="29192"/>
                    <a:pt x="36240" y="24106"/>
                  </a:cubicBezTo>
                  <a:cubicBezTo>
                    <a:pt x="30692" y="18559"/>
                    <a:pt x="32079" y="9313"/>
                    <a:pt x="27918" y="6077"/>
                  </a:cubicBezTo>
                  <a:cubicBezTo>
                    <a:pt x="23295" y="3303"/>
                    <a:pt x="10351" y="1454"/>
                    <a:pt x="8040" y="529"/>
                  </a:cubicBezTo>
                  <a:close/>
                </a:path>
              </a:pathLst>
            </a:custGeom>
            <a:grpFill/>
            <a:ln w="4620" cap="flat">
              <a:noFill/>
              <a:prstDash val="solid"/>
              <a:miter/>
            </a:ln>
          </p:spPr>
          <p:txBody>
            <a:bodyPr rtlCol="0" anchor="ctr"/>
            <a:lstStyle/>
            <a:p>
              <a:endParaRPr lang="da-DK" dirty="0"/>
            </a:p>
          </p:txBody>
        </p:sp>
        <p:sp>
          <p:nvSpPr>
            <p:cNvPr id="88" name="Freeform: Shape 87">
              <a:extLst>
                <a:ext uri="{FF2B5EF4-FFF2-40B4-BE49-F238E27FC236}">
                  <a16:creationId xmlns:a16="http://schemas.microsoft.com/office/drawing/2014/main" id="{F073709C-CC8D-F991-6843-2BC73C395404}"/>
                </a:ext>
              </a:extLst>
            </p:cNvPr>
            <p:cNvSpPr/>
            <p:nvPr/>
          </p:nvSpPr>
          <p:spPr>
            <a:xfrm>
              <a:off x="7478378" y="2445598"/>
              <a:ext cx="34458" cy="78062"/>
            </a:xfrm>
            <a:custGeom>
              <a:avLst/>
              <a:gdLst>
                <a:gd name="connsiteX0" fmla="*/ 14331 w 34458"/>
                <a:gd name="connsiteY0" fmla="*/ 3299 h 78062"/>
                <a:gd name="connsiteX1" fmla="*/ 5547 w 34458"/>
                <a:gd name="connsiteY1" fmla="*/ 25489 h 78062"/>
                <a:gd name="connsiteX2" fmla="*/ 0 w 34458"/>
                <a:gd name="connsiteY2" fmla="*/ 44443 h 78062"/>
                <a:gd name="connsiteX3" fmla="*/ 2311 w 34458"/>
                <a:gd name="connsiteY3" fmla="*/ 69869 h 78062"/>
                <a:gd name="connsiteX4" fmla="*/ 12944 w 34458"/>
                <a:gd name="connsiteY4" fmla="*/ 76341 h 78062"/>
                <a:gd name="connsiteX5" fmla="*/ 11095 w 34458"/>
                <a:gd name="connsiteY5" fmla="*/ 46292 h 78062"/>
                <a:gd name="connsiteX6" fmla="*/ 25888 w 34458"/>
                <a:gd name="connsiteY6" fmla="*/ 37509 h 78062"/>
                <a:gd name="connsiteX7" fmla="*/ 34210 w 34458"/>
                <a:gd name="connsiteY7" fmla="*/ 17168 h 78062"/>
                <a:gd name="connsiteX8" fmla="*/ 14331 w 34458"/>
                <a:gd name="connsiteY8" fmla="*/ 3299 h 7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58" h="78062">
                  <a:moveTo>
                    <a:pt x="14331" y="3299"/>
                  </a:moveTo>
                  <a:cubicBezTo>
                    <a:pt x="11557" y="7460"/>
                    <a:pt x="9246" y="22716"/>
                    <a:pt x="5547" y="25489"/>
                  </a:cubicBezTo>
                  <a:cubicBezTo>
                    <a:pt x="1387" y="27801"/>
                    <a:pt x="0" y="41207"/>
                    <a:pt x="0" y="44443"/>
                  </a:cubicBezTo>
                  <a:cubicBezTo>
                    <a:pt x="0" y="47679"/>
                    <a:pt x="1849" y="65709"/>
                    <a:pt x="2311" y="69869"/>
                  </a:cubicBezTo>
                  <a:cubicBezTo>
                    <a:pt x="3236" y="74030"/>
                    <a:pt x="14793" y="81426"/>
                    <a:pt x="12944" y="76341"/>
                  </a:cubicBezTo>
                  <a:cubicBezTo>
                    <a:pt x="11095" y="71256"/>
                    <a:pt x="10633" y="48604"/>
                    <a:pt x="11095" y="46292"/>
                  </a:cubicBezTo>
                  <a:cubicBezTo>
                    <a:pt x="12020" y="43981"/>
                    <a:pt x="20803" y="41207"/>
                    <a:pt x="25888" y="37509"/>
                  </a:cubicBezTo>
                  <a:cubicBezTo>
                    <a:pt x="30974" y="33348"/>
                    <a:pt x="35596" y="25951"/>
                    <a:pt x="34210" y="17168"/>
                  </a:cubicBezTo>
                  <a:cubicBezTo>
                    <a:pt x="32360" y="7460"/>
                    <a:pt x="20803" y="-6409"/>
                    <a:pt x="14331" y="3299"/>
                  </a:cubicBezTo>
                  <a:close/>
                </a:path>
              </a:pathLst>
            </a:custGeom>
            <a:grpFill/>
            <a:ln w="4620" cap="flat">
              <a:noFill/>
              <a:prstDash val="solid"/>
              <a:miter/>
            </a:ln>
          </p:spPr>
          <p:txBody>
            <a:bodyPr rtlCol="0" anchor="ctr"/>
            <a:lstStyle/>
            <a:p>
              <a:endParaRPr lang="da-DK" dirty="0"/>
            </a:p>
          </p:txBody>
        </p:sp>
        <p:sp>
          <p:nvSpPr>
            <p:cNvPr id="89" name="Freeform: Shape 88">
              <a:extLst>
                <a:ext uri="{FF2B5EF4-FFF2-40B4-BE49-F238E27FC236}">
                  <a16:creationId xmlns:a16="http://schemas.microsoft.com/office/drawing/2014/main" id="{ADC7D900-6F35-CCBC-749D-D35E26F907A8}"/>
                </a:ext>
              </a:extLst>
            </p:cNvPr>
            <p:cNvSpPr/>
            <p:nvPr/>
          </p:nvSpPr>
          <p:spPr>
            <a:xfrm>
              <a:off x="7106668" y="3433373"/>
              <a:ext cx="45622" cy="52567"/>
            </a:xfrm>
            <a:custGeom>
              <a:avLst/>
              <a:gdLst>
                <a:gd name="connsiteX0" fmla="*/ 10660 w 45622"/>
                <a:gd name="connsiteY0" fmla="*/ 205 h 52567"/>
                <a:gd name="connsiteX1" fmla="*/ 27 w 45622"/>
                <a:gd name="connsiteY1" fmla="*/ 7601 h 52567"/>
                <a:gd name="connsiteX2" fmla="*/ 1414 w 45622"/>
                <a:gd name="connsiteY2" fmla="*/ 26555 h 52567"/>
                <a:gd name="connsiteX3" fmla="*/ 6499 w 45622"/>
                <a:gd name="connsiteY3" fmla="*/ 38575 h 52567"/>
                <a:gd name="connsiteX4" fmla="*/ 15283 w 45622"/>
                <a:gd name="connsiteY4" fmla="*/ 50595 h 52567"/>
                <a:gd name="connsiteX5" fmla="*/ 30538 w 45622"/>
                <a:gd name="connsiteY5" fmla="*/ 49208 h 52567"/>
                <a:gd name="connsiteX6" fmla="*/ 42558 w 45622"/>
                <a:gd name="connsiteY6" fmla="*/ 38113 h 52567"/>
                <a:gd name="connsiteX7" fmla="*/ 40709 w 45622"/>
                <a:gd name="connsiteY7" fmla="*/ 23782 h 52567"/>
                <a:gd name="connsiteX8" fmla="*/ 20368 w 45622"/>
                <a:gd name="connsiteY8" fmla="*/ 11762 h 52567"/>
                <a:gd name="connsiteX9" fmla="*/ 10660 w 45622"/>
                <a:gd name="connsiteY9" fmla="*/ 205 h 52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22" h="52567">
                  <a:moveTo>
                    <a:pt x="10660" y="205"/>
                  </a:moveTo>
                  <a:cubicBezTo>
                    <a:pt x="5112" y="-1182"/>
                    <a:pt x="-435" y="4828"/>
                    <a:pt x="27" y="7601"/>
                  </a:cubicBezTo>
                  <a:cubicBezTo>
                    <a:pt x="489" y="10375"/>
                    <a:pt x="1414" y="22857"/>
                    <a:pt x="1414" y="26555"/>
                  </a:cubicBezTo>
                  <a:cubicBezTo>
                    <a:pt x="1414" y="30716"/>
                    <a:pt x="3263" y="33952"/>
                    <a:pt x="6499" y="38575"/>
                  </a:cubicBezTo>
                  <a:cubicBezTo>
                    <a:pt x="10197" y="43198"/>
                    <a:pt x="11584" y="50132"/>
                    <a:pt x="15283" y="50595"/>
                  </a:cubicBezTo>
                  <a:cubicBezTo>
                    <a:pt x="18519" y="51519"/>
                    <a:pt x="27302" y="55218"/>
                    <a:pt x="30538" y="49208"/>
                  </a:cubicBezTo>
                  <a:cubicBezTo>
                    <a:pt x="33312" y="43660"/>
                    <a:pt x="38859" y="40886"/>
                    <a:pt x="42558" y="38113"/>
                  </a:cubicBezTo>
                  <a:cubicBezTo>
                    <a:pt x="46256" y="35339"/>
                    <a:pt x="47643" y="26093"/>
                    <a:pt x="40709" y="23782"/>
                  </a:cubicBezTo>
                  <a:cubicBezTo>
                    <a:pt x="33312" y="21933"/>
                    <a:pt x="21292" y="15923"/>
                    <a:pt x="20368" y="11762"/>
                  </a:cubicBezTo>
                  <a:cubicBezTo>
                    <a:pt x="18981" y="8526"/>
                    <a:pt x="14358" y="1129"/>
                    <a:pt x="10660" y="205"/>
                  </a:cubicBezTo>
                  <a:close/>
                </a:path>
              </a:pathLst>
            </a:custGeom>
            <a:grpFill/>
            <a:ln w="4620" cap="flat">
              <a:noFill/>
              <a:prstDash val="solid"/>
              <a:miter/>
            </a:ln>
          </p:spPr>
          <p:txBody>
            <a:bodyPr rtlCol="0" anchor="ctr"/>
            <a:lstStyle/>
            <a:p>
              <a:endParaRPr lang="da-DK" dirty="0"/>
            </a:p>
          </p:txBody>
        </p:sp>
        <p:sp>
          <p:nvSpPr>
            <p:cNvPr id="90" name="Freeform: Shape 89">
              <a:extLst>
                <a:ext uri="{FF2B5EF4-FFF2-40B4-BE49-F238E27FC236}">
                  <a16:creationId xmlns:a16="http://schemas.microsoft.com/office/drawing/2014/main" id="{B185657B-B445-7CCB-52B5-C669391EC819}"/>
                </a:ext>
              </a:extLst>
            </p:cNvPr>
            <p:cNvSpPr/>
            <p:nvPr/>
          </p:nvSpPr>
          <p:spPr>
            <a:xfrm>
              <a:off x="7187033" y="4048453"/>
              <a:ext cx="101981" cy="201543"/>
            </a:xfrm>
            <a:custGeom>
              <a:avLst/>
              <a:gdLst>
                <a:gd name="connsiteX0" fmla="*/ 10733 w 101981"/>
                <a:gd name="connsiteY0" fmla="*/ 1821 h 201543"/>
                <a:gd name="connsiteX1" fmla="*/ 563 w 101981"/>
                <a:gd name="connsiteY1" fmla="*/ 30483 h 201543"/>
                <a:gd name="connsiteX2" fmla="*/ 14894 w 101981"/>
                <a:gd name="connsiteY2" fmla="*/ 65155 h 201543"/>
                <a:gd name="connsiteX3" fmla="*/ 29225 w 101981"/>
                <a:gd name="connsiteY3" fmla="*/ 89657 h 201543"/>
                <a:gd name="connsiteX4" fmla="*/ 35235 w 101981"/>
                <a:gd name="connsiteY4" fmla="*/ 130801 h 201543"/>
                <a:gd name="connsiteX5" fmla="*/ 49566 w 101981"/>
                <a:gd name="connsiteY5" fmla="*/ 156689 h 201543"/>
                <a:gd name="connsiteX6" fmla="*/ 60661 w 101981"/>
                <a:gd name="connsiteY6" fmla="*/ 182577 h 201543"/>
                <a:gd name="connsiteX7" fmla="*/ 81002 w 101981"/>
                <a:gd name="connsiteY7" fmla="*/ 201069 h 201543"/>
                <a:gd name="connsiteX8" fmla="*/ 97644 w 101981"/>
                <a:gd name="connsiteY8" fmla="*/ 189049 h 201543"/>
                <a:gd name="connsiteX9" fmla="*/ 99956 w 101981"/>
                <a:gd name="connsiteY9" fmla="*/ 161312 h 201543"/>
                <a:gd name="connsiteX10" fmla="*/ 98106 w 101981"/>
                <a:gd name="connsiteY10" fmla="*/ 134499 h 201543"/>
                <a:gd name="connsiteX11" fmla="*/ 81926 w 101981"/>
                <a:gd name="connsiteY11" fmla="*/ 105837 h 201543"/>
                <a:gd name="connsiteX12" fmla="*/ 92097 w 101981"/>
                <a:gd name="connsiteY12" fmla="*/ 66080 h 201543"/>
                <a:gd name="connsiteX13" fmla="*/ 72680 w 101981"/>
                <a:gd name="connsiteY13" fmla="*/ 54985 h 201543"/>
                <a:gd name="connsiteX14" fmla="*/ 40782 w 101981"/>
                <a:gd name="connsiteY14" fmla="*/ 48975 h 201543"/>
                <a:gd name="connsiteX15" fmla="*/ 39858 w 101981"/>
                <a:gd name="connsiteY15" fmla="*/ 14303 h 201543"/>
                <a:gd name="connsiteX16" fmla="*/ 10733 w 101981"/>
                <a:gd name="connsiteY16" fmla="*/ 1821 h 20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981" h="201543">
                  <a:moveTo>
                    <a:pt x="10733" y="1821"/>
                  </a:moveTo>
                  <a:cubicBezTo>
                    <a:pt x="3337" y="8293"/>
                    <a:pt x="-1749" y="21237"/>
                    <a:pt x="563" y="30483"/>
                  </a:cubicBezTo>
                  <a:cubicBezTo>
                    <a:pt x="2874" y="39729"/>
                    <a:pt x="9809" y="57296"/>
                    <a:pt x="14894" y="65155"/>
                  </a:cubicBezTo>
                  <a:cubicBezTo>
                    <a:pt x="19979" y="72552"/>
                    <a:pt x="27376" y="74401"/>
                    <a:pt x="29225" y="89657"/>
                  </a:cubicBezTo>
                  <a:cubicBezTo>
                    <a:pt x="31074" y="104912"/>
                    <a:pt x="32461" y="121555"/>
                    <a:pt x="35235" y="130801"/>
                  </a:cubicBezTo>
                  <a:cubicBezTo>
                    <a:pt x="37546" y="140046"/>
                    <a:pt x="45405" y="149292"/>
                    <a:pt x="49566" y="156689"/>
                  </a:cubicBezTo>
                  <a:cubicBezTo>
                    <a:pt x="53726" y="164086"/>
                    <a:pt x="56962" y="171020"/>
                    <a:pt x="60661" y="182577"/>
                  </a:cubicBezTo>
                  <a:cubicBezTo>
                    <a:pt x="63897" y="194597"/>
                    <a:pt x="76841" y="198757"/>
                    <a:pt x="81002" y="201069"/>
                  </a:cubicBezTo>
                  <a:cubicBezTo>
                    <a:pt x="85162" y="203380"/>
                    <a:pt x="94408" y="196908"/>
                    <a:pt x="97644" y="189049"/>
                  </a:cubicBezTo>
                  <a:cubicBezTo>
                    <a:pt x="100880" y="181653"/>
                    <a:pt x="103654" y="168708"/>
                    <a:pt x="99956" y="161312"/>
                  </a:cubicBezTo>
                  <a:cubicBezTo>
                    <a:pt x="96719" y="153915"/>
                    <a:pt x="107352" y="140971"/>
                    <a:pt x="98106" y="134499"/>
                  </a:cubicBezTo>
                  <a:cubicBezTo>
                    <a:pt x="88861" y="127564"/>
                    <a:pt x="80539" y="114158"/>
                    <a:pt x="81926" y="105837"/>
                  </a:cubicBezTo>
                  <a:cubicBezTo>
                    <a:pt x="83775" y="97516"/>
                    <a:pt x="93946" y="73939"/>
                    <a:pt x="92097" y="66080"/>
                  </a:cubicBezTo>
                  <a:cubicBezTo>
                    <a:pt x="90247" y="58683"/>
                    <a:pt x="86087" y="54060"/>
                    <a:pt x="72680" y="54985"/>
                  </a:cubicBezTo>
                  <a:cubicBezTo>
                    <a:pt x="59274" y="55909"/>
                    <a:pt x="40782" y="61919"/>
                    <a:pt x="40782" y="48975"/>
                  </a:cubicBezTo>
                  <a:cubicBezTo>
                    <a:pt x="40782" y="36493"/>
                    <a:pt x="43094" y="27247"/>
                    <a:pt x="39858" y="14303"/>
                  </a:cubicBezTo>
                  <a:cubicBezTo>
                    <a:pt x="37084" y="2746"/>
                    <a:pt x="16743" y="-3264"/>
                    <a:pt x="10733" y="1821"/>
                  </a:cubicBezTo>
                  <a:close/>
                </a:path>
              </a:pathLst>
            </a:custGeom>
            <a:grpFill/>
            <a:ln w="4620" cap="flat">
              <a:noFill/>
              <a:prstDash val="solid"/>
              <a:miter/>
            </a:ln>
          </p:spPr>
          <p:txBody>
            <a:bodyPr rtlCol="0" anchor="ctr"/>
            <a:lstStyle/>
            <a:p>
              <a:endParaRPr lang="da-DK" dirty="0"/>
            </a:p>
          </p:txBody>
        </p:sp>
        <p:sp>
          <p:nvSpPr>
            <p:cNvPr id="91" name="Freeform: Shape 90">
              <a:extLst>
                <a:ext uri="{FF2B5EF4-FFF2-40B4-BE49-F238E27FC236}">
                  <a16:creationId xmlns:a16="http://schemas.microsoft.com/office/drawing/2014/main" id="{3015270B-7551-16D1-E9CE-206BE0E0D06A}"/>
                </a:ext>
              </a:extLst>
            </p:cNvPr>
            <p:cNvSpPr/>
            <p:nvPr/>
          </p:nvSpPr>
          <p:spPr>
            <a:xfrm>
              <a:off x="7315640" y="4307160"/>
              <a:ext cx="42118" cy="51810"/>
            </a:xfrm>
            <a:custGeom>
              <a:avLst/>
              <a:gdLst>
                <a:gd name="connsiteX0" fmla="*/ 21277 w 42118"/>
                <a:gd name="connsiteY0" fmla="*/ 612 h 51810"/>
                <a:gd name="connsiteX1" fmla="*/ 11 w 42118"/>
                <a:gd name="connsiteY1" fmla="*/ 20953 h 51810"/>
                <a:gd name="connsiteX2" fmla="*/ 6946 w 42118"/>
                <a:gd name="connsiteY2" fmla="*/ 49615 h 51810"/>
                <a:gd name="connsiteX3" fmla="*/ 33759 w 42118"/>
                <a:gd name="connsiteY3" fmla="*/ 46379 h 51810"/>
                <a:gd name="connsiteX4" fmla="*/ 42080 w 42118"/>
                <a:gd name="connsiteY4" fmla="*/ 17717 h 51810"/>
                <a:gd name="connsiteX5" fmla="*/ 21277 w 42118"/>
                <a:gd name="connsiteY5" fmla="*/ 612 h 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18" h="51810">
                  <a:moveTo>
                    <a:pt x="21277" y="612"/>
                  </a:moveTo>
                  <a:cubicBezTo>
                    <a:pt x="13418" y="5235"/>
                    <a:pt x="-451" y="11707"/>
                    <a:pt x="11" y="20953"/>
                  </a:cubicBezTo>
                  <a:cubicBezTo>
                    <a:pt x="936" y="30199"/>
                    <a:pt x="11" y="47766"/>
                    <a:pt x="6946" y="49615"/>
                  </a:cubicBezTo>
                  <a:cubicBezTo>
                    <a:pt x="13880" y="51464"/>
                    <a:pt x="30522" y="54700"/>
                    <a:pt x="33759" y="46379"/>
                  </a:cubicBezTo>
                  <a:cubicBezTo>
                    <a:pt x="36995" y="38058"/>
                    <a:pt x="41155" y="27887"/>
                    <a:pt x="42080" y="17717"/>
                  </a:cubicBezTo>
                  <a:cubicBezTo>
                    <a:pt x="43004" y="7546"/>
                    <a:pt x="27286" y="-2624"/>
                    <a:pt x="21277" y="612"/>
                  </a:cubicBezTo>
                  <a:close/>
                </a:path>
              </a:pathLst>
            </a:custGeom>
            <a:grpFill/>
            <a:ln w="4620" cap="flat">
              <a:noFill/>
              <a:prstDash val="solid"/>
              <a:miter/>
            </a:ln>
          </p:spPr>
          <p:txBody>
            <a:bodyPr rtlCol="0" anchor="ctr"/>
            <a:lstStyle/>
            <a:p>
              <a:endParaRPr lang="da-DK" dirty="0"/>
            </a:p>
          </p:txBody>
        </p:sp>
        <p:sp>
          <p:nvSpPr>
            <p:cNvPr id="92" name="Freeform: Shape 91">
              <a:extLst>
                <a:ext uri="{FF2B5EF4-FFF2-40B4-BE49-F238E27FC236}">
                  <a16:creationId xmlns:a16="http://schemas.microsoft.com/office/drawing/2014/main" id="{4C8AC2CF-0DC9-F32D-638F-6FC61A538518}"/>
                </a:ext>
              </a:extLst>
            </p:cNvPr>
            <p:cNvSpPr/>
            <p:nvPr/>
          </p:nvSpPr>
          <p:spPr>
            <a:xfrm>
              <a:off x="7250635" y="4447093"/>
              <a:ext cx="129045" cy="208011"/>
            </a:xfrm>
            <a:custGeom>
              <a:avLst/>
              <a:gdLst>
                <a:gd name="connsiteX0" fmla="*/ 30806 w 129045"/>
                <a:gd name="connsiteY0" fmla="*/ 5838 h 208011"/>
                <a:gd name="connsiteX1" fmla="*/ 20636 w 129045"/>
                <a:gd name="connsiteY1" fmla="*/ 36349 h 208011"/>
                <a:gd name="connsiteX2" fmla="*/ 14626 w 129045"/>
                <a:gd name="connsiteY2" fmla="*/ 71946 h 208011"/>
                <a:gd name="connsiteX3" fmla="*/ 295 w 129045"/>
                <a:gd name="connsiteY3" fmla="*/ 93211 h 208011"/>
                <a:gd name="connsiteX4" fmla="*/ 6305 w 129045"/>
                <a:gd name="connsiteY4" fmla="*/ 121873 h 208011"/>
                <a:gd name="connsiteX5" fmla="*/ 9541 w 129045"/>
                <a:gd name="connsiteY5" fmla="*/ 147762 h 208011"/>
                <a:gd name="connsiteX6" fmla="*/ 2144 w 129045"/>
                <a:gd name="connsiteY6" fmla="*/ 171338 h 208011"/>
                <a:gd name="connsiteX7" fmla="*/ 22485 w 129045"/>
                <a:gd name="connsiteY7" fmla="*/ 192604 h 208011"/>
                <a:gd name="connsiteX8" fmla="*/ 35891 w 129045"/>
                <a:gd name="connsiteY8" fmla="*/ 207859 h 208011"/>
                <a:gd name="connsiteX9" fmla="*/ 47911 w 129045"/>
                <a:gd name="connsiteY9" fmla="*/ 181047 h 208011"/>
                <a:gd name="connsiteX10" fmla="*/ 59006 w 129045"/>
                <a:gd name="connsiteY10" fmla="*/ 164866 h 208011"/>
                <a:gd name="connsiteX11" fmla="*/ 84894 w 129045"/>
                <a:gd name="connsiteY11" fmla="*/ 165791 h 208011"/>
                <a:gd name="connsiteX12" fmla="*/ 90904 w 129045"/>
                <a:gd name="connsiteY12" fmla="*/ 151460 h 208011"/>
                <a:gd name="connsiteX13" fmla="*/ 81658 w 129045"/>
                <a:gd name="connsiteY13" fmla="*/ 122798 h 208011"/>
                <a:gd name="connsiteX14" fmla="*/ 84894 w 129045"/>
                <a:gd name="connsiteY14" fmla="*/ 83041 h 208011"/>
                <a:gd name="connsiteX15" fmla="*/ 95065 w 129045"/>
                <a:gd name="connsiteY15" fmla="*/ 52529 h 208011"/>
                <a:gd name="connsiteX16" fmla="*/ 117717 w 129045"/>
                <a:gd name="connsiteY16" fmla="*/ 39123 h 208011"/>
                <a:gd name="connsiteX17" fmla="*/ 126038 w 129045"/>
                <a:gd name="connsiteY17" fmla="*/ 13697 h 208011"/>
                <a:gd name="connsiteX18" fmla="*/ 94140 w 129045"/>
                <a:gd name="connsiteY18" fmla="*/ 10461 h 208011"/>
                <a:gd name="connsiteX19" fmla="*/ 68252 w 129045"/>
                <a:gd name="connsiteY19" fmla="*/ 3527 h 208011"/>
                <a:gd name="connsiteX20" fmla="*/ 30806 w 129045"/>
                <a:gd name="connsiteY20" fmla="*/ 5838 h 20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045" h="208011">
                  <a:moveTo>
                    <a:pt x="30806" y="5838"/>
                  </a:moveTo>
                  <a:cubicBezTo>
                    <a:pt x="23872" y="14159"/>
                    <a:pt x="18324" y="27103"/>
                    <a:pt x="20636" y="36349"/>
                  </a:cubicBezTo>
                  <a:cubicBezTo>
                    <a:pt x="22947" y="45595"/>
                    <a:pt x="20636" y="61775"/>
                    <a:pt x="14626" y="71946"/>
                  </a:cubicBezTo>
                  <a:cubicBezTo>
                    <a:pt x="8616" y="82116"/>
                    <a:pt x="295" y="81191"/>
                    <a:pt x="295" y="93211"/>
                  </a:cubicBezTo>
                  <a:cubicBezTo>
                    <a:pt x="295" y="105231"/>
                    <a:pt x="-2017" y="115863"/>
                    <a:pt x="6305" y="121873"/>
                  </a:cubicBezTo>
                  <a:cubicBezTo>
                    <a:pt x="14626" y="127883"/>
                    <a:pt x="13701" y="144525"/>
                    <a:pt x="9541" y="147762"/>
                  </a:cubicBezTo>
                  <a:cubicBezTo>
                    <a:pt x="5380" y="150998"/>
                    <a:pt x="-1554" y="167178"/>
                    <a:pt x="2144" y="171338"/>
                  </a:cubicBezTo>
                  <a:cubicBezTo>
                    <a:pt x="5380" y="175499"/>
                    <a:pt x="20636" y="183820"/>
                    <a:pt x="22485" y="192604"/>
                  </a:cubicBezTo>
                  <a:cubicBezTo>
                    <a:pt x="24334" y="200925"/>
                    <a:pt x="31731" y="209246"/>
                    <a:pt x="35891" y="207859"/>
                  </a:cubicBezTo>
                  <a:cubicBezTo>
                    <a:pt x="40052" y="206010"/>
                    <a:pt x="42826" y="181047"/>
                    <a:pt x="47911" y="181047"/>
                  </a:cubicBezTo>
                  <a:cubicBezTo>
                    <a:pt x="52996" y="181047"/>
                    <a:pt x="51147" y="164404"/>
                    <a:pt x="59006" y="164866"/>
                  </a:cubicBezTo>
                  <a:cubicBezTo>
                    <a:pt x="66403" y="165791"/>
                    <a:pt x="76573" y="169027"/>
                    <a:pt x="84894" y="165791"/>
                  </a:cubicBezTo>
                  <a:cubicBezTo>
                    <a:pt x="93215" y="162555"/>
                    <a:pt x="96914" y="158394"/>
                    <a:pt x="90904" y="151460"/>
                  </a:cubicBezTo>
                  <a:cubicBezTo>
                    <a:pt x="84894" y="144525"/>
                    <a:pt x="76573" y="143139"/>
                    <a:pt x="81658" y="122798"/>
                  </a:cubicBezTo>
                  <a:cubicBezTo>
                    <a:pt x="86743" y="102457"/>
                    <a:pt x="77497" y="87201"/>
                    <a:pt x="84894" y="83041"/>
                  </a:cubicBezTo>
                  <a:cubicBezTo>
                    <a:pt x="92291" y="78880"/>
                    <a:pt x="95989" y="59464"/>
                    <a:pt x="95065" y="52529"/>
                  </a:cubicBezTo>
                  <a:cubicBezTo>
                    <a:pt x="94140" y="45595"/>
                    <a:pt x="111245" y="46520"/>
                    <a:pt x="117717" y="39123"/>
                  </a:cubicBezTo>
                  <a:cubicBezTo>
                    <a:pt x="124651" y="31726"/>
                    <a:pt x="133897" y="17395"/>
                    <a:pt x="126038" y="13697"/>
                  </a:cubicBezTo>
                  <a:cubicBezTo>
                    <a:pt x="118641" y="10461"/>
                    <a:pt x="107546" y="11848"/>
                    <a:pt x="94140" y="10461"/>
                  </a:cubicBezTo>
                  <a:cubicBezTo>
                    <a:pt x="80734" y="8612"/>
                    <a:pt x="76573" y="7225"/>
                    <a:pt x="68252" y="3527"/>
                  </a:cubicBezTo>
                  <a:cubicBezTo>
                    <a:pt x="59468" y="-172"/>
                    <a:pt x="37278" y="-2946"/>
                    <a:pt x="30806" y="5838"/>
                  </a:cubicBezTo>
                  <a:close/>
                </a:path>
              </a:pathLst>
            </a:custGeom>
            <a:grpFill/>
            <a:ln w="4620" cap="flat">
              <a:noFill/>
              <a:prstDash val="solid"/>
              <a:miter/>
            </a:ln>
          </p:spPr>
          <p:txBody>
            <a:bodyPr rtlCol="0" anchor="ctr"/>
            <a:lstStyle/>
            <a:p>
              <a:endParaRPr lang="da-DK" dirty="0"/>
            </a:p>
          </p:txBody>
        </p:sp>
        <p:sp>
          <p:nvSpPr>
            <p:cNvPr id="93" name="Freeform: Shape 92">
              <a:extLst>
                <a:ext uri="{FF2B5EF4-FFF2-40B4-BE49-F238E27FC236}">
                  <a16:creationId xmlns:a16="http://schemas.microsoft.com/office/drawing/2014/main" id="{3E3DB12F-BE24-6FC9-8757-DBADFBEA9B46}"/>
                </a:ext>
              </a:extLst>
            </p:cNvPr>
            <p:cNvSpPr/>
            <p:nvPr/>
          </p:nvSpPr>
          <p:spPr>
            <a:xfrm>
              <a:off x="8154058" y="4564776"/>
              <a:ext cx="23303" cy="49956"/>
            </a:xfrm>
            <a:custGeom>
              <a:avLst/>
              <a:gdLst>
                <a:gd name="connsiteX0" fmla="*/ 8048 w 23303"/>
                <a:gd name="connsiteY0" fmla="*/ 29 h 49956"/>
                <a:gd name="connsiteX1" fmla="*/ 651 w 23303"/>
                <a:gd name="connsiteY1" fmla="*/ 17134 h 49956"/>
                <a:gd name="connsiteX2" fmla="*/ 7123 w 23303"/>
                <a:gd name="connsiteY2" fmla="*/ 49957 h 49956"/>
                <a:gd name="connsiteX3" fmla="*/ 23303 w 23303"/>
                <a:gd name="connsiteY3" fmla="*/ 26380 h 49956"/>
                <a:gd name="connsiteX4" fmla="*/ 8048 w 23303"/>
                <a:gd name="connsiteY4" fmla="*/ 29 h 49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3" h="49956">
                  <a:moveTo>
                    <a:pt x="8048" y="29"/>
                  </a:moveTo>
                  <a:cubicBezTo>
                    <a:pt x="-1660" y="1416"/>
                    <a:pt x="-273" y="7426"/>
                    <a:pt x="651" y="17134"/>
                  </a:cubicBezTo>
                  <a:cubicBezTo>
                    <a:pt x="1576" y="26842"/>
                    <a:pt x="1576" y="49957"/>
                    <a:pt x="7123" y="49957"/>
                  </a:cubicBezTo>
                  <a:cubicBezTo>
                    <a:pt x="12671" y="49957"/>
                    <a:pt x="23303" y="32852"/>
                    <a:pt x="23303" y="26380"/>
                  </a:cubicBezTo>
                  <a:cubicBezTo>
                    <a:pt x="22841" y="20370"/>
                    <a:pt x="15445" y="-895"/>
                    <a:pt x="8048" y="29"/>
                  </a:cubicBezTo>
                  <a:close/>
                </a:path>
              </a:pathLst>
            </a:custGeom>
            <a:grpFill/>
            <a:ln w="4620" cap="flat">
              <a:noFill/>
              <a:prstDash val="solid"/>
              <a:miter/>
            </a:ln>
          </p:spPr>
          <p:txBody>
            <a:bodyPr rtlCol="0" anchor="ctr"/>
            <a:lstStyle/>
            <a:p>
              <a:endParaRPr lang="da-DK" dirty="0"/>
            </a:p>
          </p:txBody>
        </p:sp>
        <p:sp>
          <p:nvSpPr>
            <p:cNvPr id="94" name="Freeform: Shape 93">
              <a:extLst>
                <a:ext uri="{FF2B5EF4-FFF2-40B4-BE49-F238E27FC236}">
                  <a16:creationId xmlns:a16="http://schemas.microsoft.com/office/drawing/2014/main" id="{014EC8AA-CA84-D394-31D2-E357BB0880CD}"/>
                </a:ext>
              </a:extLst>
            </p:cNvPr>
            <p:cNvSpPr/>
            <p:nvPr/>
          </p:nvSpPr>
          <p:spPr>
            <a:xfrm>
              <a:off x="8305651" y="4367824"/>
              <a:ext cx="60648" cy="46404"/>
            </a:xfrm>
            <a:custGeom>
              <a:avLst/>
              <a:gdLst>
                <a:gd name="connsiteX0" fmla="*/ 14095 w 60648"/>
                <a:gd name="connsiteY0" fmla="*/ 44 h 46404"/>
                <a:gd name="connsiteX1" fmla="*/ 226 w 60648"/>
                <a:gd name="connsiteY1" fmla="*/ 21310 h 46404"/>
                <a:gd name="connsiteX2" fmla="*/ 10859 w 60648"/>
                <a:gd name="connsiteY2" fmla="*/ 44886 h 46404"/>
                <a:gd name="connsiteX3" fmla="*/ 46917 w 60648"/>
                <a:gd name="connsiteY3" fmla="*/ 42575 h 46404"/>
                <a:gd name="connsiteX4" fmla="*/ 58475 w 60648"/>
                <a:gd name="connsiteY4" fmla="*/ 26395 h 46404"/>
                <a:gd name="connsiteX5" fmla="*/ 30737 w 60648"/>
                <a:gd name="connsiteY5" fmla="*/ 20847 h 46404"/>
                <a:gd name="connsiteX6" fmla="*/ 14095 w 60648"/>
                <a:gd name="connsiteY6" fmla="*/ 44 h 4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48" h="46404">
                  <a:moveTo>
                    <a:pt x="14095" y="44"/>
                  </a:moveTo>
                  <a:cubicBezTo>
                    <a:pt x="14095" y="44"/>
                    <a:pt x="-2085" y="14837"/>
                    <a:pt x="226" y="21310"/>
                  </a:cubicBezTo>
                  <a:cubicBezTo>
                    <a:pt x="2537" y="27781"/>
                    <a:pt x="3462" y="42575"/>
                    <a:pt x="10859" y="44886"/>
                  </a:cubicBezTo>
                  <a:cubicBezTo>
                    <a:pt x="18255" y="47198"/>
                    <a:pt x="41832" y="47198"/>
                    <a:pt x="46917" y="42575"/>
                  </a:cubicBezTo>
                  <a:cubicBezTo>
                    <a:pt x="52465" y="38414"/>
                    <a:pt x="65871" y="26395"/>
                    <a:pt x="58475" y="26395"/>
                  </a:cubicBezTo>
                  <a:cubicBezTo>
                    <a:pt x="51078" y="26395"/>
                    <a:pt x="31662" y="29631"/>
                    <a:pt x="30737" y="20847"/>
                  </a:cubicBezTo>
                  <a:cubicBezTo>
                    <a:pt x="29813" y="12988"/>
                    <a:pt x="18255" y="-880"/>
                    <a:pt x="14095" y="44"/>
                  </a:cubicBezTo>
                  <a:close/>
                </a:path>
              </a:pathLst>
            </a:custGeom>
            <a:grpFill/>
            <a:ln w="4620" cap="flat">
              <a:noFill/>
              <a:prstDash val="solid"/>
              <a:miter/>
            </a:ln>
          </p:spPr>
          <p:txBody>
            <a:bodyPr rtlCol="0" anchor="ctr"/>
            <a:lstStyle/>
            <a:p>
              <a:endParaRPr lang="da-DK" dirty="0"/>
            </a:p>
          </p:txBody>
        </p:sp>
        <p:sp>
          <p:nvSpPr>
            <p:cNvPr id="95" name="Freeform: Shape 94">
              <a:extLst>
                <a:ext uri="{FF2B5EF4-FFF2-40B4-BE49-F238E27FC236}">
                  <a16:creationId xmlns:a16="http://schemas.microsoft.com/office/drawing/2014/main" id="{EF1287E0-4143-1A59-2D97-67B81DC9D35B}"/>
                </a:ext>
              </a:extLst>
            </p:cNvPr>
            <p:cNvSpPr/>
            <p:nvPr/>
          </p:nvSpPr>
          <p:spPr>
            <a:xfrm>
              <a:off x="8368456" y="4300787"/>
              <a:ext cx="33527" cy="50785"/>
            </a:xfrm>
            <a:custGeom>
              <a:avLst/>
              <a:gdLst>
                <a:gd name="connsiteX0" fmla="*/ 4454 w 33527"/>
                <a:gd name="connsiteY0" fmla="*/ 5597 h 50785"/>
                <a:gd name="connsiteX1" fmla="*/ 1218 w 33527"/>
                <a:gd name="connsiteY1" fmla="*/ 25937 h 50785"/>
                <a:gd name="connsiteX2" fmla="*/ 7690 w 33527"/>
                <a:gd name="connsiteY2" fmla="*/ 48127 h 50785"/>
                <a:gd name="connsiteX3" fmla="*/ 33116 w 33527"/>
                <a:gd name="connsiteY3" fmla="*/ 47203 h 50785"/>
                <a:gd name="connsiteX4" fmla="*/ 33116 w 33527"/>
                <a:gd name="connsiteY4" fmla="*/ 19465 h 50785"/>
                <a:gd name="connsiteX5" fmla="*/ 4454 w 33527"/>
                <a:gd name="connsiteY5" fmla="*/ 5597 h 5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27" h="50785">
                  <a:moveTo>
                    <a:pt x="4454" y="5597"/>
                  </a:moveTo>
                  <a:cubicBezTo>
                    <a:pt x="-169" y="11144"/>
                    <a:pt x="-1093" y="20390"/>
                    <a:pt x="1218" y="25937"/>
                  </a:cubicBezTo>
                  <a:cubicBezTo>
                    <a:pt x="3529" y="31485"/>
                    <a:pt x="-2018" y="44891"/>
                    <a:pt x="7690" y="48127"/>
                  </a:cubicBezTo>
                  <a:cubicBezTo>
                    <a:pt x="17398" y="51364"/>
                    <a:pt x="32192" y="52288"/>
                    <a:pt x="33116" y="47203"/>
                  </a:cubicBezTo>
                  <a:cubicBezTo>
                    <a:pt x="34041" y="41655"/>
                    <a:pt x="33116" y="34259"/>
                    <a:pt x="33116" y="19465"/>
                  </a:cubicBezTo>
                  <a:cubicBezTo>
                    <a:pt x="33116" y="4210"/>
                    <a:pt x="15087" y="-7348"/>
                    <a:pt x="4454" y="5597"/>
                  </a:cubicBezTo>
                  <a:close/>
                </a:path>
              </a:pathLst>
            </a:custGeom>
            <a:grpFill/>
            <a:ln w="4620" cap="flat">
              <a:noFill/>
              <a:prstDash val="solid"/>
              <a:miter/>
            </a:ln>
          </p:spPr>
          <p:txBody>
            <a:bodyPr rtlCol="0" anchor="ctr"/>
            <a:lstStyle/>
            <a:p>
              <a:endParaRPr lang="da-DK" dirty="0"/>
            </a:p>
          </p:txBody>
        </p:sp>
        <p:sp>
          <p:nvSpPr>
            <p:cNvPr id="96" name="Freeform: Shape 95">
              <a:extLst>
                <a:ext uri="{FF2B5EF4-FFF2-40B4-BE49-F238E27FC236}">
                  <a16:creationId xmlns:a16="http://schemas.microsoft.com/office/drawing/2014/main" id="{B4DA470C-FF49-0EAB-A4C4-DA75538A67E6}"/>
                </a:ext>
              </a:extLst>
            </p:cNvPr>
            <p:cNvSpPr/>
            <p:nvPr/>
          </p:nvSpPr>
          <p:spPr>
            <a:xfrm>
              <a:off x="9290075" y="1410069"/>
              <a:ext cx="269424" cy="156521"/>
            </a:xfrm>
            <a:custGeom>
              <a:avLst/>
              <a:gdLst>
                <a:gd name="connsiteX0" fmla="*/ 151190 w 269425"/>
                <a:gd name="connsiteY0" fmla="*/ 18089 h 156521"/>
                <a:gd name="connsiteX1" fmla="*/ 102187 w 269425"/>
                <a:gd name="connsiteY1" fmla="*/ 20400 h 156521"/>
                <a:gd name="connsiteX2" fmla="*/ 74449 w 269425"/>
                <a:gd name="connsiteY2" fmla="*/ 38430 h 156521"/>
                <a:gd name="connsiteX3" fmla="*/ 39315 w 269425"/>
                <a:gd name="connsiteY3" fmla="*/ 41666 h 156521"/>
                <a:gd name="connsiteX4" fmla="*/ 24522 w 269425"/>
                <a:gd name="connsiteY4" fmla="*/ 73564 h 156521"/>
                <a:gd name="connsiteX5" fmla="*/ 20 w 269425"/>
                <a:gd name="connsiteY5" fmla="*/ 103150 h 156521"/>
                <a:gd name="connsiteX6" fmla="*/ 9729 w 269425"/>
                <a:gd name="connsiteY6" fmla="*/ 123491 h 156521"/>
                <a:gd name="connsiteX7" fmla="*/ 55495 w 269425"/>
                <a:gd name="connsiteY7" fmla="*/ 127652 h 156521"/>
                <a:gd name="connsiteX8" fmla="*/ 87393 w 269425"/>
                <a:gd name="connsiteY8" fmla="*/ 149842 h 156521"/>
                <a:gd name="connsiteX9" fmla="*/ 126688 w 269425"/>
                <a:gd name="connsiteY9" fmla="*/ 154003 h 156521"/>
                <a:gd name="connsiteX10" fmla="*/ 147954 w 269425"/>
                <a:gd name="connsiteY10" fmla="*/ 129501 h 156521"/>
                <a:gd name="connsiteX11" fmla="*/ 175691 w 269425"/>
                <a:gd name="connsiteY11" fmla="*/ 111472 h 156521"/>
                <a:gd name="connsiteX12" fmla="*/ 175691 w 269425"/>
                <a:gd name="connsiteY12" fmla="*/ 65705 h 156521"/>
                <a:gd name="connsiteX13" fmla="*/ 200193 w 269425"/>
                <a:gd name="connsiteY13" fmla="*/ 47676 h 156521"/>
                <a:gd name="connsiteX14" fmla="*/ 247809 w 269425"/>
                <a:gd name="connsiteY14" fmla="*/ 47676 h 156521"/>
                <a:gd name="connsiteX15" fmla="*/ 268149 w 269425"/>
                <a:gd name="connsiteY15" fmla="*/ 34731 h 156521"/>
                <a:gd name="connsiteX16" fmla="*/ 239487 w 269425"/>
                <a:gd name="connsiteY16" fmla="*/ 984 h 156521"/>
                <a:gd name="connsiteX17" fmla="*/ 196032 w 269425"/>
                <a:gd name="connsiteY17" fmla="*/ 6069 h 156521"/>
                <a:gd name="connsiteX18" fmla="*/ 165058 w 269425"/>
                <a:gd name="connsiteY18" fmla="*/ 21787 h 156521"/>
                <a:gd name="connsiteX19" fmla="*/ 151190 w 269425"/>
                <a:gd name="connsiteY19" fmla="*/ 18089 h 156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9425" h="156521">
                  <a:moveTo>
                    <a:pt x="151190" y="18089"/>
                  </a:moveTo>
                  <a:cubicBezTo>
                    <a:pt x="130849" y="18089"/>
                    <a:pt x="111895" y="13928"/>
                    <a:pt x="102187" y="20400"/>
                  </a:cubicBezTo>
                  <a:cubicBezTo>
                    <a:pt x="92479" y="26872"/>
                    <a:pt x="84157" y="39354"/>
                    <a:pt x="74449" y="38430"/>
                  </a:cubicBezTo>
                  <a:cubicBezTo>
                    <a:pt x="64741" y="37505"/>
                    <a:pt x="42551" y="36118"/>
                    <a:pt x="39315" y="41666"/>
                  </a:cubicBezTo>
                  <a:cubicBezTo>
                    <a:pt x="36079" y="46751"/>
                    <a:pt x="30994" y="66167"/>
                    <a:pt x="24522" y="73564"/>
                  </a:cubicBezTo>
                  <a:cubicBezTo>
                    <a:pt x="18050" y="80960"/>
                    <a:pt x="20" y="97141"/>
                    <a:pt x="20" y="103150"/>
                  </a:cubicBezTo>
                  <a:cubicBezTo>
                    <a:pt x="20" y="109623"/>
                    <a:pt x="-904" y="122104"/>
                    <a:pt x="9729" y="123491"/>
                  </a:cubicBezTo>
                  <a:cubicBezTo>
                    <a:pt x="20361" y="124416"/>
                    <a:pt x="48099" y="120255"/>
                    <a:pt x="55495" y="127652"/>
                  </a:cubicBezTo>
                  <a:cubicBezTo>
                    <a:pt x="62892" y="135049"/>
                    <a:pt x="79072" y="144757"/>
                    <a:pt x="87393" y="149842"/>
                  </a:cubicBezTo>
                  <a:cubicBezTo>
                    <a:pt x="95715" y="154927"/>
                    <a:pt x="120216" y="159550"/>
                    <a:pt x="126688" y="154003"/>
                  </a:cubicBezTo>
                  <a:cubicBezTo>
                    <a:pt x="133160" y="148917"/>
                    <a:pt x="138246" y="133662"/>
                    <a:pt x="147954" y="129501"/>
                  </a:cubicBezTo>
                  <a:cubicBezTo>
                    <a:pt x="157662" y="125340"/>
                    <a:pt x="176616" y="123029"/>
                    <a:pt x="175691" y="111472"/>
                  </a:cubicBezTo>
                  <a:cubicBezTo>
                    <a:pt x="174767" y="99914"/>
                    <a:pt x="172455" y="73102"/>
                    <a:pt x="175691" y="65705"/>
                  </a:cubicBezTo>
                  <a:cubicBezTo>
                    <a:pt x="178927" y="58308"/>
                    <a:pt x="192796" y="49987"/>
                    <a:pt x="200193" y="47676"/>
                  </a:cubicBezTo>
                  <a:cubicBezTo>
                    <a:pt x="207589" y="45364"/>
                    <a:pt x="238563" y="51836"/>
                    <a:pt x="247809" y="47676"/>
                  </a:cubicBezTo>
                  <a:cubicBezTo>
                    <a:pt x="257517" y="43515"/>
                    <a:pt x="274159" y="42590"/>
                    <a:pt x="268149" y="34731"/>
                  </a:cubicBezTo>
                  <a:cubicBezTo>
                    <a:pt x="261677" y="27335"/>
                    <a:pt x="254281" y="3758"/>
                    <a:pt x="239487" y="984"/>
                  </a:cubicBezTo>
                  <a:cubicBezTo>
                    <a:pt x="224694" y="-2252"/>
                    <a:pt x="206665" y="3296"/>
                    <a:pt x="196032" y="6069"/>
                  </a:cubicBezTo>
                  <a:cubicBezTo>
                    <a:pt x="185399" y="9305"/>
                    <a:pt x="173842" y="20863"/>
                    <a:pt x="165058" y="21787"/>
                  </a:cubicBezTo>
                  <a:cubicBezTo>
                    <a:pt x="156275" y="23174"/>
                    <a:pt x="153039" y="18089"/>
                    <a:pt x="151190" y="18089"/>
                  </a:cubicBezTo>
                  <a:close/>
                </a:path>
              </a:pathLst>
            </a:custGeom>
            <a:grpFill/>
            <a:ln w="4620" cap="flat">
              <a:noFill/>
              <a:prstDash val="solid"/>
              <a:miter/>
            </a:ln>
          </p:spPr>
          <p:txBody>
            <a:bodyPr rtlCol="0" anchor="ctr"/>
            <a:lstStyle/>
            <a:p>
              <a:endParaRPr lang="da-DK" dirty="0"/>
            </a:p>
          </p:txBody>
        </p:sp>
        <p:sp>
          <p:nvSpPr>
            <p:cNvPr id="97" name="Freeform: Shape 96">
              <a:extLst>
                <a:ext uri="{FF2B5EF4-FFF2-40B4-BE49-F238E27FC236}">
                  <a16:creationId xmlns:a16="http://schemas.microsoft.com/office/drawing/2014/main" id="{26F1079B-BE39-54EA-AE13-8D0BE9915B0A}"/>
                </a:ext>
              </a:extLst>
            </p:cNvPr>
            <p:cNvSpPr/>
            <p:nvPr/>
          </p:nvSpPr>
          <p:spPr>
            <a:xfrm>
              <a:off x="9362459" y="1579948"/>
              <a:ext cx="56287" cy="17716"/>
            </a:xfrm>
            <a:custGeom>
              <a:avLst/>
              <a:gdLst>
                <a:gd name="connsiteX0" fmla="*/ 21482 w 56287"/>
                <a:gd name="connsiteY0" fmla="*/ 766 h 17716"/>
                <a:gd name="connsiteX1" fmla="*/ 3453 w 56287"/>
                <a:gd name="connsiteY1" fmla="*/ 15559 h 17716"/>
                <a:gd name="connsiteX2" fmla="*/ 38587 w 56287"/>
                <a:gd name="connsiteY2" fmla="*/ 16484 h 17716"/>
                <a:gd name="connsiteX3" fmla="*/ 53380 w 56287"/>
                <a:gd name="connsiteY3" fmla="*/ 2615 h 17716"/>
                <a:gd name="connsiteX4" fmla="*/ 21482 w 56287"/>
                <a:gd name="connsiteY4" fmla="*/ 766 h 17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87" h="17716">
                  <a:moveTo>
                    <a:pt x="21482" y="766"/>
                  </a:moveTo>
                  <a:cubicBezTo>
                    <a:pt x="9000" y="3540"/>
                    <a:pt x="-7180" y="15559"/>
                    <a:pt x="3453" y="15559"/>
                  </a:cubicBezTo>
                  <a:cubicBezTo>
                    <a:pt x="14085" y="15559"/>
                    <a:pt x="31190" y="19720"/>
                    <a:pt x="38587" y="16484"/>
                  </a:cubicBezTo>
                  <a:cubicBezTo>
                    <a:pt x="45984" y="13248"/>
                    <a:pt x="63089" y="4927"/>
                    <a:pt x="53380" y="2615"/>
                  </a:cubicBezTo>
                  <a:cubicBezTo>
                    <a:pt x="43672" y="766"/>
                    <a:pt x="30728" y="-1083"/>
                    <a:pt x="21482" y="766"/>
                  </a:cubicBezTo>
                  <a:close/>
                </a:path>
              </a:pathLst>
            </a:custGeom>
            <a:grpFill/>
            <a:ln w="4620" cap="flat">
              <a:noFill/>
              <a:prstDash val="solid"/>
              <a:miter/>
            </a:ln>
          </p:spPr>
          <p:txBody>
            <a:bodyPr rtlCol="0" anchor="ctr"/>
            <a:lstStyle/>
            <a:p>
              <a:endParaRPr lang="da-DK" dirty="0"/>
            </a:p>
          </p:txBody>
        </p:sp>
        <p:sp>
          <p:nvSpPr>
            <p:cNvPr id="98" name="Freeform: Shape 97">
              <a:extLst>
                <a:ext uri="{FF2B5EF4-FFF2-40B4-BE49-F238E27FC236}">
                  <a16:creationId xmlns:a16="http://schemas.microsoft.com/office/drawing/2014/main" id="{572CC0C6-FE9E-9B70-D7A9-18B945C4D710}"/>
                </a:ext>
              </a:extLst>
            </p:cNvPr>
            <p:cNvSpPr/>
            <p:nvPr/>
          </p:nvSpPr>
          <p:spPr>
            <a:xfrm>
              <a:off x="9609541" y="2245311"/>
              <a:ext cx="126651" cy="89603"/>
            </a:xfrm>
            <a:custGeom>
              <a:avLst/>
              <a:gdLst>
                <a:gd name="connsiteX0" fmla="*/ 1848 w 126651"/>
                <a:gd name="connsiteY0" fmla="*/ 21443 h 89603"/>
                <a:gd name="connsiteX1" fmla="*/ 7858 w 126651"/>
                <a:gd name="connsiteY1" fmla="*/ 44096 h 89603"/>
                <a:gd name="connsiteX2" fmla="*/ 26811 w 126651"/>
                <a:gd name="connsiteY2" fmla="*/ 69059 h 89603"/>
                <a:gd name="connsiteX3" fmla="*/ 41605 w 126651"/>
                <a:gd name="connsiteY3" fmla="*/ 88013 h 89603"/>
                <a:gd name="connsiteX4" fmla="*/ 56398 w 126651"/>
                <a:gd name="connsiteY4" fmla="*/ 86626 h 89603"/>
                <a:gd name="connsiteX5" fmla="*/ 73041 w 126651"/>
                <a:gd name="connsiteY5" fmla="*/ 62587 h 89603"/>
                <a:gd name="connsiteX6" fmla="*/ 86909 w 126651"/>
                <a:gd name="connsiteY6" fmla="*/ 44558 h 89603"/>
                <a:gd name="connsiteX7" fmla="*/ 98929 w 126651"/>
                <a:gd name="connsiteY7" fmla="*/ 29765 h 89603"/>
                <a:gd name="connsiteX8" fmla="*/ 119732 w 126651"/>
                <a:gd name="connsiteY8" fmla="*/ 22368 h 89603"/>
                <a:gd name="connsiteX9" fmla="*/ 126204 w 126651"/>
                <a:gd name="connsiteY9" fmla="*/ 12198 h 89603"/>
                <a:gd name="connsiteX10" fmla="*/ 116034 w 126651"/>
                <a:gd name="connsiteY10" fmla="*/ 178 h 89603"/>
                <a:gd name="connsiteX11" fmla="*/ 90608 w 126651"/>
                <a:gd name="connsiteY11" fmla="*/ 2952 h 89603"/>
                <a:gd name="connsiteX12" fmla="*/ 70267 w 126651"/>
                <a:gd name="connsiteY12" fmla="*/ 14971 h 89603"/>
                <a:gd name="connsiteX13" fmla="*/ 40680 w 126651"/>
                <a:gd name="connsiteY13" fmla="*/ 21443 h 89603"/>
                <a:gd name="connsiteX14" fmla="*/ 1848 w 126651"/>
                <a:gd name="connsiteY14" fmla="*/ 21443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651" h="89603">
                  <a:moveTo>
                    <a:pt x="1848" y="21443"/>
                  </a:moveTo>
                  <a:cubicBezTo>
                    <a:pt x="-2313" y="26066"/>
                    <a:pt x="923" y="38086"/>
                    <a:pt x="7858" y="44096"/>
                  </a:cubicBezTo>
                  <a:cubicBezTo>
                    <a:pt x="14792" y="50105"/>
                    <a:pt x="24500" y="62587"/>
                    <a:pt x="26811" y="69059"/>
                  </a:cubicBezTo>
                  <a:cubicBezTo>
                    <a:pt x="29123" y="75531"/>
                    <a:pt x="38369" y="85702"/>
                    <a:pt x="41605" y="88013"/>
                  </a:cubicBezTo>
                  <a:cubicBezTo>
                    <a:pt x="45303" y="90325"/>
                    <a:pt x="55474" y="90325"/>
                    <a:pt x="56398" y="86626"/>
                  </a:cubicBezTo>
                  <a:cubicBezTo>
                    <a:pt x="57323" y="82466"/>
                    <a:pt x="70729" y="69059"/>
                    <a:pt x="73041" y="62587"/>
                  </a:cubicBezTo>
                  <a:cubicBezTo>
                    <a:pt x="74890" y="56115"/>
                    <a:pt x="81362" y="50568"/>
                    <a:pt x="86909" y="44558"/>
                  </a:cubicBezTo>
                  <a:cubicBezTo>
                    <a:pt x="92457" y="38548"/>
                    <a:pt x="89683" y="32538"/>
                    <a:pt x="98929" y="29765"/>
                  </a:cubicBezTo>
                  <a:cubicBezTo>
                    <a:pt x="107712" y="26991"/>
                    <a:pt x="116958" y="24217"/>
                    <a:pt x="119732" y="22368"/>
                  </a:cubicBezTo>
                  <a:cubicBezTo>
                    <a:pt x="122506" y="20519"/>
                    <a:pt x="126204" y="15896"/>
                    <a:pt x="126204" y="12198"/>
                  </a:cubicBezTo>
                  <a:cubicBezTo>
                    <a:pt x="126204" y="8499"/>
                    <a:pt x="129902" y="-747"/>
                    <a:pt x="116034" y="178"/>
                  </a:cubicBezTo>
                  <a:cubicBezTo>
                    <a:pt x="102627" y="1103"/>
                    <a:pt x="93381" y="-2134"/>
                    <a:pt x="90608" y="2952"/>
                  </a:cubicBezTo>
                  <a:cubicBezTo>
                    <a:pt x="87834" y="8499"/>
                    <a:pt x="76739" y="13584"/>
                    <a:pt x="70267" y="14971"/>
                  </a:cubicBezTo>
                  <a:cubicBezTo>
                    <a:pt x="63795" y="16358"/>
                    <a:pt x="51775" y="21443"/>
                    <a:pt x="40680" y="21443"/>
                  </a:cubicBezTo>
                  <a:cubicBezTo>
                    <a:pt x="30048" y="21443"/>
                    <a:pt x="9244" y="13122"/>
                    <a:pt x="1848" y="21443"/>
                  </a:cubicBezTo>
                  <a:close/>
                </a:path>
              </a:pathLst>
            </a:custGeom>
            <a:grpFill/>
            <a:ln w="4620" cap="flat">
              <a:noFill/>
              <a:prstDash val="solid"/>
              <a:miter/>
            </a:ln>
          </p:spPr>
          <p:txBody>
            <a:bodyPr rtlCol="0" anchor="ctr"/>
            <a:lstStyle/>
            <a:p>
              <a:endParaRPr lang="da-DK" dirty="0"/>
            </a:p>
          </p:txBody>
        </p:sp>
        <p:sp>
          <p:nvSpPr>
            <p:cNvPr id="99" name="Freeform: Shape 98">
              <a:extLst>
                <a:ext uri="{FF2B5EF4-FFF2-40B4-BE49-F238E27FC236}">
                  <a16:creationId xmlns:a16="http://schemas.microsoft.com/office/drawing/2014/main" id="{AEB29C22-4ABC-8760-0E65-8B58068A508D}"/>
                </a:ext>
              </a:extLst>
            </p:cNvPr>
            <p:cNvSpPr/>
            <p:nvPr/>
          </p:nvSpPr>
          <p:spPr>
            <a:xfrm>
              <a:off x="8958517" y="3105983"/>
              <a:ext cx="76932" cy="74160"/>
            </a:xfrm>
            <a:custGeom>
              <a:avLst/>
              <a:gdLst>
                <a:gd name="connsiteX0" fmla="*/ 13060 w 76933"/>
                <a:gd name="connsiteY0" fmla="*/ 1217 h 74160"/>
                <a:gd name="connsiteX1" fmla="*/ 116 w 76933"/>
                <a:gd name="connsiteY1" fmla="*/ 8151 h 74160"/>
                <a:gd name="connsiteX2" fmla="*/ 4277 w 76933"/>
                <a:gd name="connsiteY2" fmla="*/ 32653 h 74160"/>
                <a:gd name="connsiteX3" fmla="*/ 13523 w 76933"/>
                <a:gd name="connsiteY3" fmla="*/ 47908 h 74160"/>
                <a:gd name="connsiteX4" fmla="*/ 23231 w 76933"/>
                <a:gd name="connsiteY4" fmla="*/ 61315 h 74160"/>
                <a:gd name="connsiteX5" fmla="*/ 33401 w 76933"/>
                <a:gd name="connsiteY5" fmla="*/ 72872 h 74160"/>
                <a:gd name="connsiteX6" fmla="*/ 62525 w 76933"/>
                <a:gd name="connsiteY6" fmla="*/ 71948 h 74160"/>
                <a:gd name="connsiteX7" fmla="*/ 72696 w 76933"/>
                <a:gd name="connsiteY7" fmla="*/ 60853 h 74160"/>
                <a:gd name="connsiteX8" fmla="*/ 74083 w 76933"/>
                <a:gd name="connsiteY8" fmla="*/ 43286 h 74160"/>
                <a:gd name="connsiteX9" fmla="*/ 62525 w 76933"/>
                <a:gd name="connsiteY9" fmla="*/ 32191 h 74160"/>
                <a:gd name="connsiteX10" fmla="*/ 56978 w 76933"/>
                <a:gd name="connsiteY10" fmla="*/ 8151 h 74160"/>
                <a:gd name="connsiteX11" fmla="*/ 41722 w 76933"/>
                <a:gd name="connsiteY11" fmla="*/ 292 h 74160"/>
                <a:gd name="connsiteX12" fmla="*/ 13060 w 76933"/>
                <a:gd name="connsiteY12" fmla="*/ 1217 h 7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933" h="74160">
                  <a:moveTo>
                    <a:pt x="13060" y="1217"/>
                  </a:moveTo>
                  <a:cubicBezTo>
                    <a:pt x="3815" y="1217"/>
                    <a:pt x="-808" y="6302"/>
                    <a:pt x="116" y="8151"/>
                  </a:cubicBezTo>
                  <a:cubicBezTo>
                    <a:pt x="1041" y="10001"/>
                    <a:pt x="-346" y="27105"/>
                    <a:pt x="4277" y="32653"/>
                  </a:cubicBezTo>
                  <a:cubicBezTo>
                    <a:pt x="8900" y="38200"/>
                    <a:pt x="13523" y="43748"/>
                    <a:pt x="13523" y="47908"/>
                  </a:cubicBezTo>
                  <a:cubicBezTo>
                    <a:pt x="13523" y="52069"/>
                    <a:pt x="22768" y="57617"/>
                    <a:pt x="23231" y="61315"/>
                  </a:cubicBezTo>
                  <a:cubicBezTo>
                    <a:pt x="23693" y="65013"/>
                    <a:pt x="27391" y="71023"/>
                    <a:pt x="33401" y="72872"/>
                  </a:cubicBezTo>
                  <a:cubicBezTo>
                    <a:pt x="39873" y="74721"/>
                    <a:pt x="59289" y="74721"/>
                    <a:pt x="62525" y="71948"/>
                  </a:cubicBezTo>
                  <a:cubicBezTo>
                    <a:pt x="65762" y="69174"/>
                    <a:pt x="68073" y="65938"/>
                    <a:pt x="72696" y="60853"/>
                  </a:cubicBezTo>
                  <a:cubicBezTo>
                    <a:pt x="77319" y="55767"/>
                    <a:pt x="78706" y="47908"/>
                    <a:pt x="74083" y="43286"/>
                  </a:cubicBezTo>
                  <a:cubicBezTo>
                    <a:pt x="69460" y="38663"/>
                    <a:pt x="62988" y="40512"/>
                    <a:pt x="62525" y="32191"/>
                  </a:cubicBezTo>
                  <a:cubicBezTo>
                    <a:pt x="62063" y="23407"/>
                    <a:pt x="62988" y="13699"/>
                    <a:pt x="56978" y="8151"/>
                  </a:cubicBezTo>
                  <a:cubicBezTo>
                    <a:pt x="50968" y="2604"/>
                    <a:pt x="47732" y="-1094"/>
                    <a:pt x="41722" y="292"/>
                  </a:cubicBezTo>
                  <a:cubicBezTo>
                    <a:pt x="35250" y="1679"/>
                    <a:pt x="18145" y="1217"/>
                    <a:pt x="13060" y="1217"/>
                  </a:cubicBezTo>
                  <a:close/>
                </a:path>
              </a:pathLst>
            </a:custGeom>
            <a:grpFill/>
            <a:ln w="4620" cap="flat">
              <a:noFill/>
              <a:prstDash val="solid"/>
              <a:miter/>
            </a:ln>
          </p:spPr>
          <p:txBody>
            <a:bodyPr rtlCol="0" anchor="ctr"/>
            <a:lstStyle/>
            <a:p>
              <a:endParaRPr lang="da-DK" dirty="0"/>
            </a:p>
          </p:txBody>
        </p:sp>
        <p:sp>
          <p:nvSpPr>
            <p:cNvPr id="100" name="Freeform: Shape 99">
              <a:extLst>
                <a:ext uri="{FF2B5EF4-FFF2-40B4-BE49-F238E27FC236}">
                  <a16:creationId xmlns:a16="http://schemas.microsoft.com/office/drawing/2014/main" id="{738CE29A-0F79-9FE9-F3FB-C8942D48B980}"/>
                </a:ext>
              </a:extLst>
            </p:cNvPr>
            <p:cNvSpPr/>
            <p:nvPr/>
          </p:nvSpPr>
          <p:spPr>
            <a:xfrm>
              <a:off x="8583097" y="3511690"/>
              <a:ext cx="64830" cy="39708"/>
            </a:xfrm>
            <a:custGeom>
              <a:avLst/>
              <a:gdLst>
                <a:gd name="connsiteX0" fmla="*/ 41300 w 64830"/>
                <a:gd name="connsiteY0" fmla="*/ 15 h 39708"/>
                <a:gd name="connsiteX1" fmla="*/ 14024 w 64830"/>
                <a:gd name="connsiteY1" fmla="*/ 3714 h 39708"/>
                <a:gd name="connsiteX2" fmla="*/ 618 w 64830"/>
                <a:gd name="connsiteY2" fmla="*/ 22205 h 39708"/>
                <a:gd name="connsiteX3" fmla="*/ 15874 w 64830"/>
                <a:gd name="connsiteY3" fmla="*/ 39310 h 39708"/>
                <a:gd name="connsiteX4" fmla="*/ 41762 w 64830"/>
                <a:gd name="connsiteY4" fmla="*/ 36074 h 39708"/>
                <a:gd name="connsiteX5" fmla="*/ 57017 w 64830"/>
                <a:gd name="connsiteY5" fmla="*/ 22667 h 39708"/>
                <a:gd name="connsiteX6" fmla="*/ 63027 w 64830"/>
                <a:gd name="connsiteY6" fmla="*/ 940 h 39708"/>
                <a:gd name="connsiteX7" fmla="*/ 41300 w 64830"/>
                <a:gd name="connsiteY7" fmla="*/ 15 h 39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30" h="39708">
                  <a:moveTo>
                    <a:pt x="41300" y="15"/>
                  </a:moveTo>
                  <a:cubicBezTo>
                    <a:pt x="32054" y="15"/>
                    <a:pt x="23270" y="-447"/>
                    <a:pt x="14024" y="3714"/>
                  </a:cubicBezTo>
                  <a:cubicBezTo>
                    <a:pt x="4779" y="7874"/>
                    <a:pt x="-2156" y="18969"/>
                    <a:pt x="618" y="22205"/>
                  </a:cubicBezTo>
                  <a:cubicBezTo>
                    <a:pt x="3392" y="25441"/>
                    <a:pt x="9402" y="38848"/>
                    <a:pt x="15874" y="39310"/>
                  </a:cubicBezTo>
                  <a:cubicBezTo>
                    <a:pt x="22808" y="39772"/>
                    <a:pt x="36214" y="40697"/>
                    <a:pt x="41762" y="36074"/>
                  </a:cubicBezTo>
                  <a:cubicBezTo>
                    <a:pt x="47309" y="31913"/>
                    <a:pt x="51470" y="28215"/>
                    <a:pt x="57017" y="22667"/>
                  </a:cubicBezTo>
                  <a:cubicBezTo>
                    <a:pt x="62565" y="17120"/>
                    <a:pt x="67650" y="1864"/>
                    <a:pt x="63027" y="940"/>
                  </a:cubicBezTo>
                  <a:cubicBezTo>
                    <a:pt x="59329" y="940"/>
                    <a:pt x="42686" y="15"/>
                    <a:pt x="41300" y="15"/>
                  </a:cubicBezTo>
                  <a:close/>
                </a:path>
              </a:pathLst>
            </a:custGeom>
            <a:grpFill/>
            <a:ln w="4620" cap="flat">
              <a:noFill/>
              <a:prstDash val="solid"/>
              <a:miter/>
            </a:ln>
          </p:spPr>
          <p:txBody>
            <a:bodyPr rtlCol="0" anchor="ctr"/>
            <a:lstStyle/>
            <a:p>
              <a:endParaRPr lang="da-DK" dirty="0"/>
            </a:p>
          </p:txBody>
        </p:sp>
        <p:sp>
          <p:nvSpPr>
            <p:cNvPr id="101" name="Freeform: Shape 100">
              <a:extLst>
                <a:ext uri="{FF2B5EF4-FFF2-40B4-BE49-F238E27FC236}">
                  <a16:creationId xmlns:a16="http://schemas.microsoft.com/office/drawing/2014/main" id="{606A9CF8-6588-9052-8943-9C8042706572}"/>
                </a:ext>
              </a:extLst>
            </p:cNvPr>
            <p:cNvSpPr/>
            <p:nvPr/>
          </p:nvSpPr>
          <p:spPr>
            <a:xfrm>
              <a:off x="8613510" y="3568737"/>
              <a:ext cx="30493" cy="24418"/>
            </a:xfrm>
            <a:custGeom>
              <a:avLst/>
              <a:gdLst>
                <a:gd name="connsiteX0" fmla="*/ 1640 w 30493"/>
                <a:gd name="connsiteY0" fmla="*/ 755 h 24418"/>
                <a:gd name="connsiteX1" fmla="*/ 4876 w 30493"/>
                <a:gd name="connsiteY1" fmla="*/ 17397 h 24418"/>
                <a:gd name="connsiteX2" fmla="*/ 21057 w 30493"/>
                <a:gd name="connsiteY2" fmla="*/ 23407 h 24418"/>
                <a:gd name="connsiteX3" fmla="*/ 30302 w 30493"/>
                <a:gd name="connsiteY3" fmla="*/ 3066 h 24418"/>
                <a:gd name="connsiteX4" fmla="*/ 1640 w 30493"/>
                <a:gd name="connsiteY4" fmla="*/ 755 h 24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93" h="24418">
                  <a:moveTo>
                    <a:pt x="1640" y="755"/>
                  </a:moveTo>
                  <a:cubicBezTo>
                    <a:pt x="-2982" y="3528"/>
                    <a:pt x="3490" y="11850"/>
                    <a:pt x="4876" y="17397"/>
                  </a:cubicBezTo>
                  <a:cubicBezTo>
                    <a:pt x="6263" y="22945"/>
                    <a:pt x="16434" y="26181"/>
                    <a:pt x="21057" y="23407"/>
                  </a:cubicBezTo>
                  <a:cubicBezTo>
                    <a:pt x="25217" y="21095"/>
                    <a:pt x="31689" y="5378"/>
                    <a:pt x="30302" y="3066"/>
                  </a:cubicBezTo>
                  <a:cubicBezTo>
                    <a:pt x="28916" y="755"/>
                    <a:pt x="4876" y="-1094"/>
                    <a:pt x="1640" y="755"/>
                  </a:cubicBezTo>
                  <a:close/>
                </a:path>
              </a:pathLst>
            </a:custGeom>
            <a:grpFill/>
            <a:ln w="4620" cap="flat">
              <a:noFill/>
              <a:prstDash val="solid"/>
              <a:miter/>
            </a:ln>
          </p:spPr>
          <p:txBody>
            <a:bodyPr rtlCol="0" anchor="ctr"/>
            <a:lstStyle/>
            <a:p>
              <a:endParaRPr lang="da-DK" dirty="0"/>
            </a:p>
          </p:txBody>
        </p:sp>
        <p:sp>
          <p:nvSpPr>
            <p:cNvPr id="102" name="Freeform: Shape 101">
              <a:extLst>
                <a:ext uri="{FF2B5EF4-FFF2-40B4-BE49-F238E27FC236}">
                  <a16:creationId xmlns:a16="http://schemas.microsoft.com/office/drawing/2014/main" id="{5A6F5D08-8BC6-5837-8C1E-BEE0DCE7B6FB}"/>
                </a:ext>
              </a:extLst>
            </p:cNvPr>
            <p:cNvSpPr/>
            <p:nvPr/>
          </p:nvSpPr>
          <p:spPr>
            <a:xfrm>
              <a:off x="8753005" y="3629564"/>
              <a:ext cx="74900" cy="60532"/>
            </a:xfrm>
            <a:custGeom>
              <a:avLst/>
              <a:gdLst>
                <a:gd name="connsiteX0" fmla="*/ 14702 w 74900"/>
                <a:gd name="connsiteY0" fmla="*/ 58274 h 60532"/>
                <a:gd name="connsiteX1" fmla="*/ 45675 w 74900"/>
                <a:gd name="connsiteY1" fmla="*/ 60123 h 60532"/>
                <a:gd name="connsiteX2" fmla="*/ 66478 w 74900"/>
                <a:gd name="connsiteY2" fmla="*/ 57812 h 60532"/>
                <a:gd name="connsiteX3" fmla="*/ 74337 w 74900"/>
                <a:gd name="connsiteY3" fmla="*/ 48103 h 60532"/>
                <a:gd name="connsiteX4" fmla="*/ 71101 w 74900"/>
                <a:gd name="connsiteY4" fmla="*/ 24064 h 60532"/>
                <a:gd name="connsiteX5" fmla="*/ 67403 w 74900"/>
                <a:gd name="connsiteY5" fmla="*/ 25 h 60532"/>
                <a:gd name="connsiteX6" fmla="*/ 55846 w 74900"/>
                <a:gd name="connsiteY6" fmla="*/ 9733 h 60532"/>
                <a:gd name="connsiteX7" fmla="*/ 50298 w 74900"/>
                <a:gd name="connsiteY7" fmla="*/ 19441 h 60532"/>
                <a:gd name="connsiteX8" fmla="*/ 44288 w 74900"/>
                <a:gd name="connsiteY8" fmla="*/ 36546 h 60532"/>
                <a:gd name="connsiteX9" fmla="*/ 20249 w 74900"/>
                <a:gd name="connsiteY9" fmla="*/ 38395 h 60532"/>
                <a:gd name="connsiteX10" fmla="*/ 371 w 74900"/>
                <a:gd name="connsiteY10" fmla="*/ 47179 h 60532"/>
                <a:gd name="connsiteX11" fmla="*/ 14702 w 74900"/>
                <a:gd name="connsiteY11" fmla="*/ 58274 h 6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900" h="60532">
                  <a:moveTo>
                    <a:pt x="14702" y="58274"/>
                  </a:moveTo>
                  <a:cubicBezTo>
                    <a:pt x="14702" y="58274"/>
                    <a:pt x="38741" y="60123"/>
                    <a:pt x="45675" y="60123"/>
                  </a:cubicBezTo>
                  <a:cubicBezTo>
                    <a:pt x="52609" y="60123"/>
                    <a:pt x="64629" y="61972"/>
                    <a:pt x="66478" y="57812"/>
                  </a:cubicBezTo>
                  <a:cubicBezTo>
                    <a:pt x="68328" y="53651"/>
                    <a:pt x="72026" y="50877"/>
                    <a:pt x="74337" y="48103"/>
                  </a:cubicBezTo>
                  <a:cubicBezTo>
                    <a:pt x="76649" y="44867"/>
                    <a:pt x="71101" y="30998"/>
                    <a:pt x="71101" y="24064"/>
                  </a:cubicBezTo>
                  <a:cubicBezTo>
                    <a:pt x="71101" y="17130"/>
                    <a:pt x="74800" y="487"/>
                    <a:pt x="67403" y="25"/>
                  </a:cubicBezTo>
                  <a:cubicBezTo>
                    <a:pt x="60006" y="-437"/>
                    <a:pt x="55846" y="5572"/>
                    <a:pt x="55846" y="9733"/>
                  </a:cubicBezTo>
                  <a:cubicBezTo>
                    <a:pt x="55846" y="13894"/>
                    <a:pt x="48911" y="13894"/>
                    <a:pt x="50298" y="19441"/>
                  </a:cubicBezTo>
                  <a:cubicBezTo>
                    <a:pt x="51685" y="24989"/>
                    <a:pt x="52609" y="38395"/>
                    <a:pt x="44288" y="36546"/>
                  </a:cubicBezTo>
                  <a:cubicBezTo>
                    <a:pt x="35505" y="34697"/>
                    <a:pt x="29495" y="37008"/>
                    <a:pt x="20249" y="38395"/>
                  </a:cubicBezTo>
                  <a:cubicBezTo>
                    <a:pt x="11003" y="39782"/>
                    <a:pt x="-2403" y="42556"/>
                    <a:pt x="371" y="47179"/>
                  </a:cubicBezTo>
                  <a:cubicBezTo>
                    <a:pt x="3607" y="51339"/>
                    <a:pt x="12390" y="55962"/>
                    <a:pt x="14702" y="58274"/>
                  </a:cubicBezTo>
                  <a:close/>
                </a:path>
              </a:pathLst>
            </a:custGeom>
            <a:grpFill/>
            <a:ln w="4620" cap="flat">
              <a:noFill/>
              <a:prstDash val="solid"/>
              <a:miter/>
            </a:ln>
          </p:spPr>
          <p:txBody>
            <a:bodyPr rtlCol="0" anchor="ctr"/>
            <a:lstStyle/>
            <a:p>
              <a:endParaRPr lang="da-DK" dirty="0"/>
            </a:p>
          </p:txBody>
        </p:sp>
        <p:sp>
          <p:nvSpPr>
            <p:cNvPr id="103" name="Freeform: Shape 102">
              <a:extLst>
                <a:ext uri="{FF2B5EF4-FFF2-40B4-BE49-F238E27FC236}">
                  <a16:creationId xmlns:a16="http://schemas.microsoft.com/office/drawing/2014/main" id="{8DCDDF83-C283-1DA9-8067-E272B822494A}"/>
                </a:ext>
              </a:extLst>
            </p:cNvPr>
            <p:cNvSpPr/>
            <p:nvPr/>
          </p:nvSpPr>
          <p:spPr>
            <a:xfrm>
              <a:off x="8876198" y="3378103"/>
              <a:ext cx="65268" cy="36570"/>
            </a:xfrm>
            <a:custGeom>
              <a:avLst/>
              <a:gdLst>
                <a:gd name="connsiteX0" fmla="*/ 19101 w 65268"/>
                <a:gd name="connsiteY0" fmla="*/ 0 h 36570"/>
                <a:gd name="connsiteX1" fmla="*/ 609 w 65268"/>
                <a:gd name="connsiteY1" fmla="*/ 11095 h 36570"/>
                <a:gd name="connsiteX2" fmla="*/ 20487 w 65268"/>
                <a:gd name="connsiteY2" fmla="*/ 29124 h 36570"/>
                <a:gd name="connsiteX3" fmla="*/ 36668 w 65268"/>
                <a:gd name="connsiteY3" fmla="*/ 36521 h 36570"/>
                <a:gd name="connsiteX4" fmla="*/ 51923 w 65268"/>
                <a:gd name="connsiteY4" fmla="*/ 29124 h 36570"/>
                <a:gd name="connsiteX5" fmla="*/ 64867 w 65268"/>
                <a:gd name="connsiteY5" fmla="*/ 21265 h 36570"/>
                <a:gd name="connsiteX6" fmla="*/ 60707 w 65268"/>
                <a:gd name="connsiteY6" fmla="*/ 6010 h 36570"/>
                <a:gd name="connsiteX7" fmla="*/ 42215 w 65268"/>
                <a:gd name="connsiteY7" fmla="*/ 925 h 36570"/>
                <a:gd name="connsiteX8" fmla="*/ 19101 w 65268"/>
                <a:gd name="connsiteY8" fmla="*/ 0 h 3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68" h="36570">
                  <a:moveTo>
                    <a:pt x="19101" y="0"/>
                  </a:moveTo>
                  <a:cubicBezTo>
                    <a:pt x="7543" y="462"/>
                    <a:pt x="-2627" y="6934"/>
                    <a:pt x="609" y="11095"/>
                  </a:cubicBezTo>
                  <a:cubicBezTo>
                    <a:pt x="3845" y="15256"/>
                    <a:pt x="20487" y="24039"/>
                    <a:pt x="20487" y="29124"/>
                  </a:cubicBezTo>
                  <a:cubicBezTo>
                    <a:pt x="20487" y="34210"/>
                    <a:pt x="31120" y="36983"/>
                    <a:pt x="36668" y="36521"/>
                  </a:cubicBezTo>
                  <a:cubicBezTo>
                    <a:pt x="42215" y="36059"/>
                    <a:pt x="44064" y="31436"/>
                    <a:pt x="51923" y="29124"/>
                  </a:cubicBezTo>
                  <a:cubicBezTo>
                    <a:pt x="59782" y="26813"/>
                    <a:pt x="64867" y="25426"/>
                    <a:pt x="64867" y="21265"/>
                  </a:cubicBezTo>
                  <a:cubicBezTo>
                    <a:pt x="64867" y="17105"/>
                    <a:pt x="67179" y="7859"/>
                    <a:pt x="60707" y="6010"/>
                  </a:cubicBezTo>
                  <a:cubicBezTo>
                    <a:pt x="53772" y="4161"/>
                    <a:pt x="51923" y="462"/>
                    <a:pt x="42215" y="925"/>
                  </a:cubicBezTo>
                  <a:cubicBezTo>
                    <a:pt x="32045" y="925"/>
                    <a:pt x="19101" y="0"/>
                    <a:pt x="19101" y="0"/>
                  </a:cubicBezTo>
                  <a:close/>
                </a:path>
              </a:pathLst>
            </a:custGeom>
            <a:grpFill/>
            <a:ln w="4620" cap="flat">
              <a:noFill/>
              <a:prstDash val="solid"/>
              <a:miter/>
            </a:ln>
          </p:spPr>
          <p:txBody>
            <a:bodyPr rtlCol="0" anchor="ctr"/>
            <a:lstStyle/>
            <a:p>
              <a:endParaRPr lang="da-DK" dirty="0"/>
            </a:p>
          </p:txBody>
        </p:sp>
        <p:sp>
          <p:nvSpPr>
            <p:cNvPr id="104" name="Freeform: Shape 103">
              <a:extLst>
                <a:ext uri="{FF2B5EF4-FFF2-40B4-BE49-F238E27FC236}">
                  <a16:creationId xmlns:a16="http://schemas.microsoft.com/office/drawing/2014/main" id="{94273452-2E19-B67B-E1FA-4EAF9A6D4D40}"/>
                </a:ext>
              </a:extLst>
            </p:cNvPr>
            <p:cNvSpPr/>
            <p:nvPr/>
          </p:nvSpPr>
          <p:spPr>
            <a:xfrm>
              <a:off x="8982300" y="3330949"/>
              <a:ext cx="140394" cy="349492"/>
            </a:xfrm>
            <a:custGeom>
              <a:avLst/>
              <a:gdLst>
                <a:gd name="connsiteX0" fmla="*/ 34582 w 140394"/>
                <a:gd name="connsiteY0" fmla="*/ 0 h 349492"/>
                <a:gd name="connsiteX1" fmla="*/ 23024 w 140394"/>
                <a:gd name="connsiteY1" fmla="*/ 7859 h 349492"/>
                <a:gd name="connsiteX2" fmla="*/ 10542 w 140394"/>
                <a:gd name="connsiteY2" fmla="*/ 24501 h 349492"/>
                <a:gd name="connsiteX3" fmla="*/ 11929 w 140394"/>
                <a:gd name="connsiteY3" fmla="*/ 52701 h 349492"/>
                <a:gd name="connsiteX4" fmla="*/ 12392 w 140394"/>
                <a:gd name="connsiteY4" fmla="*/ 71655 h 349492"/>
                <a:gd name="connsiteX5" fmla="*/ 21175 w 140394"/>
                <a:gd name="connsiteY5" fmla="*/ 86911 h 349492"/>
                <a:gd name="connsiteX6" fmla="*/ 50299 w 140394"/>
                <a:gd name="connsiteY6" fmla="*/ 101242 h 349492"/>
                <a:gd name="connsiteX7" fmla="*/ 56309 w 140394"/>
                <a:gd name="connsiteY7" fmla="*/ 128979 h 349492"/>
                <a:gd name="connsiteX8" fmla="*/ 56309 w 140394"/>
                <a:gd name="connsiteY8" fmla="*/ 163651 h 349492"/>
                <a:gd name="connsiteX9" fmla="*/ 48450 w 140394"/>
                <a:gd name="connsiteY9" fmla="*/ 183992 h 349492"/>
                <a:gd name="connsiteX10" fmla="*/ 33657 w 140394"/>
                <a:gd name="connsiteY10" fmla="*/ 190002 h 349492"/>
                <a:gd name="connsiteX11" fmla="*/ 26260 w 140394"/>
                <a:gd name="connsiteY11" fmla="*/ 202484 h 349492"/>
                <a:gd name="connsiteX12" fmla="*/ 11005 w 140394"/>
                <a:gd name="connsiteY12" fmla="*/ 206182 h 349492"/>
                <a:gd name="connsiteX13" fmla="*/ 372 w 140394"/>
                <a:gd name="connsiteY13" fmla="*/ 220513 h 349492"/>
                <a:gd name="connsiteX14" fmla="*/ 3608 w 140394"/>
                <a:gd name="connsiteY14" fmla="*/ 248713 h 349492"/>
                <a:gd name="connsiteX15" fmla="*/ 372 w 140394"/>
                <a:gd name="connsiteY15" fmla="*/ 293093 h 349492"/>
                <a:gd name="connsiteX16" fmla="*/ 1759 w 140394"/>
                <a:gd name="connsiteY16" fmla="*/ 322679 h 349492"/>
                <a:gd name="connsiteX17" fmla="*/ 20250 w 140394"/>
                <a:gd name="connsiteY17" fmla="*/ 342558 h 349492"/>
                <a:gd name="connsiteX18" fmla="*/ 36431 w 140394"/>
                <a:gd name="connsiteY18" fmla="*/ 348105 h 349492"/>
                <a:gd name="connsiteX19" fmla="*/ 45214 w 140394"/>
                <a:gd name="connsiteY19" fmla="*/ 338397 h 349492"/>
                <a:gd name="connsiteX20" fmla="*/ 61857 w 140394"/>
                <a:gd name="connsiteY20" fmla="*/ 348105 h 349492"/>
                <a:gd name="connsiteX21" fmla="*/ 83584 w 140394"/>
                <a:gd name="connsiteY21" fmla="*/ 349492 h 349492"/>
                <a:gd name="connsiteX22" fmla="*/ 89132 w 140394"/>
                <a:gd name="connsiteY22" fmla="*/ 338397 h 349492"/>
                <a:gd name="connsiteX23" fmla="*/ 96066 w 140394"/>
                <a:gd name="connsiteY23" fmla="*/ 321755 h 349492"/>
                <a:gd name="connsiteX24" fmla="*/ 100227 w 140394"/>
                <a:gd name="connsiteY24" fmla="*/ 301414 h 349492"/>
                <a:gd name="connsiteX25" fmla="*/ 96991 w 140394"/>
                <a:gd name="connsiteY25" fmla="*/ 280611 h 349492"/>
                <a:gd name="connsiteX26" fmla="*/ 98378 w 140394"/>
                <a:gd name="connsiteY26" fmla="*/ 243628 h 349492"/>
                <a:gd name="connsiteX27" fmla="*/ 103463 w 140394"/>
                <a:gd name="connsiteY27" fmla="*/ 226523 h 349492"/>
                <a:gd name="connsiteX28" fmla="*/ 114558 w 140394"/>
                <a:gd name="connsiteY28" fmla="*/ 213579 h 349492"/>
                <a:gd name="connsiteX29" fmla="*/ 131200 w 140394"/>
                <a:gd name="connsiteY29" fmla="*/ 206182 h 349492"/>
                <a:gd name="connsiteX30" fmla="*/ 138135 w 140394"/>
                <a:gd name="connsiteY30" fmla="*/ 195549 h 349492"/>
                <a:gd name="connsiteX31" fmla="*/ 139522 w 140394"/>
                <a:gd name="connsiteY31" fmla="*/ 178907 h 349492"/>
                <a:gd name="connsiteX32" fmla="*/ 136286 w 140394"/>
                <a:gd name="connsiteY32" fmla="*/ 154405 h 349492"/>
                <a:gd name="connsiteX33" fmla="*/ 127040 w 140394"/>
                <a:gd name="connsiteY33" fmla="*/ 163651 h 349492"/>
                <a:gd name="connsiteX34" fmla="*/ 117794 w 140394"/>
                <a:gd name="connsiteY34" fmla="*/ 170586 h 349492"/>
                <a:gd name="connsiteX35" fmla="*/ 112709 w 140394"/>
                <a:gd name="connsiteY35" fmla="*/ 183068 h 349492"/>
                <a:gd name="connsiteX36" fmla="*/ 96529 w 140394"/>
                <a:gd name="connsiteY36" fmla="*/ 179831 h 349492"/>
                <a:gd name="connsiteX37" fmla="*/ 89594 w 140394"/>
                <a:gd name="connsiteY37" fmla="*/ 162727 h 349492"/>
                <a:gd name="connsiteX38" fmla="*/ 96529 w 140394"/>
                <a:gd name="connsiteY38" fmla="*/ 147933 h 349492"/>
                <a:gd name="connsiteX39" fmla="*/ 101614 w 140394"/>
                <a:gd name="connsiteY39" fmla="*/ 110488 h 349492"/>
                <a:gd name="connsiteX40" fmla="*/ 90057 w 140394"/>
                <a:gd name="connsiteY40" fmla="*/ 103553 h 349492"/>
                <a:gd name="connsiteX41" fmla="*/ 68329 w 140394"/>
                <a:gd name="connsiteY41" fmla="*/ 94308 h 349492"/>
                <a:gd name="connsiteX42" fmla="*/ 54922 w 140394"/>
                <a:gd name="connsiteY42" fmla="*/ 79976 h 349492"/>
                <a:gd name="connsiteX43" fmla="*/ 45677 w 140394"/>
                <a:gd name="connsiteY43" fmla="*/ 59636 h 349492"/>
                <a:gd name="connsiteX44" fmla="*/ 45677 w 140394"/>
                <a:gd name="connsiteY44" fmla="*/ 26351 h 349492"/>
                <a:gd name="connsiteX45" fmla="*/ 34582 w 140394"/>
                <a:gd name="connsiteY45" fmla="*/ 0 h 349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40394" h="349492">
                  <a:moveTo>
                    <a:pt x="34582" y="0"/>
                  </a:moveTo>
                  <a:cubicBezTo>
                    <a:pt x="26723" y="0"/>
                    <a:pt x="25336" y="2311"/>
                    <a:pt x="23024" y="7859"/>
                  </a:cubicBezTo>
                  <a:cubicBezTo>
                    <a:pt x="20713" y="13407"/>
                    <a:pt x="11467" y="21266"/>
                    <a:pt x="10542" y="24501"/>
                  </a:cubicBezTo>
                  <a:cubicBezTo>
                    <a:pt x="10080" y="27737"/>
                    <a:pt x="12854" y="46229"/>
                    <a:pt x="11929" y="52701"/>
                  </a:cubicBezTo>
                  <a:cubicBezTo>
                    <a:pt x="10542" y="59636"/>
                    <a:pt x="8693" y="68882"/>
                    <a:pt x="12392" y="71655"/>
                  </a:cubicBezTo>
                  <a:cubicBezTo>
                    <a:pt x="16090" y="74891"/>
                    <a:pt x="14241" y="84137"/>
                    <a:pt x="21175" y="86911"/>
                  </a:cubicBezTo>
                  <a:cubicBezTo>
                    <a:pt x="28109" y="90147"/>
                    <a:pt x="46601" y="95694"/>
                    <a:pt x="50299" y="101242"/>
                  </a:cubicBezTo>
                  <a:cubicBezTo>
                    <a:pt x="53998" y="106789"/>
                    <a:pt x="56309" y="122045"/>
                    <a:pt x="56309" y="128979"/>
                  </a:cubicBezTo>
                  <a:cubicBezTo>
                    <a:pt x="56309" y="135914"/>
                    <a:pt x="56309" y="154868"/>
                    <a:pt x="56309" y="163651"/>
                  </a:cubicBezTo>
                  <a:cubicBezTo>
                    <a:pt x="56309" y="172435"/>
                    <a:pt x="53073" y="180756"/>
                    <a:pt x="48450" y="183992"/>
                  </a:cubicBezTo>
                  <a:cubicBezTo>
                    <a:pt x="43365" y="187228"/>
                    <a:pt x="37355" y="185841"/>
                    <a:pt x="33657" y="190002"/>
                  </a:cubicBezTo>
                  <a:cubicBezTo>
                    <a:pt x="29959" y="194162"/>
                    <a:pt x="31345" y="202484"/>
                    <a:pt x="26260" y="202484"/>
                  </a:cubicBezTo>
                  <a:cubicBezTo>
                    <a:pt x="21175" y="202484"/>
                    <a:pt x="13778" y="204333"/>
                    <a:pt x="11005" y="206182"/>
                  </a:cubicBezTo>
                  <a:cubicBezTo>
                    <a:pt x="7769" y="208031"/>
                    <a:pt x="-90" y="216815"/>
                    <a:pt x="372" y="220513"/>
                  </a:cubicBezTo>
                  <a:cubicBezTo>
                    <a:pt x="834" y="224211"/>
                    <a:pt x="2683" y="232070"/>
                    <a:pt x="3608" y="248713"/>
                  </a:cubicBezTo>
                  <a:cubicBezTo>
                    <a:pt x="4070" y="265355"/>
                    <a:pt x="-90" y="278762"/>
                    <a:pt x="372" y="293093"/>
                  </a:cubicBezTo>
                  <a:cubicBezTo>
                    <a:pt x="834" y="307424"/>
                    <a:pt x="-1477" y="318519"/>
                    <a:pt x="1759" y="322679"/>
                  </a:cubicBezTo>
                  <a:cubicBezTo>
                    <a:pt x="4995" y="326840"/>
                    <a:pt x="16090" y="337473"/>
                    <a:pt x="20250" y="342558"/>
                  </a:cubicBezTo>
                  <a:cubicBezTo>
                    <a:pt x="24411" y="347643"/>
                    <a:pt x="33657" y="348105"/>
                    <a:pt x="36431" y="348105"/>
                  </a:cubicBezTo>
                  <a:cubicBezTo>
                    <a:pt x="38742" y="348105"/>
                    <a:pt x="41516" y="337473"/>
                    <a:pt x="45214" y="338397"/>
                  </a:cubicBezTo>
                  <a:cubicBezTo>
                    <a:pt x="48913" y="338860"/>
                    <a:pt x="55847" y="349955"/>
                    <a:pt x="61857" y="348105"/>
                  </a:cubicBezTo>
                  <a:cubicBezTo>
                    <a:pt x="67867" y="346256"/>
                    <a:pt x="78499" y="349492"/>
                    <a:pt x="83584" y="349492"/>
                  </a:cubicBezTo>
                  <a:cubicBezTo>
                    <a:pt x="88670" y="349492"/>
                    <a:pt x="89132" y="343482"/>
                    <a:pt x="89132" y="338397"/>
                  </a:cubicBezTo>
                  <a:cubicBezTo>
                    <a:pt x="89132" y="333312"/>
                    <a:pt x="93293" y="331001"/>
                    <a:pt x="96066" y="321755"/>
                  </a:cubicBezTo>
                  <a:cubicBezTo>
                    <a:pt x="98378" y="312509"/>
                    <a:pt x="102076" y="312047"/>
                    <a:pt x="100227" y="301414"/>
                  </a:cubicBezTo>
                  <a:cubicBezTo>
                    <a:pt x="98378" y="290781"/>
                    <a:pt x="96991" y="288470"/>
                    <a:pt x="96991" y="280611"/>
                  </a:cubicBezTo>
                  <a:cubicBezTo>
                    <a:pt x="96991" y="272752"/>
                    <a:pt x="97453" y="253336"/>
                    <a:pt x="98378" y="243628"/>
                  </a:cubicBezTo>
                  <a:cubicBezTo>
                    <a:pt x="98840" y="233920"/>
                    <a:pt x="102076" y="230221"/>
                    <a:pt x="103463" y="226523"/>
                  </a:cubicBezTo>
                  <a:cubicBezTo>
                    <a:pt x="104850" y="222825"/>
                    <a:pt x="110397" y="215428"/>
                    <a:pt x="114558" y="213579"/>
                  </a:cubicBezTo>
                  <a:cubicBezTo>
                    <a:pt x="118719" y="211729"/>
                    <a:pt x="129814" y="209418"/>
                    <a:pt x="131200" y="206182"/>
                  </a:cubicBezTo>
                  <a:cubicBezTo>
                    <a:pt x="132587" y="202946"/>
                    <a:pt x="136286" y="196936"/>
                    <a:pt x="138135" y="195549"/>
                  </a:cubicBezTo>
                  <a:cubicBezTo>
                    <a:pt x="139984" y="194162"/>
                    <a:pt x="141371" y="183068"/>
                    <a:pt x="139522" y="178907"/>
                  </a:cubicBezTo>
                  <a:cubicBezTo>
                    <a:pt x="137672" y="174746"/>
                    <a:pt x="139984" y="154405"/>
                    <a:pt x="136286" y="154405"/>
                  </a:cubicBezTo>
                  <a:cubicBezTo>
                    <a:pt x="132587" y="154405"/>
                    <a:pt x="127502" y="159953"/>
                    <a:pt x="127040" y="163651"/>
                  </a:cubicBezTo>
                  <a:cubicBezTo>
                    <a:pt x="126578" y="167350"/>
                    <a:pt x="118256" y="167812"/>
                    <a:pt x="117794" y="170586"/>
                  </a:cubicBezTo>
                  <a:cubicBezTo>
                    <a:pt x="117332" y="172897"/>
                    <a:pt x="116407" y="180294"/>
                    <a:pt x="112709" y="183068"/>
                  </a:cubicBezTo>
                  <a:cubicBezTo>
                    <a:pt x="109010" y="185379"/>
                    <a:pt x="100227" y="183068"/>
                    <a:pt x="96529" y="179831"/>
                  </a:cubicBezTo>
                  <a:cubicBezTo>
                    <a:pt x="92830" y="176595"/>
                    <a:pt x="89132" y="168274"/>
                    <a:pt x="89594" y="162727"/>
                  </a:cubicBezTo>
                  <a:cubicBezTo>
                    <a:pt x="90057" y="157179"/>
                    <a:pt x="93755" y="155330"/>
                    <a:pt x="96529" y="147933"/>
                  </a:cubicBezTo>
                  <a:cubicBezTo>
                    <a:pt x="98840" y="140537"/>
                    <a:pt x="102076" y="115111"/>
                    <a:pt x="101614" y="110488"/>
                  </a:cubicBezTo>
                  <a:cubicBezTo>
                    <a:pt x="101151" y="105402"/>
                    <a:pt x="98378" y="105402"/>
                    <a:pt x="90057" y="103553"/>
                  </a:cubicBezTo>
                  <a:cubicBezTo>
                    <a:pt x="81273" y="101704"/>
                    <a:pt x="75263" y="99855"/>
                    <a:pt x="68329" y="94308"/>
                  </a:cubicBezTo>
                  <a:cubicBezTo>
                    <a:pt x="61394" y="88760"/>
                    <a:pt x="55385" y="88298"/>
                    <a:pt x="54922" y="79976"/>
                  </a:cubicBezTo>
                  <a:cubicBezTo>
                    <a:pt x="54460" y="72118"/>
                    <a:pt x="44290" y="68419"/>
                    <a:pt x="45677" y="59636"/>
                  </a:cubicBezTo>
                  <a:cubicBezTo>
                    <a:pt x="47063" y="50852"/>
                    <a:pt x="45677" y="35596"/>
                    <a:pt x="45677" y="26351"/>
                  </a:cubicBezTo>
                  <a:cubicBezTo>
                    <a:pt x="44752" y="16643"/>
                    <a:pt x="41054" y="0"/>
                    <a:pt x="34582" y="0"/>
                  </a:cubicBezTo>
                  <a:close/>
                </a:path>
              </a:pathLst>
            </a:custGeom>
            <a:grpFill/>
            <a:ln w="4620" cap="flat">
              <a:noFill/>
              <a:prstDash val="solid"/>
              <a:miter/>
            </a:ln>
          </p:spPr>
          <p:txBody>
            <a:bodyPr rtlCol="0" anchor="ctr"/>
            <a:lstStyle/>
            <a:p>
              <a:endParaRPr lang="da-DK" dirty="0"/>
            </a:p>
          </p:txBody>
        </p:sp>
        <p:sp>
          <p:nvSpPr>
            <p:cNvPr id="105" name="Freeform: Shape 104">
              <a:extLst>
                <a:ext uri="{FF2B5EF4-FFF2-40B4-BE49-F238E27FC236}">
                  <a16:creationId xmlns:a16="http://schemas.microsoft.com/office/drawing/2014/main" id="{E1CA0954-9287-9455-AB50-DDE3729282CA}"/>
                </a:ext>
              </a:extLst>
            </p:cNvPr>
            <p:cNvSpPr/>
            <p:nvPr/>
          </p:nvSpPr>
          <p:spPr>
            <a:xfrm>
              <a:off x="8276818" y="3868852"/>
              <a:ext cx="961648" cy="870272"/>
            </a:xfrm>
            <a:custGeom>
              <a:avLst/>
              <a:gdLst>
                <a:gd name="connsiteX0" fmla="*/ 69742 w 961648"/>
                <a:gd name="connsiteY0" fmla="*/ 115315 h 870272"/>
                <a:gd name="connsiteX1" fmla="*/ 61421 w 961648"/>
                <a:gd name="connsiteY1" fmla="*/ 147214 h 870272"/>
                <a:gd name="connsiteX2" fmla="*/ 39693 w 961648"/>
                <a:gd name="connsiteY2" fmla="*/ 152299 h 870272"/>
                <a:gd name="connsiteX3" fmla="*/ 10569 w 961648"/>
                <a:gd name="connsiteY3" fmla="*/ 157384 h 870272"/>
                <a:gd name="connsiteX4" fmla="*/ 398 w 961648"/>
                <a:gd name="connsiteY4" fmla="*/ 168941 h 870272"/>
                <a:gd name="connsiteX5" fmla="*/ 32296 w 961648"/>
                <a:gd name="connsiteY5" fmla="*/ 191594 h 870272"/>
                <a:gd name="connsiteX6" fmla="*/ 62345 w 961648"/>
                <a:gd name="connsiteY6" fmla="*/ 197604 h 870272"/>
                <a:gd name="connsiteX7" fmla="*/ 92394 w 961648"/>
                <a:gd name="connsiteY7" fmla="*/ 226728 h 870272"/>
                <a:gd name="connsiteX8" fmla="*/ 111811 w 961648"/>
                <a:gd name="connsiteY8" fmla="*/ 251691 h 870272"/>
                <a:gd name="connsiteX9" fmla="*/ 96093 w 961648"/>
                <a:gd name="connsiteY9" fmla="*/ 256777 h 870272"/>
                <a:gd name="connsiteX10" fmla="*/ 73440 w 961648"/>
                <a:gd name="connsiteY10" fmla="*/ 243370 h 870272"/>
                <a:gd name="connsiteX11" fmla="*/ 52637 w 961648"/>
                <a:gd name="connsiteY11" fmla="*/ 229039 h 870272"/>
                <a:gd name="connsiteX12" fmla="*/ 34146 w 961648"/>
                <a:gd name="connsiteY12" fmla="*/ 219793 h 870272"/>
                <a:gd name="connsiteX13" fmla="*/ 41542 w 961648"/>
                <a:gd name="connsiteY13" fmla="*/ 242446 h 870272"/>
                <a:gd name="connsiteX14" fmla="*/ 49864 w 961648"/>
                <a:gd name="connsiteY14" fmla="*/ 264173 h 870272"/>
                <a:gd name="connsiteX15" fmla="*/ 73440 w 961648"/>
                <a:gd name="connsiteY15" fmla="*/ 270183 h 870272"/>
                <a:gd name="connsiteX16" fmla="*/ 103489 w 961648"/>
                <a:gd name="connsiteY16" fmla="*/ 276193 h 870272"/>
                <a:gd name="connsiteX17" fmla="*/ 121981 w 961648"/>
                <a:gd name="connsiteY17" fmla="*/ 282203 h 870272"/>
                <a:gd name="connsiteX18" fmla="*/ 118745 w 961648"/>
                <a:gd name="connsiteY18" fmla="*/ 298845 h 870272"/>
                <a:gd name="connsiteX19" fmla="*/ 99329 w 961648"/>
                <a:gd name="connsiteY19" fmla="*/ 303006 h 870272"/>
                <a:gd name="connsiteX20" fmla="*/ 111811 w 961648"/>
                <a:gd name="connsiteY20" fmla="*/ 314563 h 870272"/>
                <a:gd name="connsiteX21" fmla="*/ 140935 w 961648"/>
                <a:gd name="connsiteY21" fmla="*/ 326120 h 870272"/>
                <a:gd name="connsiteX22" fmla="*/ 126604 w 961648"/>
                <a:gd name="connsiteY22" fmla="*/ 336291 h 870272"/>
                <a:gd name="connsiteX23" fmla="*/ 103952 w 961648"/>
                <a:gd name="connsiteY23" fmla="*/ 338140 h 870272"/>
                <a:gd name="connsiteX24" fmla="*/ 82224 w 961648"/>
                <a:gd name="connsiteY24" fmla="*/ 342301 h 870272"/>
                <a:gd name="connsiteX25" fmla="*/ 88234 w 961648"/>
                <a:gd name="connsiteY25" fmla="*/ 368189 h 870272"/>
                <a:gd name="connsiteX26" fmla="*/ 114122 w 961648"/>
                <a:gd name="connsiteY26" fmla="*/ 386681 h 870272"/>
                <a:gd name="connsiteX27" fmla="*/ 141860 w 961648"/>
                <a:gd name="connsiteY27" fmla="*/ 392690 h 870272"/>
                <a:gd name="connsiteX28" fmla="*/ 173758 w 961648"/>
                <a:gd name="connsiteY28" fmla="*/ 392690 h 870272"/>
                <a:gd name="connsiteX29" fmla="*/ 175607 w 961648"/>
                <a:gd name="connsiteY29" fmla="*/ 418579 h 870272"/>
                <a:gd name="connsiteX30" fmla="*/ 159889 w 961648"/>
                <a:gd name="connsiteY30" fmla="*/ 430136 h 870272"/>
                <a:gd name="connsiteX31" fmla="*/ 174220 w 961648"/>
                <a:gd name="connsiteY31" fmla="*/ 452788 h 870272"/>
                <a:gd name="connsiteX32" fmla="*/ 184390 w 961648"/>
                <a:gd name="connsiteY32" fmla="*/ 487922 h 870272"/>
                <a:gd name="connsiteX33" fmla="*/ 175145 w 961648"/>
                <a:gd name="connsiteY33" fmla="*/ 515660 h 870272"/>
                <a:gd name="connsiteX34" fmla="*/ 184390 w 961648"/>
                <a:gd name="connsiteY34" fmla="*/ 567437 h 870272"/>
                <a:gd name="connsiteX35" fmla="*/ 213515 w 961648"/>
                <a:gd name="connsiteY35" fmla="*/ 585928 h 870272"/>
                <a:gd name="connsiteX36" fmla="*/ 235242 w 961648"/>
                <a:gd name="connsiteY36" fmla="*/ 597486 h 870272"/>
                <a:gd name="connsiteX37" fmla="*/ 248649 w 961648"/>
                <a:gd name="connsiteY37" fmla="*/ 614128 h 870272"/>
                <a:gd name="connsiteX38" fmla="*/ 239403 w 961648"/>
                <a:gd name="connsiteY38" fmla="*/ 634931 h 870272"/>
                <a:gd name="connsiteX39" fmla="*/ 231082 w 961648"/>
                <a:gd name="connsiteY39" fmla="*/ 656659 h 870272"/>
                <a:gd name="connsiteX40" fmla="*/ 248649 w 961648"/>
                <a:gd name="connsiteY40" fmla="*/ 679311 h 870272"/>
                <a:gd name="connsiteX41" fmla="*/ 256046 w 961648"/>
                <a:gd name="connsiteY41" fmla="*/ 712134 h 870272"/>
                <a:gd name="connsiteX42" fmla="*/ 264367 w 961648"/>
                <a:gd name="connsiteY42" fmla="*/ 728776 h 870272"/>
                <a:gd name="connsiteX43" fmla="*/ 285170 w 961648"/>
                <a:gd name="connsiteY43" fmla="*/ 732937 h 870272"/>
                <a:gd name="connsiteX44" fmla="*/ 295340 w 961648"/>
                <a:gd name="connsiteY44" fmla="*/ 717219 h 870272"/>
                <a:gd name="connsiteX45" fmla="*/ 293491 w 961648"/>
                <a:gd name="connsiteY45" fmla="*/ 691331 h 870272"/>
                <a:gd name="connsiteX46" fmla="*/ 277773 w 961648"/>
                <a:gd name="connsiteY46" fmla="*/ 676999 h 870272"/>
                <a:gd name="connsiteX47" fmla="*/ 264367 w 961648"/>
                <a:gd name="connsiteY47" fmla="*/ 658508 h 870272"/>
                <a:gd name="connsiteX48" fmla="*/ 265291 w 961648"/>
                <a:gd name="connsiteY48" fmla="*/ 629384 h 870272"/>
                <a:gd name="connsiteX49" fmla="*/ 291180 w 961648"/>
                <a:gd name="connsiteY49" fmla="*/ 630308 h 870272"/>
                <a:gd name="connsiteX50" fmla="*/ 313832 w 961648"/>
                <a:gd name="connsiteY50" fmla="*/ 657121 h 870272"/>
                <a:gd name="connsiteX51" fmla="*/ 337409 w 961648"/>
                <a:gd name="connsiteY51" fmla="*/ 656196 h 870272"/>
                <a:gd name="connsiteX52" fmla="*/ 360061 w 961648"/>
                <a:gd name="connsiteY52" fmla="*/ 636780 h 870272"/>
                <a:gd name="connsiteX53" fmla="*/ 371618 w 961648"/>
                <a:gd name="connsiteY53" fmla="*/ 651111 h 870272"/>
                <a:gd name="connsiteX54" fmla="*/ 385949 w 961648"/>
                <a:gd name="connsiteY54" fmla="*/ 685321 h 870272"/>
                <a:gd name="connsiteX55" fmla="*/ 393346 w 961648"/>
                <a:gd name="connsiteY55" fmla="*/ 718144 h 870272"/>
                <a:gd name="connsiteX56" fmla="*/ 374854 w 961648"/>
                <a:gd name="connsiteY56" fmla="*/ 739871 h 870272"/>
                <a:gd name="connsiteX57" fmla="*/ 342032 w 961648"/>
                <a:gd name="connsiteY57" fmla="*/ 751429 h 870272"/>
                <a:gd name="connsiteX58" fmla="*/ 314294 w 961648"/>
                <a:gd name="connsiteY58" fmla="*/ 767146 h 870272"/>
                <a:gd name="connsiteX59" fmla="*/ 340183 w 961648"/>
                <a:gd name="connsiteY59" fmla="*/ 783789 h 870272"/>
                <a:gd name="connsiteX60" fmla="*/ 380402 w 961648"/>
                <a:gd name="connsiteY60" fmla="*/ 781940 h 870272"/>
                <a:gd name="connsiteX61" fmla="*/ 405366 w 961648"/>
                <a:gd name="connsiteY61" fmla="*/ 800431 h 870272"/>
                <a:gd name="connsiteX62" fmla="*/ 422933 w 961648"/>
                <a:gd name="connsiteY62" fmla="*/ 818923 h 870272"/>
                <a:gd name="connsiteX63" fmla="*/ 438651 w 961648"/>
                <a:gd name="connsiteY63" fmla="*/ 810602 h 870272"/>
                <a:gd name="connsiteX64" fmla="*/ 441887 w 961648"/>
                <a:gd name="connsiteY64" fmla="*/ 785638 h 870272"/>
                <a:gd name="connsiteX65" fmla="*/ 454369 w 961648"/>
                <a:gd name="connsiteY65" fmla="*/ 773156 h 870272"/>
                <a:gd name="connsiteX66" fmla="*/ 482106 w 961648"/>
                <a:gd name="connsiteY66" fmla="*/ 798120 h 870272"/>
                <a:gd name="connsiteX67" fmla="*/ 507994 w 961648"/>
                <a:gd name="connsiteY67" fmla="*/ 810602 h 870272"/>
                <a:gd name="connsiteX68" fmla="*/ 544053 w 961648"/>
                <a:gd name="connsiteY68" fmla="*/ 819848 h 870272"/>
                <a:gd name="connsiteX69" fmla="*/ 578263 w 961648"/>
                <a:gd name="connsiteY69" fmla="*/ 827244 h 870272"/>
                <a:gd name="connsiteX70" fmla="*/ 599066 w 961648"/>
                <a:gd name="connsiteY70" fmla="*/ 853133 h 870272"/>
                <a:gd name="connsiteX71" fmla="*/ 642521 w 961648"/>
                <a:gd name="connsiteY71" fmla="*/ 857293 h 870272"/>
                <a:gd name="connsiteX72" fmla="*/ 677655 w 961648"/>
                <a:gd name="connsiteY72" fmla="*/ 869775 h 870272"/>
                <a:gd name="connsiteX73" fmla="*/ 717875 w 961648"/>
                <a:gd name="connsiteY73" fmla="*/ 866539 h 870272"/>
                <a:gd name="connsiteX74" fmla="*/ 736366 w 961648"/>
                <a:gd name="connsiteY74" fmla="*/ 850821 h 870272"/>
                <a:gd name="connsiteX75" fmla="*/ 757170 w 961648"/>
                <a:gd name="connsiteY75" fmla="*/ 828169 h 870272"/>
                <a:gd name="connsiteX76" fmla="*/ 820041 w 961648"/>
                <a:gd name="connsiteY76" fmla="*/ 824933 h 870272"/>
                <a:gd name="connsiteX77" fmla="*/ 878752 w 961648"/>
                <a:gd name="connsiteY77" fmla="*/ 808290 h 870272"/>
                <a:gd name="connsiteX78" fmla="*/ 900480 w 961648"/>
                <a:gd name="connsiteY78" fmla="*/ 768996 h 870272"/>
                <a:gd name="connsiteX79" fmla="*/ 910650 w 961648"/>
                <a:gd name="connsiteY79" fmla="*/ 727852 h 870272"/>
                <a:gd name="connsiteX80" fmla="*/ 920821 w 961648"/>
                <a:gd name="connsiteY80" fmla="*/ 693642 h 870272"/>
                <a:gd name="connsiteX81" fmla="*/ 930991 w 961648"/>
                <a:gd name="connsiteY81" fmla="*/ 645102 h 870272"/>
                <a:gd name="connsiteX82" fmla="*/ 930991 w 961648"/>
                <a:gd name="connsiteY82" fmla="*/ 603958 h 870272"/>
                <a:gd name="connsiteX83" fmla="*/ 921745 w 961648"/>
                <a:gd name="connsiteY83" fmla="*/ 548020 h 870272"/>
                <a:gd name="connsiteX84" fmla="*/ 918509 w 961648"/>
                <a:gd name="connsiteY84" fmla="*/ 478677 h 870272"/>
                <a:gd name="connsiteX85" fmla="*/ 957804 w 961648"/>
                <a:gd name="connsiteY85" fmla="*/ 477752 h 870272"/>
                <a:gd name="connsiteX86" fmla="*/ 957804 w 961648"/>
                <a:gd name="connsiteY86" fmla="*/ 456949 h 870272"/>
                <a:gd name="connsiteX87" fmla="*/ 937001 w 961648"/>
                <a:gd name="connsiteY87" fmla="*/ 416729 h 870272"/>
                <a:gd name="connsiteX88" fmla="*/ 909263 w 961648"/>
                <a:gd name="connsiteY88" fmla="*/ 373274 h 870272"/>
                <a:gd name="connsiteX89" fmla="*/ 885686 w 961648"/>
                <a:gd name="connsiteY89" fmla="*/ 341376 h 870272"/>
                <a:gd name="connsiteX90" fmla="*/ 852864 w 961648"/>
                <a:gd name="connsiteY90" fmla="*/ 305317 h 870272"/>
                <a:gd name="connsiteX91" fmla="*/ 839457 w 961648"/>
                <a:gd name="connsiteY91" fmla="*/ 278505 h 870272"/>
                <a:gd name="connsiteX92" fmla="*/ 832061 w 961648"/>
                <a:gd name="connsiteY92" fmla="*/ 245682 h 870272"/>
                <a:gd name="connsiteX93" fmla="*/ 853788 w 961648"/>
                <a:gd name="connsiteY93" fmla="*/ 229964 h 870272"/>
                <a:gd name="connsiteX94" fmla="*/ 892159 w 961648"/>
                <a:gd name="connsiteY94" fmla="*/ 235049 h 870272"/>
                <a:gd name="connsiteX95" fmla="*/ 898168 w 961648"/>
                <a:gd name="connsiteY95" fmla="*/ 221642 h 870272"/>
                <a:gd name="connsiteX96" fmla="*/ 880601 w 961648"/>
                <a:gd name="connsiteY96" fmla="*/ 193905 h 870272"/>
                <a:gd name="connsiteX97" fmla="*/ 852864 w 961648"/>
                <a:gd name="connsiteY97" fmla="*/ 168017 h 870272"/>
                <a:gd name="connsiteX98" fmla="*/ 840382 w 961648"/>
                <a:gd name="connsiteY98" fmla="*/ 131033 h 870272"/>
                <a:gd name="connsiteX99" fmla="*/ 816805 w 961648"/>
                <a:gd name="connsiteY99" fmla="*/ 69086 h 870272"/>
                <a:gd name="connsiteX100" fmla="*/ 796002 w 961648"/>
                <a:gd name="connsiteY100" fmla="*/ 34877 h 870272"/>
                <a:gd name="connsiteX101" fmla="*/ 785832 w 961648"/>
                <a:gd name="connsiteY101" fmla="*/ 7139 h 870272"/>
                <a:gd name="connsiteX102" fmla="*/ 779822 w 961648"/>
                <a:gd name="connsiteY102" fmla="*/ 33952 h 870272"/>
                <a:gd name="connsiteX103" fmla="*/ 784907 w 961648"/>
                <a:gd name="connsiteY103" fmla="*/ 70936 h 870272"/>
                <a:gd name="connsiteX104" fmla="*/ 767340 w 961648"/>
                <a:gd name="connsiteY104" fmla="*/ 70936 h 870272"/>
                <a:gd name="connsiteX105" fmla="*/ 763179 w 961648"/>
                <a:gd name="connsiteY105" fmla="*/ 91739 h 870272"/>
                <a:gd name="connsiteX106" fmla="*/ 779822 w 961648"/>
                <a:gd name="connsiteY106" fmla="*/ 110230 h 870272"/>
                <a:gd name="connsiteX107" fmla="*/ 783058 w 961648"/>
                <a:gd name="connsiteY107" fmla="*/ 137043 h 870272"/>
                <a:gd name="connsiteX108" fmla="*/ 769651 w 961648"/>
                <a:gd name="connsiteY108" fmla="*/ 147214 h 870272"/>
                <a:gd name="connsiteX109" fmla="*/ 747924 w 961648"/>
                <a:gd name="connsiteY109" fmla="*/ 142129 h 870272"/>
                <a:gd name="connsiteX110" fmla="*/ 747924 w 961648"/>
                <a:gd name="connsiteY110" fmla="*/ 165705 h 870272"/>
                <a:gd name="connsiteX111" fmla="*/ 765491 w 961648"/>
                <a:gd name="connsiteY111" fmla="*/ 173102 h 870272"/>
                <a:gd name="connsiteX112" fmla="*/ 779822 w 961648"/>
                <a:gd name="connsiteY112" fmla="*/ 192518 h 870272"/>
                <a:gd name="connsiteX113" fmla="*/ 760405 w 961648"/>
                <a:gd name="connsiteY113" fmla="*/ 217482 h 870272"/>
                <a:gd name="connsiteX114" fmla="*/ 736829 w 961648"/>
                <a:gd name="connsiteY114" fmla="*/ 224879 h 870272"/>
                <a:gd name="connsiteX115" fmla="*/ 719262 w 961648"/>
                <a:gd name="connsiteY115" fmla="*/ 235049 h 870272"/>
                <a:gd name="connsiteX116" fmla="*/ 680891 w 961648"/>
                <a:gd name="connsiteY116" fmla="*/ 230888 h 870272"/>
                <a:gd name="connsiteX117" fmla="*/ 672570 w 961648"/>
                <a:gd name="connsiteY117" fmla="*/ 249380 h 870272"/>
                <a:gd name="connsiteX118" fmla="*/ 666560 w 961648"/>
                <a:gd name="connsiteY118" fmla="*/ 272032 h 870272"/>
                <a:gd name="connsiteX119" fmla="*/ 642983 w 961648"/>
                <a:gd name="connsiteY119" fmla="*/ 279429 h 870272"/>
                <a:gd name="connsiteX120" fmla="*/ 621256 w 961648"/>
                <a:gd name="connsiteY120" fmla="*/ 266947 h 870272"/>
                <a:gd name="connsiteX121" fmla="*/ 613859 w 961648"/>
                <a:gd name="connsiteY121" fmla="*/ 245219 h 870272"/>
                <a:gd name="connsiteX122" fmla="*/ 636511 w 961648"/>
                <a:gd name="connsiteY122" fmla="*/ 221642 h 870272"/>
                <a:gd name="connsiteX123" fmla="*/ 664249 w 961648"/>
                <a:gd name="connsiteY123" fmla="*/ 209161 h 870272"/>
                <a:gd name="connsiteX124" fmla="*/ 685052 w 961648"/>
                <a:gd name="connsiteY124" fmla="*/ 198990 h 870272"/>
                <a:gd name="connsiteX125" fmla="*/ 690137 w 961648"/>
                <a:gd name="connsiteY125" fmla="*/ 187433 h 870272"/>
                <a:gd name="connsiteX126" fmla="*/ 676731 w 961648"/>
                <a:gd name="connsiteY126" fmla="*/ 161545 h 870272"/>
                <a:gd name="connsiteX127" fmla="*/ 680891 w 961648"/>
                <a:gd name="connsiteY127" fmla="*/ 144902 h 870272"/>
                <a:gd name="connsiteX128" fmla="*/ 703544 w 961648"/>
                <a:gd name="connsiteY128" fmla="*/ 145827 h 870272"/>
                <a:gd name="connsiteX129" fmla="*/ 713714 w 961648"/>
                <a:gd name="connsiteY129" fmla="*/ 136581 h 870272"/>
                <a:gd name="connsiteX130" fmla="*/ 697072 w 961648"/>
                <a:gd name="connsiteY130" fmla="*/ 123174 h 870272"/>
                <a:gd name="connsiteX131" fmla="*/ 671183 w 961648"/>
                <a:gd name="connsiteY131" fmla="*/ 110693 h 870272"/>
                <a:gd name="connsiteX132" fmla="*/ 636974 w 961648"/>
                <a:gd name="connsiteY132" fmla="*/ 105607 h 870272"/>
                <a:gd name="connsiteX133" fmla="*/ 626803 w 961648"/>
                <a:gd name="connsiteY133" fmla="*/ 80644 h 870272"/>
                <a:gd name="connsiteX134" fmla="*/ 624954 w 961648"/>
                <a:gd name="connsiteY134" fmla="*/ 52906 h 870272"/>
                <a:gd name="connsiteX135" fmla="*/ 599990 w 961648"/>
                <a:gd name="connsiteY135" fmla="*/ 39500 h 870272"/>
                <a:gd name="connsiteX136" fmla="*/ 582423 w 961648"/>
                <a:gd name="connsiteY136" fmla="*/ 37651 h 870272"/>
                <a:gd name="connsiteX137" fmla="*/ 563007 w 961648"/>
                <a:gd name="connsiteY137" fmla="*/ 20083 h 870272"/>
                <a:gd name="connsiteX138" fmla="*/ 538043 w 961648"/>
                <a:gd name="connsiteY138" fmla="*/ 667 h 870272"/>
                <a:gd name="connsiteX139" fmla="*/ 521401 w 961648"/>
                <a:gd name="connsiteY139" fmla="*/ 13149 h 870272"/>
                <a:gd name="connsiteX140" fmla="*/ 521401 w 961648"/>
                <a:gd name="connsiteY140" fmla="*/ 36726 h 870272"/>
                <a:gd name="connsiteX141" fmla="*/ 509844 w 961648"/>
                <a:gd name="connsiteY141" fmla="*/ 60303 h 870272"/>
                <a:gd name="connsiteX142" fmla="*/ 500598 w 961648"/>
                <a:gd name="connsiteY142" fmla="*/ 32565 h 870272"/>
                <a:gd name="connsiteX143" fmla="*/ 484880 w 961648"/>
                <a:gd name="connsiteY143" fmla="*/ 20083 h 870272"/>
                <a:gd name="connsiteX144" fmla="*/ 414612 w 961648"/>
                <a:gd name="connsiteY144" fmla="*/ 55218 h 870272"/>
                <a:gd name="connsiteX145" fmla="*/ 366071 w 961648"/>
                <a:gd name="connsiteY145" fmla="*/ 74634 h 870272"/>
                <a:gd name="connsiteX146" fmla="*/ 317530 w 961648"/>
                <a:gd name="connsiteY146" fmla="*/ 94050 h 870272"/>
                <a:gd name="connsiteX147" fmla="*/ 254659 w 961648"/>
                <a:gd name="connsiteY147" fmla="*/ 120863 h 870272"/>
                <a:gd name="connsiteX148" fmla="*/ 217675 w 961648"/>
                <a:gd name="connsiteY148" fmla="*/ 152761 h 870272"/>
                <a:gd name="connsiteX149" fmla="*/ 181617 w 961648"/>
                <a:gd name="connsiteY149" fmla="*/ 157846 h 870272"/>
                <a:gd name="connsiteX150" fmla="*/ 149718 w 961648"/>
                <a:gd name="connsiteY150" fmla="*/ 132883 h 870272"/>
                <a:gd name="connsiteX151" fmla="*/ 133076 w 961648"/>
                <a:gd name="connsiteY151" fmla="*/ 103758 h 870272"/>
                <a:gd name="connsiteX152" fmla="*/ 102103 w 961648"/>
                <a:gd name="connsiteY152" fmla="*/ 104683 h 870272"/>
                <a:gd name="connsiteX153" fmla="*/ 69742 w 961648"/>
                <a:gd name="connsiteY153" fmla="*/ 115315 h 87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961648" h="870272">
                  <a:moveTo>
                    <a:pt x="69742" y="115315"/>
                  </a:moveTo>
                  <a:cubicBezTo>
                    <a:pt x="63270" y="118089"/>
                    <a:pt x="64657" y="142129"/>
                    <a:pt x="61421" y="147214"/>
                  </a:cubicBezTo>
                  <a:cubicBezTo>
                    <a:pt x="58185" y="152299"/>
                    <a:pt x="48939" y="152299"/>
                    <a:pt x="39693" y="152299"/>
                  </a:cubicBezTo>
                  <a:cubicBezTo>
                    <a:pt x="30447" y="152299"/>
                    <a:pt x="14729" y="157384"/>
                    <a:pt x="10569" y="157384"/>
                  </a:cubicBezTo>
                  <a:cubicBezTo>
                    <a:pt x="6408" y="157384"/>
                    <a:pt x="-1913" y="165705"/>
                    <a:pt x="398" y="168941"/>
                  </a:cubicBezTo>
                  <a:cubicBezTo>
                    <a:pt x="2248" y="172177"/>
                    <a:pt x="25362" y="191594"/>
                    <a:pt x="32296" y="191594"/>
                  </a:cubicBezTo>
                  <a:cubicBezTo>
                    <a:pt x="39693" y="191594"/>
                    <a:pt x="59109" y="193443"/>
                    <a:pt x="62345" y="197604"/>
                  </a:cubicBezTo>
                  <a:cubicBezTo>
                    <a:pt x="65582" y="201764"/>
                    <a:pt x="85922" y="220256"/>
                    <a:pt x="92394" y="226728"/>
                  </a:cubicBezTo>
                  <a:cubicBezTo>
                    <a:pt x="98404" y="232738"/>
                    <a:pt x="111811" y="248456"/>
                    <a:pt x="111811" y="251691"/>
                  </a:cubicBezTo>
                  <a:cubicBezTo>
                    <a:pt x="111811" y="254927"/>
                    <a:pt x="103489" y="260937"/>
                    <a:pt x="96093" y="256777"/>
                  </a:cubicBezTo>
                  <a:cubicBezTo>
                    <a:pt x="88696" y="252616"/>
                    <a:pt x="81762" y="246606"/>
                    <a:pt x="73440" y="243370"/>
                  </a:cubicBezTo>
                  <a:cubicBezTo>
                    <a:pt x="65119" y="240134"/>
                    <a:pt x="59109" y="235974"/>
                    <a:pt x="52637" y="229039"/>
                  </a:cubicBezTo>
                  <a:cubicBezTo>
                    <a:pt x="46628" y="221642"/>
                    <a:pt x="36919" y="215633"/>
                    <a:pt x="34146" y="219793"/>
                  </a:cubicBezTo>
                  <a:cubicBezTo>
                    <a:pt x="30910" y="223954"/>
                    <a:pt x="41542" y="238285"/>
                    <a:pt x="41542" y="242446"/>
                  </a:cubicBezTo>
                  <a:cubicBezTo>
                    <a:pt x="41542" y="246606"/>
                    <a:pt x="49864" y="264173"/>
                    <a:pt x="49864" y="264173"/>
                  </a:cubicBezTo>
                  <a:cubicBezTo>
                    <a:pt x="49864" y="264173"/>
                    <a:pt x="65582" y="270183"/>
                    <a:pt x="73440" y="270183"/>
                  </a:cubicBezTo>
                  <a:cubicBezTo>
                    <a:pt x="81762" y="270183"/>
                    <a:pt x="97017" y="278505"/>
                    <a:pt x="103489" y="276193"/>
                  </a:cubicBezTo>
                  <a:cubicBezTo>
                    <a:pt x="109499" y="274344"/>
                    <a:pt x="119207" y="279429"/>
                    <a:pt x="121981" y="282203"/>
                  </a:cubicBezTo>
                  <a:cubicBezTo>
                    <a:pt x="125217" y="285439"/>
                    <a:pt x="130302" y="298845"/>
                    <a:pt x="118745" y="298845"/>
                  </a:cubicBezTo>
                  <a:cubicBezTo>
                    <a:pt x="107188" y="298845"/>
                    <a:pt x="96093" y="298845"/>
                    <a:pt x="99329" y="303006"/>
                  </a:cubicBezTo>
                  <a:cubicBezTo>
                    <a:pt x="102565" y="307166"/>
                    <a:pt x="103489" y="314563"/>
                    <a:pt x="111811" y="314563"/>
                  </a:cubicBezTo>
                  <a:cubicBezTo>
                    <a:pt x="120132" y="314563"/>
                    <a:pt x="143709" y="317799"/>
                    <a:pt x="140935" y="326120"/>
                  </a:cubicBezTo>
                  <a:cubicBezTo>
                    <a:pt x="137699" y="334442"/>
                    <a:pt x="133538" y="334442"/>
                    <a:pt x="126604" y="336291"/>
                  </a:cubicBezTo>
                  <a:cubicBezTo>
                    <a:pt x="119207" y="338140"/>
                    <a:pt x="110886" y="338140"/>
                    <a:pt x="103952" y="338140"/>
                  </a:cubicBezTo>
                  <a:cubicBezTo>
                    <a:pt x="96555" y="338140"/>
                    <a:pt x="81299" y="334904"/>
                    <a:pt x="82224" y="342301"/>
                  </a:cubicBezTo>
                  <a:cubicBezTo>
                    <a:pt x="83149" y="349697"/>
                    <a:pt x="80375" y="364953"/>
                    <a:pt x="88234" y="368189"/>
                  </a:cubicBezTo>
                  <a:cubicBezTo>
                    <a:pt x="96555" y="371425"/>
                    <a:pt x="107650" y="379746"/>
                    <a:pt x="114122" y="386681"/>
                  </a:cubicBezTo>
                  <a:cubicBezTo>
                    <a:pt x="120132" y="394077"/>
                    <a:pt x="132614" y="392690"/>
                    <a:pt x="141860" y="392690"/>
                  </a:cubicBezTo>
                  <a:cubicBezTo>
                    <a:pt x="151105" y="392690"/>
                    <a:pt x="167748" y="385294"/>
                    <a:pt x="173758" y="392690"/>
                  </a:cubicBezTo>
                  <a:cubicBezTo>
                    <a:pt x="179767" y="400087"/>
                    <a:pt x="188089" y="416267"/>
                    <a:pt x="175607" y="418579"/>
                  </a:cubicBezTo>
                  <a:cubicBezTo>
                    <a:pt x="163125" y="420428"/>
                    <a:pt x="158964" y="421815"/>
                    <a:pt x="159889" y="430136"/>
                  </a:cubicBezTo>
                  <a:cubicBezTo>
                    <a:pt x="160814" y="438457"/>
                    <a:pt x="168210" y="440307"/>
                    <a:pt x="174220" y="452788"/>
                  </a:cubicBezTo>
                  <a:cubicBezTo>
                    <a:pt x="180230" y="465270"/>
                    <a:pt x="187626" y="471280"/>
                    <a:pt x="184390" y="487922"/>
                  </a:cubicBezTo>
                  <a:cubicBezTo>
                    <a:pt x="181154" y="504565"/>
                    <a:pt x="176994" y="510575"/>
                    <a:pt x="175145" y="515660"/>
                  </a:cubicBezTo>
                  <a:cubicBezTo>
                    <a:pt x="173295" y="520745"/>
                    <a:pt x="173295" y="558191"/>
                    <a:pt x="184390" y="567437"/>
                  </a:cubicBezTo>
                  <a:cubicBezTo>
                    <a:pt x="195948" y="576682"/>
                    <a:pt x="201958" y="583154"/>
                    <a:pt x="213515" y="585928"/>
                  </a:cubicBezTo>
                  <a:cubicBezTo>
                    <a:pt x="225072" y="589164"/>
                    <a:pt x="230157" y="594250"/>
                    <a:pt x="235242" y="597486"/>
                  </a:cubicBezTo>
                  <a:cubicBezTo>
                    <a:pt x="240328" y="600721"/>
                    <a:pt x="249573" y="606731"/>
                    <a:pt x="248649" y="614128"/>
                  </a:cubicBezTo>
                  <a:cubicBezTo>
                    <a:pt x="247724" y="621525"/>
                    <a:pt x="240328" y="628459"/>
                    <a:pt x="239403" y="634931"/>
                  </a:cubicBezTo>
                  <a:cubicBezTo>
                    <a:pt x="238478" y="640941"/>
                    <a:pt x="226921" y="649262"/>
                    <a:pt x="231082" y="656659"/>
                  </a:cubicBezTo>
                  <a:cubicBezTo>
                    <a:pt x="235242" y="664055"/>
                    <a:pt x="242639" y="668216"/>
                    <a:pt x="248649" y="679311"/>
                  </a:cubicBezTo>
                  <a:cubicBezTo>
                    <a:pt x="254659" y="690868"/>
                    <a:pt x="254659" y="706124"/>
                    <a:pt x="256046" y="712134"/>
                  </a:cubicBezTo>
                  <a:cubicBezTo>
                    <a:pt x="256970" y="718144"/>
                    <a:pt x="257895" y="723691"/>
                    <a:pt x="264367" y="728776"/>
                  </a:cubicBezTo>
                  <a:cubicBezTo>
                    <a:pt x="270377" y="733862"/>
                    <a:pt x="280085" y="737097"/>
                    <a:pt x="285170" y="732937"/>
                  </a:cubicBezTo>
                  <a:cubicBezTo>
                    <a:pt x="290255" y="728776"/>
                    <a:pt x="293491" y="726927"/>
                    <a:pt x="295340" y="717219"/>
                  </a:cubicBezTo>
                  <a:cubicBezTo>
                    <a:pt x="297190" y="707973"/>
                    <a:pt x="302737" y="697803"/>
                    <a:pt x="293491" y="691331"/>
                  </a:cubicBezTo>
                  <a:cubicBezTo>
                    <a:pt x="284245" y="685321"/>
                    <a:pt x="285170" y="683010"/>
                    <a:pt x="277773" y="676999"/>
                  </a:cubicBezTo>
                  <a:cubicBezTo>
                    <a:pt x="270377" y="670990"/>
                    <a:pt x="265291" y="665442"/>
                    <a:pt x="264367" y="658508"/>
                  </a:cubicBezTo>
                  <a:cubicBezTo>
                    <a:pt x="263442" y="651111"/>
                    <a:pt x="261131" y="633544"/>
                    <a:pt x="265291" y="629384"/>
                  </a:cubicBezTo>
                  <a:cubicBezTo>
                    <a:pt x="269452" y="625223"/>
                    <a:pt x="286094" y="620138"/>
                    <a:pt x="291180" y="630308"/>
                  </a:cubicBezTo>
                  <a:cubicBezTo>
                    <a:pt x="296265" y="640479"/>
                    <a:pt x="305511" y="655272"/>
                    <a:pt x="313832" y="657121"/>
                  </a:cubicBezTo>
                  <a:cubicBezTo>
                    <a:pt x="322153" y="658970"/>
                    <a:pt x="335560" y="664518"/>
                    <a:pt x="337409" y="656196"/>
                  </a:cubicBezTo>
                  <a:cubicBezTo>
                    <a:pt x="339258" y="647875"/>
                    <a:pt x="354976" y="636780"/>
                    <a:pt x="360061" y="636780"/>
                  </a:cubicBezTo>
                  <a:cubicBezTo>
                    <a:pt x="365146" y="636780"/>
                    <a:pt x="371618" y="638629"/>
                    <a:pt x="371618" y="651111"/>
                  </a:cubicBezTo>
                  <a:cubicBezTo>
                    <a:pt x="371618" y="663593"/>
                    <a:pt x="380864" y="678849"/>
                    <a:pt x="385949" y="685321"/>
                  </a:cubicBezTo>
                  <a:cubicBezTo>
                    <a:pt x="391035" y="691331"/>
                    <a:pt x="397507" y="711209"/>
                    <a:pt x="393346" y="718144"/>
                  </a:cubicBezTo>
                  <a:cubicBezTo>
                    <a:pt x="389186" y="725540"/>
                    <a:pt x="389186" y="734786"/>
                    <a:pt x="374854" y="739871"/>
                  </a:cubicBezTo>
                  <a:cubicBezTo>
                    <a:pt x="360523" y="744956"/>
                    <a:pt x="349891" y="743107"/>
                    <a:pt x="342032" y="751429"/>
                  </a:cubicBezTo>
                  <a:cubicBezTo>
                    <a:pt x="333711" y="759750"/>
                    <a:pt x="311983" y="762986"/>
                    <a:pt x="314294" y="767146"/>
                  </a:cubicBezTo>
                  <a:cubicBezTo>
                    <a:pt x="316143" y="771307"/>
                    <a:pt x="327701" y="784714"/>
                    <a:pt x="340183" y="783789"/>
                  </a:cubicBezTo>
                  <a:cubicBezTo>
                    <a:pt x="352665" y="782864"/>
                    <a:pt x="366995" y="783789"/>
                    <a:pt x="380402" y="781940"/>
                  </a:cubicBezTo>
                  <a:cubicBezTo>
                    <a:pt x="393808" y="780091"/>
                    <a:pt x="399818" y="795346"/>
                    <a:pt x="405366" y="800431"/>
                  </a:cubicBezTo>
                  <a:cubicBezTo>
                    <a:pt x="410451" y="805517"/>
                    <a:pt x="416923" y="816149"/>
                    <a:pt x="422933" y="818923"/>
                  </a:cubicBezTo>
                  <a:cubicBezTo>
                    <a:pt x="428943" y="822159"/>
                    <a:pt x="439575" y="817074"/>
                    <a:pt x="438651" y="810602"/>
                  </a:cubicBezTo>
                  <a:cubicBezTo>
                    <a:pt x="437726" y="804592"/>
                    <a:pt x="440500" y="792110"/>
                    <a:pt x="441887" y="785638"/>
                  </a:cubicBezTo>
                  <a:cubicBezTo>
                    <a:pt x="442811" y="779628"/>
                    <a:pt x="446047" y="774081"/>
                    <a:pt x="454369" y="773156"/>
                  </a:cubicBezTo>
                  <a:cubicBezTo>
                    <a:pt x="462690" y="772232"/>
                    <a:pt x="479332" y="793959"/>
                    <a:pt x="482106" y="798120"/>
                  </a:cubicBezTo>
                  <a:cubicBezTo>
                    <a:pt x="485342" y="802281"/>
                    <a:pt x="502909" y="810602"/>
                    <a:pt x="507994" y="810602"/>
                  </a:cubicBezTo>
                  <a:cubicBezTo>
                    <a:pt x="513080" y="810602"/>
                    <a:pt x="535732" y="819848"/>
                    <a:pt x="544053" y="819848"/>
                  </a:cubicBezTo>
                  <a:cubicBezTo>
                    <a:pt x="552374" y="819848"/>
                    <a:pt x="573177" y="825857"/>
                    <a:pt x="578263" y="827244"/>
                  </a:cubicBezTo>
                  <a:cubicBezTo>
                    <a:pt x="583348" y="828169"/>
                    <a:pt x="589820" y="854057"/>
                    <a:pt x="599066" y="853133"/>
                  </a:cubicBezTo>
                  <a:cubicBezTo>
                    <a:pt x="608312" y="852208"/>
                    <a:pt x="628190" y="854057"/>
                    <a:pt x="642521" y="857293"/>
                  </a:cubicBezTo>
                  <a:cubicBezTo>
                    <a:pt x="656852" y="860529"/>
                    <a:pt x="664249" y="868850"/>
                    <a:pt x="677655" y="869775"/>
                  </a:cubicBezTo>
                  <a:cubicBezTo>
                    <a:pt x="691062" y="870700"/>
                    <a:pt x="712790" y="870700"/>
                    <a:pt x="717875" y="866539"/>
                  </a:cubicBezTo>
                  <a:cubicBezTo>
                    <a:pt x="722960" y="862379"/>
                    <a:pt x="728045" y="864690"/>
                    <a:pt x="736366" y="850821"/>
                  </a:cubicBezTo>
                  <a:cubicBezTo>
                    <a:pt x="744688" y="837415"/>
                    <a:pt x="750697" y="830018"/>
                    <a:pt x="757170" y="828169"/>
                  </a:cubicBezTo>
                  <a:cubicBezTo>
                    <a:pt x="763179" y="826320"/>
                    <a:pt x="809871" y="827244"/>
                    <a:pt x="820041" y="824933"/>
                  </a:cubicBezTo>
                  <a:cubicBezTo>
                    <a:pt x="830212" y="823084"/>
                    <a:pt x="867657" y="823084"/>
                    <a:pt x="878752" y="808290"/>
                  </a:cubicBezTo>
                  <a:cubicBezTo>
                    <a:pt x="890309" y="793959"/>
                    <a:pt x="897244" y="779166"/>
                    <a:pt x="900480" y="768996"/>
                  </a:cubicBezTo>
                  <a:cubicBezTo>
                    <a:pt x="903716" y="758825"/>
                    <a:pt x="907876" y="745419"/>
                    <a:pt x="910650" y="727852"/>
                  </a:cubicBezTo>
                  <a:cubicBezTo>
                    <a:pt x="913886" y="710285"/>
                    <a:pt x="916660" y="708436"/>
                    <a:pt x="920821" y="693642"/>
                  </a:cubicBezTo>
                  <a:cubicBezTo>
                    <a:pt x="924981" y="679311"/>
                    <a:pt x="930066" y="671914"/>
                    <a:pt x="930991" y="645102"/>
                  </a:cubicBezTo>
                  <a:cubicBezTo>
                    <a:pt x="931916" y="618289"/>
                    <a:pt x="935152" y="627535"/>
                    <a:pt x="930991" y="603958"/>
                  </a:cubicBezTo>
                  <a:cubicBezTo>
                    <a:pt x="926831" y="580381"/>
                    <a:pt x="922670" y="567899"/>
                    <a:pt x="921745" y="548020"/>
                  </a:cubicBezTo>
                  <a:cubicBezTo>
                    <a:pt x="920821" y="528604"/>
                    <a:pt x="914349" y="482837"/>
                    <a:pt x="918509" y="478677"/>
                  </a:cubicBezTo>
                  <a:cubicBezTo>
                    <a:pt x="922670" y="474516"/>
                    <a:pt x="953643" y="479601"/>
                    <a:pt x="957804" y="477752"/>
                  </a:cubicBezTo>
                  <a:cubicBezTo>
                    <a:pt x="961965" y="475903"/>
                    <a:pt x="963814" y="466195"/>
                    <a:pt x="957804" y="456949"/>
                  </a:cubicBezTo>
                  <a:cubicBezTo>
                    <a:pt x="951794" y="447703"/>
                    <a:pt x="948558" y="425051"/>
                    <a:pt x="937001" y="416729"/>
                  </a:cubicBezTo>
                  <a:cubicBezTo>
                    <a:pt x="925443" y="408408"/>
                    <a:pt x="912037" y="388992"/>
                    <a:pt x="909263" y="373274"/>
                  </a:cubicBezTo>
                  <a:cubicBezTo>
                    <a:pt x="906027" y="357556"/>
                    <a:pt x="900942" y="352471"/>
                    <a:pt x="885686" y="341376"/>
                  </a:cubicBezTo>
                  <a:cubicBezTo>
                    <a:pt x="869968" y="329819"/>
                    <a:pt x="852864" y="305317"/>
                    <a:pt x="852864" y="305317"/>
                  </a:cubicBezTo>
                  <a:cubicBezTo>
                    <a:pt x="852864" y="305317"/>
                    <a:pt x="844543" y="284514"/>
                    <a:pt x="839457" y="278505"/>
                  </a:cubicBezTo>
                  <a:cubicBezTo>
                    <a:pt x="834372" y="272495"/>
                    <a:pt x="830212" y="251691"/>
                    <a:pt x="832061" y="245682"/>
                  </a:cubicBezTo>
                  <a:cubicBezTo>
                    <a:pt x="833910" y="239672"/>
                    <a:pt x="845467" y="229964"/>
                    <a:pt x="853788" y="229964"/>
                  </a:cubicBezTo>
                  <a:cubicBezTo>
                    <a:pt x="862110" y="229964"/>
                    <a:pt x="887998" y="235974"/>
                    <a:pt x="892159" y="235049"/>
                  </a:cubicBezTo>
                  <a:cubicBezTo>
                    <a:pt x="896319" y="234124"/>
                    <a:pt x="901405" y="229964"/>
                    <a:pt x="898168" y="221642"/>
                  </a:cubicBezTo>
                  <a:cubicBezTo>
                    <a:pt x="894932" y="213321"/>
                    <a:pt x="888923" y="198990"/>
                    <a:pt x="880601" y="193905"/>
                  </a:cubicBezTo>
                  <a:cubicBezTo>
                    <a:pt x="872280" y="188820"/>
                    <a:pt x="861185" y="179574"/>
                    <a:pt x="852864" y="168017"/>
                  </a:cubicBezTo>
                  <a:cubicBezTo>
                    <a:pt x="844543" y="156459"/>
                    <a:pt x="845467" y="141204"/>
                    <a:pt x="840382" y="131033"/>
                  </a:cubicBezTo>
                  <a:cubicBezTo>
                    <a:pt x="835297" y="120863"/>
                    <a:pt x="826975" y="80644"/>
                    <a:pt x="816805" y="69086"/>
                  </a:cubicBezTo>
                  <a:cubicBezTo>
                    <a:pt x="806635" y="57529"/>
                    <a:pt x="798313" y="43198"/>
                    <a:pt x="796002" y="34877"/>
                  </a:cubicBezTo>
                  <a:cubicBezTo>
                    <a:pt x="794153" y="26556"/>
                    <a:pt x="787681" y="2979"/>
                    <a:pt x="785832" y="7139"/>
                  </a:cubicBezTo>
                  <a:cubicBezTo>
                    <a:pt x="783982" y="11300"/>
                    <a:pt x="778435" y="26556"/>
                    <a:pt x="779822" y="33952"/>
                  </a:cubicBezTo>
                  <a:cubicBezTo>
                    <a:pt x="780746" y="41349"/>
                    <a:pt x="784907" y="65850"/>
                    <a:pt x="784907" y="70936"/>
                  </a:cubicBezTo>
                  <a:cubicBezTo>
                    <a:pt x="784907" y="76021"/>
                    <a:pt x="768264" y="67699"/>
                    <a:pt x="767340" y="70936"/>
                  </a:cubicBezTo>
                  <a:cubicBezTo>
                    <a:pt x="766415" y="74172"/>
                    <a:pt x="758094" y="86654"/>
                    <a:pt x="763179" y="91739"/>
                  </a:cubicBezTo>
                  <a:cubicBezTo>
                    <a:pt x="768264" y="96824"/>
                    <a:pt x="774737" y="101909"/>
                    <a:pt x="779822" y="110230"/>
                  </a:cubicBezTo>
                  <a:cubicBezTo>
                    <a:pt x="784907" y="118552"/>
                    <a:pt x="783058" y="126873"/>
                    <a:pt x="783058" y="137043"/>
                  </a:cubicBezTo>
                  <a:cubicBezTo>
                    <a:pt x="783058" y="147214"/>
                    <a:pt x="777973" y="150450"/>
                    <a:pt x="769651" y="147214"/>
                  </a:cubicBezTo>
                  <a:cubicBezTo>
                    <a:pt x="761330" y="143978"/>
                    <a:pt x="752084" y="137968"/>
                    <a:pt x="747924" y="142129"/>
                  </a:cubicBezTo>
                  <a:cubicBezTo>
                    <a:pt x="743763" y="146289"/>
                    <a:pt x="744688" y="162932"/>
                    <a:pt x="747924" y="165705"/>
                  </a:cubicBezTo>
                  <a:cubicBezTo>
                    <a:pt x="751160" y="168941"/>
                    <a:pt x="760405" y="171715"/>
                    <a:pt x="765491" y="173102"/>
                  </a:cubicBezTo>
                  <a:cubicBezTo>
                    <a:pt x="770576" y="174026"/>
                    <a:pt x="786294" y="185584"/>
                    <a:pt x="779822" y="192518"/>
                  </a:cubicBezTo>
                  <a:cubicBezTo>
                    <a:pt x="773350" y="199453"/>
                    <a:pt x="765491" y="211010"/>
                    <a:pt x="760405" y="217482"/>
                  </a:cubicBezTo>
                  <a:cubicBezTo>
                    <a:pt x="755320" y="223492"/>
                    <a:pt x="743763" y="223492"/>
                    <a:pt x="736829" y="224879"/>
                  </a:cubicBezTo>
                  <a:cubicBezTo>
                    <a:pt x="729432" y="225803"/>
                    <a:pt x="726658" y="236436"/>
                    <a:pt x="719262" y="235049"/>
                  </a:cubicBezTo>
                  <a:cubicBezTo>
                    <a:pt x="711865" y="234124"/>
                    <a:pt x="685052" y="226728"/>
                    <a:pt x="680891" y="230888"/>
                  </a:cubicBezTo>
                  <a:cubicBezTo>
                    <a:pt x="676731" y="235049"/>
                    <a:pt x="673495" y="242446"/>
                    <a:pt x="672570" y="249380"/>
                  </a:cubicBezTo>
                  <a:cubicBezTo>
                    <a:pt x="671646" y="256777"/>
                    <a:pt x="675806" y="263711"/>
                    <a:pt x="666560" y="272032"/>
                  </a:cubicBezTo>
                  <a:cubicBezTo>
                    <a:pt x="657315" y="280354"/>
                    <a:pt x="648069" y="279429"/>
                    <a:pt x="642983" y="279429"/>
                  </a:cubicBezTo>
                  <a:cubicBezTo>
                    <a:pt x="637898" y="279429"/>
                    <a:pt x="626341" y="272032"/>
                    <a:pt x="621256" y="266947"/>
                  </a:cubicBezTo>
                  <a:cubicBezTo>
                    <a:pt x="616171" y="261862"/>
                    <a:pt x="611085" y="251229"/>
                    <a:pt x="613859" y="245219"/>
                  </a:cubicBezTo>
                  <a:cubicBezTo>
                    <a:pt x="617095" y="239210"/>
                    <a:pt x="625416" y="226728"/>
                    <a:pt x="636511" y="221642"/>
                  </a:cubicBezTo>
                  <a:cubicBezTo>
                    <a:pt x="648069" y="216557"/>
                    <a:pt x="658239" y="210085"/>
                    <a:pt x="664249" y="209161"/>
                  </a:cubicBezTo>
                  <a:cubicBezTo>
                    <a:pt x="670259" y="208236"/>
                    <a:pt x="681816" y="199915"/>
                    <a:pt x="685052" y="198990"/>
                  </a:cubicBezTo>
                  <a:cubicBezTo>
                    <a:pt x="688288" y="198066"/>
                    <a:pt x="692449" y="195754"/>
                    <a:pt x="690137" y="187433"/>
                  </a:cubicBezTo>
                  <a:cubicBezTo>
                    <a:pt x="688288" y="179112"/>
                    <a:pt x="676731" y="165705"/>
                    <a:pt x="676731" y="161545"/>
                  </a:cubicBezTo>
                  <a:cubicBezTo>
                    <a:pt x="676731" y="157384"/>
                    <a:pt x="670721" y="144902"/>
                    <a:pt x="680891" y="144902"/>
                  </a:cubicBezTo>
                  <a:cubicBezTo>
                    <a:pt x="691062" y="144902"/>
                    <a:pt x="695222" y="145827"/>
                    <a:pt x="703544" y="145827"/>
                  </a:cubicBezTo>
                  <a:cubicBezTo>
                    <a:pt x="711865" y="145827"/>
                    <a:pt x="721111" y="140741"/>
                    <a:pt x="713714" y="136581"/>
                  </a:cubicBezTo>
                  <a:cubicBezTo>
                    <a:pt x="706317" y="132420"/>
                    <a:pt x="703544" y="128260"/>
                    <a:pt x="697072" y="123174"/>
                  </a:cubicBezTo>
                  <a:cubicBezTo>
                    <a:pt x="691062" y="118089"/>
                    <a:pt x="684590" y="110693"/>
                    <a:pt x="671183" y="110693"/>
                  </a:cubicBezTo>
                  <a:cubicBezTo>
                    <a:pt x="657777" y="110693"/>
                    <a:pt x="642059" y="112542"/>
                    <a:pt x="636974" y="105607"/>
                  </a:cubicBezTo>
                  <a:cubicBezTo>
                    <a:pt x="631889" y="98211"/>
                    <a:pt x="625416" y="91276"/>
                    <a:pt x="626803" y="80644"/>
                  </a:cubicBezTo>
                  <a:cubicBezTo>
                    <a:pt x="627728" y="70473"/>
                    <a:pt x="628652" y="57991"/>
                    <a:pt x="624954" y="52906"/>
                  </a:cubicBezTo>
                  <a:cubicBezTo>
                    <a:pt x="620794" y="47821"/>
                    <a:pt x="608312" y="39500"/>
                    <a:pt x="599990" y="39500"/>
                  </a:cubicBezTo>
                  <a:cubicBezTo>
                    <a:pt x="591669" y="39500"/>
                    <a:pt x="592594" y="44585"/>
                    <a:pt x="582423" y="37651"/>
                  </a:cubicBezTo>
                  <a:cubicBezTo>
                    <a:pt x="572253" y="30254"/>
                    <a:pt x="569942" y="26093"/>
                    <a:pt x="563007" y="20083"/>
                  </a:cubicBezTo>
                  <a:cubicBezTo>
                    <a:pt x="555610" y="14074"/>
                    <a:pt x="542204" y="3441"/>
                    <a:pt x="538043" y="667"/>
                  </a:cubicBezTo>
                  <a:cubicBezTo>
                    <a:pt x="533883" y="-2569"/>
                    <a:pt x="521401" y="6677"/>
                    <a:pt x="521401" y="13149"/>
                  </a:cubicBezTo>
                  <a:cubicBezTo>
                    <a:pt x="521401" y="19621"/>
                    <a:pt x="517240" y="30716"/>
                    <a:pt x="521401" y="36726"/>
                  </a:cubicBezTo>
                  <a:cubicBezTo>
                    <a:pt x="525562" y="42736"/>
                    <a:pt x="517240" y="60303"/>
                    <a:pt x="509844" y="60303"/>
                  </a:cubicBezTo>
                  <a:cubicBezTo>
                    <a:pt x="502447" y="60303"/>
                    <a:pt x="502447" y="41811"/>
                    <a:pt x="500598" y="32565"/>
                  </a:cubicBezTo>
                  <a:cubicBezTo>
                    <a:pt x="498749" y="23320"/>
                    <a:pt x="497362" y="16847"/>
                    <a:pt x="484880" y="20083"/>
                  </a:cubicBezTo>
                  <a:cubicBezTo>
                    <a:pt x="472398" y="23320"/>
                    <a:pt x="428943" y="47821"/>
                    <a:pt x="414612" y="55218"/>
                  </a:cubicBezTo>
                  <a:cubicBezTo>
                    <a:pt x="400280" y="62614"/>
                    <a:pt x="384563" y="69549"/>
                    <a:pt x="366071" y="74634"/>
                  </a:cubicBezTo>
                  <a:cubicBezTo>
                    <a:pt x="347579" y="79719"/>
                    <a:pt x="347579" y="83880"/>
                    <a:pt x="317530" y="94050"/>
                  </a:cubicBezTo>
                  <a:cubicBezTo>
                    <a:pt x="287481" y="104221"/>
                    <a:pt x="261593" y="108381"/>
                    <a:pt x="254659" y="120863"/>
                  </a:cubicBezTo>
                  <a:cubicBezTo>
                    <a:pt x="247262" y="133345"/>
                    <a:pt x="227846" y="145827"/>
                    <a:pt x="217675" y="152761"/>
                  </a:cubicBezTo>
                  <a:cubicBezTo>
                    <a:pt x="207505" y="160158"/>
                    <a:pt x="192712" y="164318"/>
                    <a:pt x="181617" y="157846"/>
                  </a:cubicBezTo>
                  <a:cubicBezTo>
                    <a:pt x="170059" y="151837"/>
                    <a:pt x="158964" y="141204"/>
                    <a:pt x="149718" y="132883"/>
                  </a:cubicBezTo>
                  <a:cubicBezTo>
                    <a:pt x="140473" y="124561"/>
                    <a:pt x="143709" y="106994"/>
                    <a:pt x="133076" y="103758"/>
                  </a:cubicBezTo>
                  <a:cubicBezTo>
                    <a:pt x="122906" y="100522"/>
                    <a:pt x="110424" y="103758"/>
                    <a:pt x="102103" y="104683"/>
                  </a:cubicBezTo>
                  <a:cubicBezTo>
                    <a:pt x="93319" y="106994"/>
                    <a:pt x="80837" y="110230"/>
                    <a:pt x="69742" y="115315"/>
                  </a:cubicBezTo>
                  <a:close/>
                </a:path>
              </a:pathLst>
            </a:custGeom>
            <a:solidFill>
              <a:schemeClr val="accent4">
                <a:lumMod val="60000"/>
                <a:lumOff val="40000"/>
              </a:schemeClr>
            </a:solidFill>
            <a:ln w="4620" cap="flat">
              <a:noFill/>
              <a:prstDash val="solid"/>
              <a:miter/>
            </a:ln>
          </p:spPr>
          <p:txBody>
            <a:bodyPr rtlCol="0" anchor="ctr"/>
            <a:lstStyle/>
            <a:p>
              <a:endParaRPr lang="da-DK" dirty="0"/>
            </a:p>
          </p:txBody>
        </p:sp>
        <p:sp>
          <p:nvSpPr>
            <p:cNvPr id="106" name="Freeform: Shape 105">
              <a:extLst>
                <a:ext uri="{FF2B5EF4-FFF2-40B4-BE49-F238E27FC236}">
                  <a16:creationId xmlns:a16="http://schemas.microsoft.com/office/drawing/2014/main" id="{D399B5BF-837F-6F9E-7E7E-5305A227B759}"/>
                </a:ext>
              </a:extLst>
            </p:cNvPr>
            <p:cNvSpPr/>
            <p:nvPr/>
          </p:nvSpPr>
          <p:spPr>
            <a:xfrm>
              <a:off x="8635115" y="4689086"/>
              <a:ext cx="41780" cy="31972"/>
            </a:xfrm>
            <a:custGeom>
              <a:avLst/>
              <a:gdLst>
                <a:gd name="connsiteX0" fmla="*/ 7774 w 41780"/>
                <a:gd name="connsiteY0" fmla="*/ 75 h 31972"/>
                <a:gd name="connsiteX1" fmla="*/ 2688 w 41780"/>
                <a:gd name="connsiteY1" fmla="*/ 12094 h 31972"/>
                <a:gd name="connsiteX2" fmla="*/ 23492 w 41780"/>
                <a:gd name="connsiteY2" fmla="*/ 31973 h 31972"/>
                <a:gd name="connsiteX3" fmla="*/ 40134 w 41780"/>
                <a:gd name="connsiteY3" fmla="*/ 23189 h 31972"/>
                <a:gd name="connsiteX4" fmla="*/ 25341 w 41780"/>
                <a:gd name="connsiteY4" fmla="*/ 4698 h 31972"/>
                <a:gd name="connsiteX5" fmla="*/ 7774 w 41780"/>
                <a:gd name="connsiteY5" fmla="*/ 75 h 3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80" h="31972">
                  <a:moveTo>
                    <a:pt x="7774" y="75"/>
                  </a:moveTo>
                  <a:cubicBezTo>
                    <a:pt x="839" y="-850"/>
                    <a:pt x="-2859" y="7009"/>
                    <a:pt x="2688" y="12094"/>
                  </a:cubicBezTo>
                  <a:cubicBezTo>
                    <a:pt x="7774" y="17180"/>
                    <a:pt x="12397" y="31973"/>
                    <a:pt x="23492" y="31973"/>
                  </a:cubicBezTo>
                  <a:cubicBezTo>
                    <a:pt x="34587" y="31973"/>
                    <a:pt x="46144" y="28275"/>
                    <a:pt x="40134" y="23189"/>
                  </a:cubicBezTo>
                  <a:cubicBezTo>
                    <a:pt x="34124" y="18104"/>
                    <a:pt x="33200" y="5622"/>
                    <a:pt x="25341" y="4698"/>
                  </a:cubicBezTo>
                  <a:cubicBezTo>
                    <a:pt x="17019" y="4235"/>
                    <a:pt x="13783" y="999"/>
                    <a:pt x="7774" y="75"/>
                  </a:cubicBezTo>
                  <a:close/>
                </a:path>
              </a:pathLst>
            </a:custGeom>
            <a:grpFill/>
            <a:ln w="4620" cap="flat">
              <a:noFill/>
              <a:prstDash val="solid"/>
              <a:miter/>
            </a:ln>
          </p:spPr>
          <p:txBody>
            <a:bodyPr rtlCol="0" anchor="ctr"/>
            <a:lstStyle/>
            <a:p>
              <a:endParaRPr lang="da-DK" dirty="0"/>
            </a:p>
          </p:txBody>
        </p:sp>
        <p:sp>
          <p:nvSpPr>
            <p:cNvPr id="107" name="Freeform: Shape 106">
              <a:extLst>
                <a:ext uri="{FF2B5EF4-FFF2-40B4-BE49-F238E27FC236}">
                  <a16:creationId xmlns:a16="http://schemas.microsoft.com/office/drawing/2014/main" id="{9A6E597C-D805-9599-3C72-43D9088092C3}"/>
                </a:ext>
              </a:extLst>
            </p:cNvPr>
            <p:cNvSpPr/>
            <p:nvPr/>
          </p:nvSpPr>
          <p:spPr>
            <a:xfrm>
              <a:off x="8722865" y="4707867"/>
              <a:ext cx="40323" cy="36306"/>
            </a:xfrm>
            <a:custGeom>
              <a:avLst/>
              <a:gdLst>
                <a:gd name="connsiteX0" fmla="*/ 0 w 40323"/>
                <a:gd name="connsiteY0" fmla="*/ 2097 h 36306"/>
                <a:gd name="connsiteX1" fmla="*/ 5085 w 40323"/>
                <a:gd name="connsiteY1" fmla="*/ 19664 h 36306"/>
                <a:gd name="connsiteX2" fmla="*/ 32823 w 40323"/>
                <a:gd name="connsiteY2" fmla="*/ 36306 h 36306"/>
                <a:gd name="connsiteX3" fmla="*/ 39757 w 40323"/>
                <a:gd name="connsiteY3" fmla="*/ 14579 h 36306"/>
                <a:gd name="connsiteX4" fmla="*/ 18029 w 40323"/>
                <a:gd name="connsiteY4" fmla="*/ 1635 h 36306"/>
                <a:gd name="connsiteX5" fmla="*/ 0 w 40323"/>
                <a:gd name="connsiteY5" fmla="*/ 2097 h 36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3" h="36306">
                  <a:moveTo>
                    <a:pt x="0" y="2097"/>
                  </a:moveTo>
                  <a:cubicBezTo>
                    <a:pt x="0" y="2097"/>
                    <a:pt x="1849" y="15966"/>
                    <a:pt x="5085" y="19664"/>
                  </a:cubicBezTo>
                  <a:cubicBezTo>
                    <a:pt x="8784" y="23362"/>
                    <a:pt x="26813" y="36306"/>
                    <a:pt x="32823" y="36306"/>
                  </a:cubicBezTo>
                  <a:cubicBezTo>
                    <a:pt x="38832" y="36306"/>
                    <a:pt x="41606" y="18739"/>
                    <a:pt x="39757" y="14579"/>
                  </a:cubicBezTo>
                  <a:cubicBezTo>
                    <a:pt x="37908" y="10418"/>
                    <a:pt x="25888" y="1635"/>
                    <a:pt x="18029" y="1635"/>
                  </a:cubicBezTo>
                  <a:cubicBezTo>
                    <a:pt x="10633" y="1172"/>
                    <a:pt x="3698" y="-2064"/>
                    <a:pt x="0" y="2097"/>
                  </a:cubicBezTo>
                  <a:close/>
                </a:path>
              </a:pathLst>
            </a:custGeom>
            <a:grpFill/>
            <a:ln w="4620" cap="flat">
              <a:noFill/>
              <a:prstDash val="solid"/>
              <a:miter/>
            </a:ln>
          </p:spPr>
          <p:txBody>
            <a:bodyPr rtlCol="0" anchor="ctr"/>
            <a:lstStyle/>
            <a:p>
              <a:endParaRPr lang="da-DK" dirty="0"/>
            </a:p>
          </p:txBody>
        </p:sp>
        <p:sp>
          <p:nvSpPr>
            <p:cNvPr id="108" name="Freeform: Shape 107">
              <a:extLst>
                <a:ext uri="{FF2B5EF4-FFF2-40B4-BE49-F238E27FC236}">
                  <a16:creationId xmlns:a16="http://schemas.microsoft.com/office/drawing/2014/main" id="{2DA3EB20-BB09-F989-670F-CD59B3C30EA6}"/>
                </a:ext>
              </a:extLst>
            </p:cNvPr>
            <p:cNvSpPr/>
            <p:nvPr/>
          </p:nvSpPr>
          <p:spPr>
            <a:xfrm>
              <a:off x="8822313" y="4795384"/>
              <a:ext cx="82921" cy="39990"/>
            </a:xfrm>
            <a:custGeom>
              <a:avLst/>
              <a:gdLst>
                <a:gd name="connsiteX0" fmla="*/ 2718 w 82921"/>
                <a:gd name="connsiteY0" fmla="*/ 1954 h 39990"/>
                <a:gd name="connsiteX1" fmla="*/ 4567 w 82921"/>
                <a:gd name="connsiteY1" fmla="*/ 19521 h 39990"/>
                <a:gd name="connsiteX2" fmla="*/ 37852 w 82921"/>
                <a:gd name="connsiteY2" fmla="*/ 22295 h 39990"/>
                <a:gd name="connsiteX3" fmla="*/ 52645 w 82921"/>
                <a:gd name="connsiteY3" fmla="*/ 38938 h 39990"/>
                <a:gd name="connsiteX4" fmla="*/ 81308 w 82921"/>
                <a:gd name="connsiteY4" fmla="*/ 36164 h 39990"/>
                <a:gd name="connsiteX5" fmla="*/ 77147 w 82921"/>
                <a:gd name="connsiteY5" fmla="*/ 18597 h 39990"/>
                <a:gd name="connsiteX6" fmla="*/ 39701 w 82921"/>
                <a:gd name="connsiteY6" fmla="*/ 12587 h 39990"/>
                <a:gd name="connsiteX7" fmla="*/ 20747 w 82921"/>
                <a:gd name="connsiteY7" fmla="*/ 568 h 39990"/>
                <a:gd name="connsiteX8" fmla="*/ 2718 w 82921"/>
                <a:gd name="connsiteY8" fmla="*/ 1954 h 3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21" h="39990">
                  <a:moveTo>
                    <a:pt x="2718" y="1954"/>
                  </a:moveTo>
                  <a:cubicBezTo>
                    <a:pt x="-56" y="6115"/>
                    <a:pt x="-2367" y="19521"/>
                    <a:pt x="4567" y="19521"/>
                  </a:cubicBezTo>
                  <a:cubicBezTo>
                    <a:pt x="11502" y="19521"/>
                    <a:pt x="34154" y="19521"/>
                    <a:pt x="37852" y="22295"/>
                  </a:cubicBezTo>
                  <a:cubicBezTo>
                    <a:pt x="41550" y="25069"/>
                    <a:pt x="43862" y="38013"/>
                    <a:pt x="52645" y="38938"/>
                  </a:cubicBezTo>
                  <a:cubicBezTo>
                    <a:pt x="61429" y="39862"/>
                    <a:pt x="79458" y="41711"/>
                    <a:pt x="81308" y="36164"/>
                  </a:cubicBezTo>
                  <a:cubicBezTo>
                    <a:pt x="83157" y="31079"/>
                    <a:pt x="85006" y="22295"/>
                    <a:pt x="77147" y="18597"/>
                  </a:cubicBezTo>
                  <a:cubicBezTo>
                    <a:pt x="69288" y="14898"/>
                    <a:pt x="42475" y="21371"/>
                    <a:pt x="39701" y="12587"/>
                  </a:cubicBezTo>
                  <a:cubicBezTo>
                    <a:pt x="36928" y="3804"/>
                    <a:pt x="28606" y="-357"/>
                    <a:pt x="20747" y="568"/>
                  </a:cubicBezTo>
                  <a:cubicBezTo>
                    <a:pt x="11964" y="1030"/>
                    <a:pt x="5029" y="-1744"/>
                    <a:pt x="2718" y="1954"/>
                  </a:cubicBezTo>
                  <a:close/>
                </a:path>
              </a:pathLst>
            </a:custGeom>
            <a:grpFill/>
            <a:ln w="4620" cap="flat">
              <a:noFill/>
              <a:prstDash val="solid"/>
              <a:miter/>
            </a:ln>
          </p:spPr>
          <p:txBody>
            <a:bodyPr rtlCol="0" anchor="ctr"/>
            <a:lstStyle/>
            <a:p>
              <a:endParaRPr lang="da-DK" dirty="0"/>
            </a:p>
          </p:txBody>
        </p:sp>
        <p:sp>
          <p:nvSpPr>
            <p:cNvPr id="109" name="Freeform: Shape 108">
              <a:extLst>
                <a:ext uri="{FF2B5EF4-FFF2-40B4-BE49-F238E27FC236}">
                  <a16:creationId xmlns:a16="http://schemas.microsoft.com/office/drawing/2014/main" id="{F6D326F0-0181-57CF-44F4-B381744B9366}"/>
                </a:ext>
              </a:extLst>
            </p:cNvPr>
            <p:cNvSpPr/>
            <p:nvPr/>
          </p:nvSpPr>
          <p:spPr>
            <a:xfrm>
              <a:off x="8683289" y="4816702"/>
              <a:ext cx="278991" cy="226645"/>
            </a:xfrm>
            <a:custGeom>
              <a:avLst/>
              <a:gdLst>
                <a:gd name="connsiteX0" fmla="*/ 2129 w 278991"/>
                <a:gd name="connsiteY0" fmla="*/ 1438 h 226645"/>
                <a:gd name="connsiteX1" fmla="*/ 5827 w 278991"/>
                <a:gd name="connsiteY1" fmla="*/ 23166 h 226645"/>
                <a:gd name="connsiteX2" fmla="*/ 21545 w 278991"/>
                <a:gd name="connsiteY2" fmla="*/ 53677 h 226645"/>
                <a:gd name="connsiteX3" fmla="*/ 46047 w 278991"/>
                <a:gd name="connsiteY3" fmla="*/ 88349 h 226645"/>
                <a:gd name="connsiteX4" fmla="*/ 91351 w 278991"/>
                <a:gd name="connsiteY4" fmla="*/ 122096 h 226645"/>
                <a:gd name="connsiteX5" fmla="*/ 127872 w 278991"/>
                <a:gd name="connsiteY5" fmla="*/ 155381 h 226645"/>
                <a:gd name="connsiteX6" fmla="*/ 155610 w 278991"/>
                <a:gd name="connsiteY6" fmla="*/ 184968 h 226645"/>
                <a:gd name="connsiteX7" fmla="*/ 177338 w 278991"/>
                <a:gd name="connsiteY7" fmla="*/ 215479 h 226645"/>
                <a:gd name="connsiteX8" fmla="*/ 199065 w 278991"/>
                <a:gd name="connsiteY8" fmla="*/ 226574 h 226645"/>
                <a:gd name="connsiteX9" fmla="*/ 214783 w 278991"/>
                <a:gd name="connsiteY9" fmla="*/ 207620 h 226645"/>
                <a:gd name="connsiteX10" fmla="*/ 232350 w 278991"/>
                <a:gd name="connsiteY10" fmla="*/ 194676 h 226645"/>
                <a:gd name="connsiteX11" fmla="*/ 271645 w 278991"/>
                <a:gd name="connsiteY11" fmla="*/ 195601 h 226645"/>
                <a:gd name="connsiteX12" fmla="*/ 278579 w 278991"/>
                <a:gd name="connsiteY12" fmla="*/ 178034 h 226645"/>
                <a:gd name="connsiteX13" fmla="*/ 271645 w 278991"/>
                <a:gd name="connsiteY13" fmla="*/ 151221 h 226645"/>
                <a:gd name="connsiteX14" fmla="*/ 258701 w 278991"/>
                <a:gd name="connsiteY14" fmla="*/ 134578 h 226645"/>
                <a:gd name="connsiteX15" fmla="*/ 242058 w 278991"/>
                <a:gd name="connsiteY15" fmla="*/ 117011 h 226645"/>
                <a:gd name="connsiteX16" fmla="*/ 229114 w 278991"/>
                <a:gd name="connsiteY16" fmla="*/ 116086 h 226645"/>
                <a:gd name="connsiteX17" fmla="*/ 229114 w 278991"/>
                <a:gd name="connsiteY17" fmla="*/ 134578 h 226645"/>
                <a:gd name="connsiteX18" fmla="*/ 243907 w 278991"/>
                <a:gd name="connsiteY18" fmla="*/ 152145 h 226645"/>
                <a:gd name="connsiteX19" fmla="*/ 234199 w 278991"/>
                <a:gd name="connsiteY19" fmla="*/ 166938 h 226645"/>
                <a:gd name="connsiteX20" fmla="*/ 208773 w 278991"/>
                <a:gd name="connsiteY20" fmla="*/ 164165 h 226645"/>
                <a:gd name="connsiteX21" fmla="*/ 196754 w 278991"/>
                <a:gd name="connsiteY21" fmla="*/ 153070 h 226645"/>
                <a:gd name="connsiteX22" fmla="*/ 201839 w 278991"/>
                <a:gd name="connsiteY22" fmla="*/ 131342 h 226645"/>
                <a:gd name="connsiteX23" fmla="*/ 200914 w 278991"/>
                <a:gd name="connsiteY23" fmla="*/ 108690 h 226645"/>
                <a:gd name="connsiteX24" fmla="*/ 198141 w 278991"/>
                <a:gd name="connsiteY24" fmla="*/ 92047 h 226645"/>
                <a:gd name="connsiteX25" fmla="*/ 181498 w 278991"/>
                <a:gd name="connsiteY25" fmla="*/ 87887 h 226645"/>
                <a:gd name="connsiteX26" fmla="*/ 175488 w 278991"/>
                <a:gd name="connsiteY26" fmla="*/ 103605 h 226645"/>
                <a:gd name="connsiteX27" fmla="*/ 175488 w 278991"/>
                <a:gd name="connsiteY27" fmla="*/ 121172 h 226645"/>
                <a:gd name="connsiteX28" fmla="*/ 156997 w 278991"/>
                <a:gd name="connsiteY28" fmla="*/ 125332 h 226645"/>
                <a:gd name="connsiteX29" fmla="*/ 142203 w 278991"/>
                <a:gd name="connsiteY29" fmla="*/ 111464 h 226645"/>
                <a:gd name="connsiteX30" fmla="*/ 124636 w 278991"/>
                <a:gd name="connsiteY30" fmla="*/ 81877 h 226645"/>
                <a:gd name="connsiteX31" fmla="*/ 100135 w 278991"/>
                <a:gd name="connsiteY31" fmla="*/ 59225 h 226645"/>
                <a:gd name="connsiteX32" fmla="*/ 74709 w 278991"/>
                <a:gd name="connsiteY32" fmla="*/ 46281 h 226645"/>
                <a:gd name="connsiteX33" fmla="*/ 41424 w 278991"/>
                <a:gd name="connsiteY33" fmla="*/ 35648 h 226645"/>
                <a:gd name="connsiteX34" fmla="*/ 37725 w 278991"/>
                <a:gd name="connsiteY34" fmla="*/ 16694 h 226645"/>
                <a:gd name="connsiteX35" fmla="*/ 30791 w 278991"/>
                <a:gd name="connsiteY35" fmla="*/ 51 h 226645"/>
                <a:gd name="connsiteX36" fmla="*/ 2129 w 278991"/>
                <a:gd name="connsiteY36" fmla="*/ 1438 h 22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78991" h="226645">
                  <a:moveTo>
                    <a:pt x="2129" y="1438"/>
                  </a:moveTo>
                  <a:cubicBezTo>
                    <a:pt x="-2032" y="4212"/>
                    <a:pt x="280" y="17156"/>
                    <a:pt x="5827" y="23166"/>
                  </a:cubicBezTo>
                  <a:cubicBezTo>
                    <a:pt x="10913" y="29176"/>
                    <a:pt x="20621" y="45818"/>
                    <a:pt x="21545" y="53677"/>
                  </a:cubicBezTo>
                  <a:cubicBezTo>
                    <a:pt x="22470" y="61536"/>
                    <a:pt x="35414" y="79103"/>
                    <a:pt x="46047" y="88349"/>
                  </a:cubicBezTo>
                  <a:cubicBezTo>
                    <a:pt x="56679" y="98057"/>
                    <a:pt x="85341" y="117936"/>
                    <a:pt x="91351" y="122096"/>
                  </a:cubicBezTo>
                  <a:cubicBezTo>
                    <a:pt x="97361" y="126257"/>
                    <a:pt x="119089" y="149834"/>
                    <a:pt x="127872" y="155381"/>
                  </a:cubicBezTo>
                  <a:cubicBezTo>
                    <a:pt x="136656" y="160467"/>
                    <a:pt x="155610" y="184968"/>
                    <a:pt x="155610" y="184968"/>
                  </a:cubicBezTo>
                  <a:cubicBezTo>
                    <a:pt x="155610" y="184968"/>
                    <a:pt x="172252" y="211781"/>
                    <a:pt x="177338" y="215479"/>
                  </a:cubicBezTo>
                  <a:cubicBezTo>
                    <a:pt x="182423" y="219177"/>
                    <a:pt x="191206" y="227499"/>
                    <a:pt x="199065" y="226574"/>
                  </a:cubicBezTo>
                  <a:cubicBezTo>
                    <a:pt x="206924" y="225650"/>
                    <a:pt x="212934" y="214554"/>
                    <a:pt x="214783" y="207620"/>
                  </a:cubicBezTo>
                  <a:cubicBezTo>
                    <a:pt x="216632" y="200686"/>
                    <a:pt x="225416" y="195601"/>
                    <a:pt x="232350" y="194676"/>
                  </a:cubicBezTo>
                  <a:cubicBezTo>
                    <a:pt x="239285" y="193751"/>
                    <a:pt x="267947" y="198374"/>
                    <a:pt x="271645" y="195601"/>
                  </a:cubicBezTo>
                  <a:cubicBezTo>
                    <a:pt x="275343" y="192827"/>
                    <a:pt x="277655" y="186817"/>
                    <a:pt x="278579" y="178034"/>
                  </a:cubicBezTo>
                  <a:cubicBezTo>
                    <a:pt x="279504" y="169250"/>
                    <a:pt x="279504" y="156306"/>
                    <a:pt x="271645" y="151221"/>
                  </a:cubicBezTo>
                  <a:cubicBezTo>
                    <a:pt x="263786" y="146135"/>
                    <a:pt x="262861" y="141512"/>
                    <a:pt x="258701" y="134578"/>
                  </a:cubicBezTo>
                  <a:cubicBezTo>
                    <a:pt x="254540" y="127644"/>
                    <a:pt x="246681" y="121634"/>
                    <a:pt x="242058" y="117011"/>
                  </a:cubicBezTo>
                  <a:cubicBezTo>
                    <a:pt x="237898" y="112850"/>
                    <a:pt x="230963" y="111926"/>
                    <a:pt x="229114" y="116086"/>
                  </a:cubicBezTo>
                  <a:cubicBezTo>
                    <a:pt x="227265" y="120247"/>
                    <a:pt x="225416" y="131804"/>
                    <a:pt x="229114" y="134578"/>
                  </a:cubicBezTo>
                  <a:cubicBezTo>
                    <a:pt x="232813" y="137352"/>
                    <a:pt x="243907" y="148447"/>
                    <a:pt x="243907" y="152145"/>
                  </a:cubicBezTo>
                  <a:cubicBezTo>
                    <a:pt x="243907" y="155844"/>
                    <a:pt x="242983" y="167863"/>
                    <a:pt x="234199" y="166938"/>
                  </a:cubicBezTo>
                  <a:cubicBezTo>
                    <a:pt x="225416" y="166014"/>
                    <a:pt x="210622" y="168788"/>
                    <a:pt x="208773" y="164165"/>
                  </a:cubicBezTo>
                  <a:cubicBezTo>
                    <a:pt x="206924" y="160004"/>
                    <a:pt x="194905" y="159079"/>
                    <a:pt x="196754" y="153070"/>
                  </a:cubicBezTo>
                  <a:cubicBezTo>
                    <a:pt x="198603" y="147060"/>
                    <a:pt x="200914" y="136427"/>
                    <a:pt x="201839" y="131342"/>
                  </a:cubicBezTo>
                  <a:cubicBezTo>
                    <a:pt x="202764" y="126257"/>
                    <a:pt x="200914" y="112850"/>
                    <a:pt x="200914" y="108690"/>
                  </a:cubicBezTo>
                  <a:cubicBezTo>
                    <a:pt x="200914" y="104529"/>
                    <a:pt x="203688" y="97133"/>
                    <a:pt x="198141" y="92047"/>
                  </a:cubicBezTo>
                  <a:cubicBezTo>
                    <a:pt x="193055" y="86962"/>
                    <a:pt x="184272" y="86037"/>
                    <a:pt x="181498" y="87887"/>
                  </a:cubicBezTo>
                  <a:cubicBezTo>
                    <a:pt x="178724" y="89736"/>
                    <a:pt x="174564" y="98982"/>
                    <a:pt x="175488" y="103605"/>
                  </a:cubicBezTo>
                  <a:cubicBezTo>
                    <a:pt x="176413" y="107765"/>
                    <a:pt x="179187" y="115624"/>
                    <a:pt x="175488" y="121172"/>
                  </a:cubicBezTo>
                  <a:cubicBezTo>
                    <a:pt x="171790" y="126257"/>
                    <a:pt x="164393" y="125332"/>
                    <a:pt x="156997" y="125332"/>
                  </a:cubicBezTo>
                  <a:cubicBezTo>
                    <a:pt x="150062" y="125332"/>
                    <a:pt x="148213" y="122559"/>
                    <a:pt x="142203" y="111464"/>
                  </a:cubicBezTo>
                  <a:cubicBezTo>
                    <a:pt x="136193" y="100369"/>
                    <a:pt x="133420" y="88811"/>
                    <a:pt x="124636" y="81877"/>
                  </a:cubicBezTo>
                  <a:cubicBezTo>
                    <a:pt x="115853" y="74943"/>
                    <a:pt x="110767" y="65234"/>
                    <a:pt x="100135" y="59225"/>
                  </a:cubicBezTo>
                  <a:cubicBezTo>
                    <a:pt x="89502" y="53215"/>
                    <a:pt x="88115" y="51366"/>
                    <a:pt x="74709" y="46281"/>
                  </a:cubicBezTo>
                  <a:cubicBezTo>
                    <a:pt x="61765" y="41195"/>
                    <a:pt x="44198" y="40271"/>
                    <a:pt x="41424" y="35648"/>
                  </a:cubicBezTo>
                  <a:cubicBezTo>
                    <a:pt x="38650" y="31487"/>
                    <a:pt x="37725" y="16694"/>
                    <a:pt x="37725" y="16694"/>
                  </a:cubicBezTo>
                  <a:cubicBezTo>
                    <a:pt x="37725" y="16694"/>
                    <a:pt x="34027" y="51"/>
                    <a:pt x="30791" y="51"/>
                  </a:cubicBezTo>
                  <a:cubicBezTo>
                    <a:pt x="27555" y="51"/>
                    <a:pt x="4903" y="-411"/>
                    <a:pt x="2129" y="1438"/>
                  </a:cubicBezTo>
                  <a:close/>
                </a:path>
              </a:pathLst>
            </a:custGeom>
            <a:grpFill/>
            <a:ln w="4620" cap="flat">
              <a:noFill/>
              <a:prstDash val="solid"/>
              <a:miter/>
            </a:ln>
          </p:spPr>
          <p:txBody>
            <a:bodyPr rtlCol="0" anchor="ctr"/>
            <a:lstStyle/>
            <a:p>
              <a:endParaRPr lang="da-DK" dirty="0"/>
            </a:p>
          </p:txBody>
        </p:sp>
        <p:sp>
          <p:nvSpPr>
            <p:cNvPr id="110" name="Freeform: Shape 109">
              <a:extLst>
                <a:ext uri="{FF2B5EF4-FFF2-40B4-BE49-F238E27FC236}">
                  <a16:creationId xmlns:a16="http://schemas.microsoft.com/office/drawing/2014/main" id="{E1067D89-92EE-EB36-3279-AE4E497CFC8D}"/>
                </a:ext>
              </a:extLst>
            </p:cNvPr>
            <p:cNvSpPr/>
            <p:nvPr/>
          </p:nvSpPr>
          <p:spPr>
            <a:xfrm>
              <a:off x="8961801" y="4717557"/>
              <a:ext cx="143452" cy="139295"/>
            </a:xfrm>
            <a:custGeom>
              <a:avLst/>
              <a:gdLst>
                <a:gd name="connsiteX0" fmla="*/ 92527 w 143452"/>
                <a:gd name="connsiteY0" fmla="*/ 5815 h 139295"/>
                <a:gd name="connsiteX1" fmla="*/ 72186 w 143452"/>
                <a:gd name="connsiteY1" fmla="*/ 26156 h 139295"/>
                <a:gd name="connsiteX2" fmla="*/ 49534 w 143452"/>
                <a:gd name="connsiteY2" fmla="*/ 37250 h 139295"/>
                <a:gd name="connsiteX3" fmla="*/ 25033 w 143452"/>
                <a:gd name="connsiteY3" fmla="*/ 42336 h 139295"/>
                <a:gd name="connsiteX4" fmla="*/ 6079 w 143452"/>
                <a:gd name="connsiteY4" fmla="*/ 48346 h 139295"/>
                <a:gd name="connsiteX5" fmla="*/ 2380 w 143452"/>
                <a:gd name="connsiteY5" fmla="*/ 72847 h 139295"/>
                <a:gd name="connsiteX6" fmla="*/ 16249 w 143452"/>
                <a:gd name="connsiteY6" fmla="*/ 94575 h 139295"/>
                <a:gd name="connsiteX7" fmla="*/ 30118 w 143452"/>
                <a:gd name="connsiteY7" fmla="*/ 122312 h 139295"/>
                <a:gd name="connsiteX8" fmla="*/ 41213 w 143452"/>
                <a:gd name="connsiteY8" fmla="*/ 136181 h 139295"/>
                <a:gd name="connsiteX9" fmla="*/ 82357 w 143452"/>
                <a:gd name="connsiteY9" fmla="*/ 138955 h 139295"/>
                <a:gd name="connsiteX10" fmla="*/ 102235 w 143452"/>
                <a:gd name="connsiteY10" fmla="*/ 118151 h 139295"/>
                <a:gd name="connsiteX11" fmla="*/ 119802 w 143452"/>
                <a:gd name="connsiteY11" fmla="*/ 104283 h 139295"/>
                <a:gd name="connsiteX12" fmla="*/ 139681 w 143452"/>
                <a:gd name="connsiteY12" fmla="*/ 100122 h 139295"/>
                <a:gd name="connsiteX13" fmla="*/ 140605 w 143452"/>
                <a:gd name="connsiteY13" fmla="*/ 71460 h 139295"/>
                <a:gd name="connsiteX14" fmla="*/ 117953 w 143452"/>
                <a:gd name="connsiteY14" fmla="*/ 78395 h 139295"/>
                <a:gd name="connsiteX15" fmla="*/ 113793 w 143452"/>
                <a:gd name="connsiteY15" fmla="*/ 51582 h 139295"/>
                <a:gd name="connsiteX16" fmla="*/ 104084 w 143452"/>
                <a:gd name="connsiteY16" fmla="*/ 25231 h 139295"/>
                <a:gd name="connsiteX17" fmla="*/ 115179 w 143452"/>
                <a:gd name="connsiteY17" fmla="*/ 11362 h 139295"/>
                <a:gd name="connsiteX18" fmla="*/ 106396 w 143452"/>
                <a:gd name="connsiteY18" fmla="*/ 267 h 139295"/>
                <a:gd name="connsiteX19" fmla="*/ 92527 w 143452"/>
                <a:gd name="connsiteY19" fmla="*/ 5815 h 139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3452" h="139295">
                  <a:moveTo>
                    <a:pt x="92527" y="5815"/>
                  </a:moveTo>
                  <a:cubicBezTo>
                    <a:pt x="84206" y="14136"/>
                    <a:pt x="78196" y="22920"/>
                    <a:pt x="72186" y="26156"/>
                  </a:cubicBezTo>
                  <a:cubicBezTo>
                    <a:pt x="66176" y="29854"/>
                    <a:pt x="60167" y="39100"/>
                    <a:pt x="49534" y="37250"/>
                  </a:cubicBezTo>
                  <a:cubicBezTo>
                    <a:pt x="38901" y="35401"/>
                    <a:pt x="33816" y="40949"/>
                    <a:pt x="25033" y="42336"/>
                  </a:cubicBezTo>
                  <a:cubicBezTo>
                    <a:pt x="16249" y="44185"/>
                    <a:pt x="8390" y="39562"/>
                    <a:pt x="6079" y="48346"/>
                  </a:cubicBezTo>
                  <a:cubicBezTo>
                    <a:pt x="3305" y="57129"/>
                    <a:pt x="-3630" y="68224"/>
                    <a:pt x="2380" y="72847"/>
                  </a:cubicBezTo>
                  <a:cubicBezTo>
                    <a:pt x="8390" y="77008"/>
                    <a:pt x="13475" y="84866"/>
                    <a:pt x="16249" y="94575"/>
                  </a:cubicBezTo>
                  <a:cubicBezTo>
                    <a:pt x="19023" y="104283"/>
                    <a:pt x="29193" y="116302"/>
                    <a:pt x="30118" y="122312"/>
                  </a:cubicBezTo>
                  <a:cubicBezTo>
                    <a:pt x="31042" y="128322"/>
                    <a:pt x="34278" y="135256"/>
                    <a:pt x="41213" y="136181"/>
                  </a:cubicBezTo>
                  <a:cubicBezTo>
                    <a:pt x="48147" y="137106"/>
                    <a:pt x="73573" y="140341"/>
                    <a:pt x="82357" y="138955"/>
                  </a:cubicBezTo>
                  <a:cubicBezTo>
                    <a:pt x="91140" y="137106"/>
                    <a:pt x="98999" y="122312"/>
                    <a:pt x="102235" y="118151"/>
                  </a:cubicBezTo>
                  <a:cubicBezTo>
                    <a:pt x="105934" y="113991"/>
                    <a:pt x="112868" y="104283"/>
                    <a:pt x="119802" y="104283"/>
                  </a:cubicBezTo>
                  <a:cubicBezTo>
                    <a:pt x="126737" y="104283"/>
                    <a:pt x="138294" y="106132"/>
                    <a:pt x="139681" y="100122"/>
                  </a:cubicBezTo>
                  <a:cubicBezTo>
                    <a:pt x="141530" y="94112"/>
                    <a:pt x="146615" y="71460"/>
                    <a:pt x="140605" y="71460"/>
                  </a:cubicBezTo>
                  <a:cubicBezTo>
                    <a:pt x="134596" y="71460"/>
                    <a:pt x="117953" y="82093"/>
                    <a:pt x="117953" y="78395"/>
                  </a:cubicBezTo>
                  <a:cubicBezTo>
                    <a:pt x="117953" y="74696"/>
                    <a:pt x="121651" y="60828"/>
                    <a:pt x="113793" y="51582"/>
                  </a:cubicBezTo>
                  <a:cubicBezTo>
                    <a:pt x="105934" y="41873"/>
                    <a:pt x="100848" y="32628"/>
                    <a:pt x="104084" y="25231"/>
                  </a:cubicBezTo>
                  <a:cubicBezTo>
                    <a:pt x="107783" y="18297"/>
                    <a:pt x="113793" y="16447"/>
                    <a:pt x="115179" y="11362"/>
                  </a:cubicBezTo>
                  <a:cubicBezTo>
                    <a:pt x="117028" y="6277"/>
                    <a:pt x="110094" y="730"/>
                    <a:pt x="106396" y="267"/>
                  </a:cubicBezTo>
                  <a:cubicBezTo>
                    <a:pt x="103622" y="-657"/>
                    <a:pt x="97612" y="730"/>
                    <a:pt x="92527" y="5815"/>
                  </a:cubicBezTo>
                  <a:close/>
                </a:path>
              </a:pathLst>
            </a:custGeom>
            <a:grpFill/>
            <a:ln w="4620" cap="flat">
              <a:noFill/>
              <a:prstDash val="solid"/>
              <a:miter/>
            </a:ln>
          </p:spPr>
          <p:txBody>
            <a:bodyPr rtlCol="0" anchor="ctr"/>
            <a:lstStyle/>
            <a:p>
              <a:endParaRPr lang="da-DK" dirty="0"/>
            </a:p>
          </p:txBody>
        </p:sp>
        <p:sp>
          <p:nvSpPr>
            <p:cNvPr id="111" name="Freeform: Shape 110">
              <a:extLst>
                <a:ext uri="{FF2B5EF4-FFF2-40B4-BE49-F238E27FC236}">
                  <a16:creationId xmlns:a16="http://schemas.microsoft.com/office/drawing/2014/main" id="{8A490E6A-4CD4-D906-DF64-7EB763C5307B}"/>
                </a:ext>
              </a:extLst>
            </p:cNvPr>
            <p:cNvSpPr/>
            <p:nvPr/>
          </p:nvSpPr>
          <p:spPr>
            <a:xfrm>
              <a:off x="9102826" y="4711819"/>
              <a:ext cx="28035" cy="28894"/>
            </a:xfrm>
            <a:custGeom>
              <a:avLst/>
              <a:gdLst>
                <a:gd name="connsiteX0" fmla="*/ 6051 w 28035"/>
                <a:gd name="connsiteY0" fmla="*/ 2769 h 28894"/>
                <a:gd name="connsiteX1" fmla="*/ 41 w 28035"/>
                <a:gd name="connsiteY1" fmla="*/ 22648 h 28894"/>
                <a:gd name="connsiteX2" fmla="*/ 18533 w 28035"/>
                <a:gd name="connsiteY2" fmla="*/ 25421 h 28894"/>
                <a:gd name="connsiteX3" fmla="*/ 27317 w 28035"/>
                <a:gd name="connsiteY3" fmla="*/ 10628 h 28894"/>
                <a:gd name="connsiteX4" fmla="*/ 6051 w 28035"/>
                <a:gd name="connsiteY4" fmla="*/ 2769 h 28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35" h="28894">
                  <a:moveTo>
                    <a:pt x="6051" y="2769"/>
                  </a:moveTo>
                  <a:cubicBezTo>
                    <a:pt x="2353" y="5543"/>
                    <a:pt x="966" y="13402"/>
                    <a:pt x="41" y="22648"/>
                  </a:cubicBezTo>
                  <a:cubicBezTo>
                    <a:pt x="-883" y="32356"/>
                    <a:pt x="13910" y="28657"/>
                    <a:pt x="18533" y="25421"/>
                  </a:cubicBezTo>
                  <a:cubicBezTo>
                    <a:pt x="22694" y="21723"/>
                    <a:pt x="22694" y="17562"/>
                    <a:pt x="27317" y="10628"/>
                  </a:cubicBezTo>
                  <a:cubicBezTo>
                    <a:pt x="31477" y="3231"/>
                    <a:pt x="16684" y="-4166"/>
                    <a:pt x="6051" y="2769"/>
                  </a:cubicBezTo>
                  <a:close/>
                </a:path>
              </a:pathLst>
            </a:custGeom>
            <a:grpFill/>
            <a:ln w="4620" cap="flat">
              <a:noFill/>
              <a:prstDash val="solid"/>
              <a:miter/>
            </a:ln>
          </p:spPr>
          <p:txBody>
            <a:bodyPr rtlCol="0" anchor="ctr"/>
            <a:lstStyle/>
            <a:p>
              <a:endParaRPr lang="da-DK" dirty="0"/>
            </a:p>
          </p:txBody>
        </p:sp>
        <p:sp>
          <p:nvSpPr>
            <p:cNvPr id="112" name="Freeform: Shape 111">
              <a:extLst>
                <a:ext uri="{FF2B5EF4-FFF2-40B4-BE49-F238E27FC236}">
                  <a16:creationId xmlns:a16="http://schemas.microsoft.com/office/drawing/2014/main" id="{09FC6081-022C-9167-4CED-9453A6172FD1}"/>
                </a:ext>
              </a:extLst>
            </p:cNvPr>
            <p:cNvSpPr/>
            <p:nvPr/>
          </p:nvSpPr>
          <p:spPr>
            <a:xfrm>
              <a:off x="9014629" y="4902115"/>
              <a:ext cx="40699" cy="33587"/>
            </a:xfrm>
            <a:custGeom>
              <a:avLst/>
              <a:gdLst>
                <a:gd name="connsiteX0" fmla="*/ 20283 w 40699"/>
                <a:gd name="connsiteY0" fmla="*/ 164 h 33587"/>
                <a:gd name="connsiteX1" fmla="*/ 405 w 40699"/>
                <a:gd name="connsiteY1" fmla="*/ 15419 h 33587"/>
                <a:gd name="connsiteX2" fmla="*/ 15660 w 40699"/>
                <a:gd name="connsiteY2" fmla="*/ 33449 h 33587"/>
                <a:gd name="connsiteX3" fmla="*/ 40624 w 40699"/>
                <a:gd name="connsiteY3" fmla="*/ 18193 h 33587"/>
                <a:gd name="connsiteX4" fmla="*/ 20283 w 40699"/>
                <a:gd name="connsiteY4" fmla="*/ 164 h 33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9" h="33587">
                  <a:moveTo>
                    <a:pt x="20283" y="164"/>
                  </a:moveTo>
                  <a:cubicBezTo>
                    <a:pt x="9650" y="5249"/>
                    <a:pt x="-2369" y="12645"/>
                    <a:pt x="405" y="15419"/>
                  </a:cubicBezTo>
                  <a:cubicBezTo>
                    <a:pt x="3178" y="18193"/>
                    <a:pt x="6877" y="35298"/>
                    <a:pt x="15660" y="33449"/>
                  </a:cubicBezTo>
                  <a:cubicBezTo>
                    <a:pt x="24444" y="31599"/>
                    <a:pt x="40162" y="23740"/>
                    <a:pt x="40624" y="18193"/>
                  </a:cubicBezTo>
                  <a:cubicBezTo>
                    <a:pt x="42011" y="12645"/>
                    <a:pt x="23981" y="-1686"/>
                    <a:pt x="20283" y="164"/>
                  </a:cubicBezTo>
                  <a:close/>
                </a:path>
              </a:pathLst>
            </a:custGeom>
            <a:grpFill/>
            <a:ln w="4620" cap="flat">
              <a:noFill/>
              <a:prstDash val="solid"/>
              <a:miter/>
            </a:ln>
          </p:spPr>
          <p:txBody>
            <a:bodyPr rtlCol="0" anchor="ctr"/>
            <a:lstStyle/>
            <a:p>
              <a:endParaRPr lang="da-DK" dirty="0"/>
            </a:p>
          </p:txBody>
        </p:sp>
        <p:sp>
          <p:nvSpPr>
            <p:cNvPr id="113" name="Freeform: Shape 112">
              <a:extLst>
                <a:ext uri="{FF2B5EF4-FFF2-40B4-BE49-F238E27FC236}">
                  <a16:creationId xmlns:a16="http://schemas.microsoft.com/office/drawing/2014/main" id="{B85BF7C1-B6A1-6BCB-66D0-716D0B9BC876}"/>
                </a:ext>
              </a:extLst>
            </p:cNvPr>
            <p:cNvSpPr/>
            <p:nvPr/>
          </p:nvSpPr>
          <p:spPr>
            <a:xfrm>
              <a:off x="9036711" y="4561107"/>
              <a:ext cx="291433" cy="628459"/>
            </a:xfrm>
            <a:custGeom>
              <a:avLst/>
              <a:gdLst>
                <a:gd name="connsiteX0" fmla="*/ 19927 w 291433"/>
                <a:gd name="connsiteY0" fmla="*/ 465065 h 628459"/>
                <a:gd name="connsiteX1" fmla="*/ 49 w 291433"/>
                <a:gd name="connsiteY1" fmla="*/ 469688 h 628459"/>
                <a:gd name="connsiteX2" fmla="*/ 11606 w 291433"/>
                <a:gd name="connsiteY2" fmla="*/ 492340 h 628459"/>
                <a:gd name="connsiteX3" fmla="*/ 35183 w 291433"/>
                <a:gd name="connsiteY3" fmla="*/ 504822 h 628459"/>
                <a:gd name="connsiteX4" fmla="*/ 42579 w 291433"/>
                <a:gd name="connsiteY4" fmla="*/ 525625 h 628459"/>
                <a:gd name="connsiteX5" fmla="*/ 45353 w 291433"/>
                <a:gd name="connsiteY5" fmla="*/ 567694 h 628459"/>
                <a:gd name="connsiteX6" fmla="*/ 43504 w 291433"/>
                <a:gd name="connsiteY6" fmla="*/ 603752 h 628459"/>
                <a:gd name="connsiteX7" fmla="*/ 63383 w 291433"/>
                <a:gd name="connsiteY7" fmla="*/ 622706 h 628459"/>
                <a:gd name="connsiteX8" fmla="*/ 95743 w 291433"/>
                <a:gd name="connsiteY8" fmla="*/ 622706 h 628459"/>
                <a:gd name="connsiteX9" fmla="*/ 99441 w 291433"/>
                <a:gd name="connsiteY9" fmla="*/ 594044 h 628459"/>
                <a:gd name="connsiteX10" fmla="*/ 108225 w 291433"/>
                <a:gd name="connsiteY10" fmla="*/ 557986 h 628459"/>
                <a:gd name="connsiteX11" fmla="*/ 113772 w 291433"/>
                <a:gd name="connsiteY11" fmla="*/ 509445 h 628459"/>
                <a:gd name="connsiteX12" fmla="*/ 122556 w 291433"/>
                <a:gd name="connsiteY12" fmla="*/ 483557 h 628459"/>
                <a:gd name="connsiteX13" fmla="*/ 134113 w 291433"/>
                <a:gd name="connsiteY13" fmla="*/ 441488 h 628459"/>
                <a:gd name="connsiteX14" fmla="*/ 150293 w 291433"/>
                <a:gd name="connsiteY14" fmla="*/ 390174 h 628459"/>
                <a:gd name="connsiteX15" fmla="*/ 161851 w 291433"/>
                <a:gd name="connsiteY15" fmla="*/ 354115 h 628459"/>
                <a:gd name="connsiteX16" fmla="*/ 178031 w 291433"/>
                <a:gd name="connsiteY16" fmla="*/ 312047 h 628459"/>
                <a:gd name="connsiteX17" fmla="*/ 199759 w 291433"/>
                <a:gd name="connsiteY17" fmla="*/ 277837 h 628459"/>
                <a:gd name="connsiteX18" fmla="*/ 221486 w 291433"/>
                <a:gd name="connsiteY18" fmla="*/ 239929 h 628459"/>
                <a:gd name="connsiteX19" fmla="*/ 244138 w 291433"/>
                <a:gd name="connsiteY19" fmla="*/ 201097 h 628459"/>
                <a:gd name="connsiteX20" fmla="*/ 252922 w 291433"/>
                <a:gd name="connsiteY20" fmla="*/ 156254 h 628459"/>
                <a:gd name="connsiteX21" fmla="*/ 267253 w 291433"/>
                <a:gd name="connsiteY21" fmla="*/ 105865 h 628459"/>
                <a:gd name="connsiteX22" fmla="*/ 277886 w 291433"/>
                <a:gd name="connsiteY22" fmla="*/ 64721 h 628459"/>
                <a:gd name="connsiteX23" fmla="*/ 291292 w 291433"/>
                <a:gd name="connsiteY23" fmla="*/ 25888 h 628459"/>
                <a:gd name="connsiteX24" fmla="*/ 282509 w 291433"/>
                <a:gd name="connsiteY24" fmla="*/ 0 h 628459"/>
                <a:gd name="connsiteX25" fmla="*/ 253847 w 291433"/>
                <a:gd name="connsiteY25" fmla="*/ 10633 h 628459"/>
                <a:gd name="connsiteX26" fmla="*/ 227958 w 291433"/>
                <a:gd name="connsiteY26" fmla="*/ 46691 h 628459"/>
                <a:gd name="connsiteX27" fmla="*/ 217326 w 291433"/>
                <a:gd name="connsiteY27" fmla="*/ 78127 h 628459"/>
                <a:gd name="connsiteX28" fmla="*/ 210854 w 291433"/>
                <a:gd name="connsiteY28" fmla="*/ 119271 h 628459"/>
                <a:gd name="connsiteX29" fmla="*/ 202070 w 291433"/>
                <a:gd name="connsiteY29" fmla="*/ 158103 h 628459"/>
                <a:gd name="connsiteX30" fmla="*/ 184040 w 291433"/>
                <a:gd name="connsiteY30" fmla="*/ 190464 h 628459"/>
                <a:gd name="connsiteX31" fmla="*/ 154454 w 291433"/>
                <a:gd name="connsiteY31" fmla="*/ 223749 h 628459"/>
                <a:gd name="connsiteX32" fmla="*/ 123018 w 291433"/>
                <a:gd name="connsiteY32" fmla="*/ 259808 h 628459"/>
                <a:gd name="connsiteX33" fmla="*/ 98054 w 291433"/>
                <a:gd name="connsiteY33" fmla="*/ 286621 h 628459"/>
                <a:gd name="connsiteX34" fmla="*/ 68468 w 291433"/>
                <a:gd name="connsiteY34" fmla="*/ 327302 h 628459"/>
                <a:gd name="connsiteX35" fmla="*/ 61996 w 291433"/>
                <a:gd name="connsiteY35" fmla="*/ 355964 h 628459"/>
                <a:gd name="connsiteX36" fmla="*/ 82799 w 291433"/>
                <a:gd name="connsiteY36" fmla="*/ 376768 h 628459"/>
                <a:gd name="connsiteX37" fmla="*/ 88346 w 291433"/>
                <a:gd name="connsiteY37" fmla="*/ 402656 h 628459"/>
                <a:gd name="connsiteX38" fmla="*/ 72166 w 291433"/>
                <a:gd name="connsiteY38" fmla="*/ 414213 h 628459"/>
                <a:gd name="connsiteX39" fmla="*/ 46278 w 291433"/>
                <a:gd name="connsiteY39" fmla="*/ 415138 h 628459"/>
                <a:gd name="connsiteX40" fmla="*/ 37494 w 291433"/>
                <a:gd name="connsiteY40" fmla="*/ 445649 h 628459"/>
                <a:gd name="connsiteX41" fmla="*/ 32871 w 291433"/>
                <a:gd name="connsiteY41" fmla="*/ 466452 h 628459"/>
                <a:gd name="connsiteX42" fmla="*/ 19927 w 291433"/>
                <a:gd name="connsiteY42" fmla="*/ 465065 h 62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1433" h="628459">
                  <a:moveTo>
                    <a:pt x="19927" y="465065"/>
                  </a:moveTo>
                  <a:cubicBezTo>
                    <a:pt x="11606" y="465990"/>
                    <a:pt x="-876" y="466914"/>
                    <a:pt x="49" y="469688"/>
                  </a:cubicBezTo>
                  <a:cubicBezTo>
                    <a:pt x="973" y="472462"/>
                    <a:pt x="6521" y="490491"/>
                    <a:pt x="11606" y="492340"/>
                  </a:cubicBezTo>
                  <a:cubicBezTo>
                    <a:pt x="17153" y="494189"/>
                    <a:pt x="32409" y="498812"/>
                    <a:pt x="35183" y="504822"/>
                  </a:cubicBezTo>
                  <a:cubicBezTo>
                    <a:pt x="37957" y="511294"/>
                    <a:pt x="40730" y="508521"/>
                    <a:pt x="42579" y="525625"/>
                  </a:cubicBezTo>
                  <a:cubicBezTo>
                    <a:pt x="44429" y="542730"/>
                    <a:pt x="47202" y="557986"/>
                    <a:pt x="45353" y="567694"/>
                  </a:cubicBezTo>
                  <a:cubicBezTo>
                    <a:pt x="43504" y="577402"/>
                    <a:pt x="43504" y="598205"/>
                    <a:pt x="43504" y="603752"/>
                  </a:cubicBezTo>
                  <a:cubicBezTo>
                    <a:pt x="43504" y="609300"/>
                    <a:pt x="50901" y="616234"/>
                    <a:pt x="63383" y="622706"/>
                  </a:cubicBezTo>
                  <a:cubicBezTo>
                    <a:pt x="75864" y="629179"/>
                    <a:pt x="94818" y="631490"/>
                    <a:pt x="95743" y="622706"/>
                  </a:cubicBezTo>
                  <a:cubicBezTo>
                    <a:pt x="96668" y="613923"/>
                    <a:pt x="99441" y="608375"/>
                    <a:pt x="99441" y="594044"/>
                  </a:cubicBezTo>
                  <a:cubicBezTo>
                    <a:pt x="99441" y="579713"/>
                    <a:pt x="107762" y="581563"/>
                    <a:pt x="108225" y="557986"/>
                  </a:cubicBezTo>
                  <a:cubicBezTo>
                    <a:pt x="109150" y="534409"/>
                    <a:pt x="110999" y="521002"/>
                    <a:pt x="113772" y="509445"/>
                  </a:cubicBezTo>
                  <a:cubicBezTo>
                    <a:pt x="116546" y="497888"/>
                    <a:pt x="122094" y="500662"/>
                    <a:pt x="122556" y="483557"/>
                  </a:cubicBezTo>
                  <a:cubicBezTo>
                    <a:pt x="123480" y="466452"/>
                    <a:pt x="130877" y="453970"/>
                    <a:pt x="134113" y="441488"/>
                  </a:cubicBezTo>
                  <a:cubicBezTo>
                    <a:pt x="137811" y="429006"/>
                    <a:pt x="147520" y="400344"/>
                    <a:pt x="150293" y="390174"/>
                  </a:cubicBezTo>
                  <a:cubicBezTo>
                    <a:pt x="153067" y="380466"/>
                    <a:pt x="155841" y="372145"/>
                    <a:pt x="161851" y="354115"/>
                  </a:cubicBezTo>
                  <a:cubicBezTo>
                    <a:pt x="168323" y="336086"/>
                    <a:pt x="172483" y="323604"/>
                    <a:pt x="178031" y="312047"/>
                  </a:cubicBezTo>
                  <a:cubicBezTo>
                    <a:pt x="183578" y="300489"/>
                    <a:pt x="189588" y="294017"/>
                    <a:pt x="199759" y="277837"/>
                  </a:cubicBezTo>
                  <a:cubicBezTo>
                    <a:pt x="209467" y="261657"/>
                    <a:pt x="212240" y="257034"/>
                    <a:pt x="221486" y="239929"/>
                  </a:cubicBezTo>
                  <a:cubicBezTo>
                    <a:pt x="230270" y="222824"/>
                    <a:pt x="244138" y="201097"/>
                    <a:pt x="244138" y="201097"/>
                  </a:cubicBezTo>
                  <a:cubicBezTo>
                    <a:pt x="244138" y="201097"/>
                    <a:pt x="249686" y="173359"/>
                    <a:pt x="252922" y="156254"/>
                  </a:cubicBezTo>
                  <a:cubicBezTo>
                    <a:pt x="256620" y="139150"/>
                    <a:pt x="261706" y="120196"/>
                    <a:pt x="267253" y="105865"/>
                  </a:cubicBezTo>
                  <a:cubicBezTo>
                    <a:pt x="272801" y="91534"/>
                    <a:pt x="273725" y="78127"/>
                    <a:pt x="277886" y="64721"/>
                  </a:cubicBezTo>
                  <a:cubicBezTo>
                    <a:pt x="282509" y="51314"/>
                    <a:pt x="290368" y="40219"/>
                    <a:pt x="291292" y="25888"/>
                  </a:cubicBezTo>
                  <a:cubicBezTo>
                    <a:pt x="292217" y="11557"/>
                    <a:pt x="288519" y="0"/>
                    <a:pt x="282509" y="0"/>
                  </a:cubicBezTo>
                  <a:cubicBezTo>
                    <a:pt x="276499" y="0"/>
                    <a:pt x="262630" y="2774"/>
                    <a:pt x="253847" y="10633"/>
                  </a:cubicBezTo>
                  <a:cubicBezTo>
                    <a:pt x="245063" y="18954"/>
                    <a:pt x="231194" y="37445"/>
                    <a:pt x="227958" y="46691"/>
                  </a:cubicBezTo>
                  <a:cubicBezTo>
                    <a:pt x="224260" y="55475"/>
                    <a:pt x="217326" y="67494"/>
                    <a:pt x="217326" y="78127"/>
                  </a:cubicBezTo>
                  <a:cubicBezTo>
                    <a:pt x="217326" y="88760"/>
                    <a:pt x="212703" y="99855"/>
                    <a:pt x="210854" y="119271"/>
                  </a:cubicBezTo>
                  <a:cubicBezTo>
                    <a:pt x="209004" y="139150"/>
                    <a:pt x="206231" y="142848"/>
                    <a:pt x="202070" y="158103"/>
                  </a:cubicBezTo>
                  <a:cubicBezTo>
                    <a:pt x="197447" y="173359"/>
                    <a:pt x="193749" y="177058"/>
                    <a:pt x="184040" y="190464"/>
                  </a:cubicBezTo>
                  <a:cubicBezTo>
                    <a:pt x="174332" y="203870"/>
                    <a:pt x="165087" y="212192"/>
                    <a:pt x="154454" y="223749"/>
                  </a:cubicBezTo>
                  <a:cubicBezTo>
                    <a:pt x="143821" y="235306"/>
                    <a:pt x="131802" y="249637"/>
                    <a:pt x="123018" y="259808"/>
                  </a:cubicBezTo>
                  <a:cubicBezTo>
                    <a:pt x="114235" y="269516"/>
                    <a:pt x="106838" y="272289"/>
                    <a:pt x="98054" y="286621"/>
                  </a:cubicBezTo>
                  <a:cubicBezTo>
                    <a:pt x="89271" y="300952"/>
                    <a:pt x="72166" y="317132"/>
                    <a:pt x="68468" y="327302"/>
                  </a:cubicBezTo>
                  <a:cubicBezTo>
                    <a:pt x="64769" y="337010"/>
                    <a:pt x="55061" y="347181"/>
                    <a:pt x="61996" y="355964"/>
                  </a:cubicBezTo>
                  <a:cubicBezTo>
                    <a:pt x="69392" y="364748"/>
                    <a:pt x="79100" y="366597"/>
                    <a:pt x="82799" y="376768"/>
                  </a:cubicBezTo>
                  <a:cubicBezTo>
                    <a:pt x="86497" y="386476"/>
                    <a:pt x="93431" y="393872"/>
                    <a:pt x="88346" y="402656"/>
                  </a:cubicBezTo>
                  <a:cubicBezTo>
                    <a:pt x="82799" y="411439"/>
                    <a:pt x="84648" y="413288"/>
                    <a:pt x="72166" y="414213"/>
                  </a:cubicBezTo>
                  <a:cubicBezTo>
                    <a:pt x="59684" y="415138"/>
                    <a:pt x="49514" y="406816"/>
                    <a:pt x="46278" y="415138"/>
                  </a:cubicBezTo>
                  <a:cubicBezTo>
                    <a:pt x="42579" y="423459"/>
                    <a:pt x="37494" y="438714"/>
                    <a:pt x="37494" y="445649"/>
                  </a:cubicBezTo>
                  <a:cubicBezTo>
                    <a:pt x="37494" y="453046"/>
                    <a:pt x="37494" y="464603"/>
                    <a:pt x="32871" y="466452"/>
                  </a:cubicBezTo>
                  <a:cubicBezTo>
                    <a:pt x="26862" y="467839"/>
                    <a:pt x="19927" y="465065"/>
                    <a:pt x="19927" y="465065"/>
                  </a:cubicBezTo>
                  <a:close/>
                </a:path>
              </a:pathLst>
            </a:custGeom>
            <a:grpFill/>
            <a:ln w="4620" cap="flat">
              <a:noFill/>
              <a:prstDash val="solid"/>
              <a:miter/>
            </a:ln>
          </p:spPr>
          <p:txBody>
            <a:bodyPr rtlCol="0" anchor="ctr"/>
            <a:lstStyle/>
            <a:p>
              <a:endParaRPr lang="da-DK" dirty="0"/>
            </a:p>
          </p:txBody>
        </p:sp>
        <p:sp>
          <p:nvSpPr>
            <p:cNvPr id="114" name="Freeform: Shape 113">
              <a:extLst>
                <a:ext uri="{FF2B5EF4-FFF2-40B4-BE49-F238E27FC236}">
                  <a16:creationId xmlns:a16="http://schemas.microsoft.com/office/drawing/2014/main" id="{13FA8C80-A123-FD0E-3F03-EB1311002A3E}"/>
                </a:ext>
              </a:extLst>
            </p:cNvPr>
            <p:cNvSpPr/>
            <p:nvPr/>
          </p:nvSpPr>
          <p:spPr>
            <a:xfrm>
              <a:off x="9683535" y="4834232"/>
              <a:ext cx="68389" cy="52397"/>
            </a:xfrm>
            <a:custGeom>
              <a:avLst/>
              <a:gdLst>
                <a:gd name="connsiteX0" fmla="*/ 2744 w 68389"/>
                <a:gd name="connsiteY0" fmla="*/ 1014 h 52397"/>
                <a:gd name="connsiteX1" fmla="*/ 15226 w 68389"/>
                <a:gd name="connsiteY1" fmla="*/ 31987 h 52397"/>
                <a:gd name="connsiteX2" fmla="*/ 37416 w 68389"/>
                <a:gd name="connsiteY2" fmla="*/ 52328 h 52397"/>
                <a:gd name="connsiteX3" fmla="*/ 48973 w 68389"/>
                <a:gd name="connsiteY3" fmla="*/ 36148 h 52397"/>
                <a:gd name="connsiteX4" fmla="*/ 68390 w 68389"/>
                <a:gd name="connsiteY4" fmla="*/ 25515 h 52397"/>
                <a:gd name="connsiteX5" fmla="*/ 56832 w 68389"/>
                <a:gd name="connsiteY5" fmla="*/ 10722 h 52397"/>
                <a:gd name="connsiteX6" fmla="*/ 33718 w 68389"/>
                <a:gd name="connsiteY6" fmla="*/ 3325 h 52397"/>
                <a:gd name="connsiteX7" fmla="*/ 2744 w 68389"/>
                <a:gd name="connsiteY7" fmla="*/ 1014 h 5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 h="52397">
                  <a:moveTo>
                    <a:pt x="2744" y="1014"/>
                  </a:moveTo>
                  <a:cubicBezTo>
                    <a:pt x="-5577" y="5174"/>
                    <a:pt x="6905" y="19043"/>
                    <a:pt x="15226" y="31987"/>
                  </a:cubicBezTo>
                  <a:cubicBezTo>
                    <a:pt x="23547" y="44931"/>
                    <a:pt x="31406" y="53252"/>
                    <a:pt x="37416" y="52328"/>
                  </a:cubicBezTo>
                  <a:cubicBezTo>
                    <a:pt x="42964" y="51403"/>
                    <a:pt x="41577" y="36610"/>
                    <a:pt x="48973" y="36148"/>
                  </a:cubicBezTo>
                  <a:cubicBezTo>
                    <a:pt x="56370" y="35223"/>
                    <a:pt x="68390" y="32912"/>
                    <a:pt x="68390" y="25515"/>
                  </a:cubicBezTo>
                  <a:cubicBezTo>
                    <a:pt x="68390" y="18118"/>
                    <a:pt x="67465" y="9797"/>
                    <a:pt x="56832" y="10722"/>
                  </a:cubicBezTo>
                  <a:cubicBezTo>
                    <a:pt x="46200" y="11646"/>
                    <a:pt x="49436" y="3325"/>
                    <a:pt x="33718" y="3325"/>
                  </a:cubicBezTo>
                  <a:cubicBezTo>
                    <a:pt x="18000" y="3325"/>
                    <a:pt x="9216" y="-2222"/>
                    <a:pt x="2744" y="1014"/>
                  </a:cubicBezTo>
                  <a:close/>
                </a:path>
              </a:pathLst>
            </a:custGeom>
            <a:grpFill/>
            <a:ln w="4620" cap="flat">
              <a:noFill/>
              <a:prstDash val="solid"/>
              <a:miter/>
            </a:ln>
          </p:spPr>
          <p:txBody>
            <a:bodyPr rtlCol="0" anchor="ctr"/>
            <a:lstStyle/>
            <a:p>
              <a:endParaRPr lang="da-DK" dirty="0"/>
            </a:p>
          </p:txBody>
        </p:sp>
        <p:sp>
          <p:nvSpPr>
            <p:cNvPr id="115" name="Freeform: Shape 114">
              <a:extLst>
                <a:ext uri="{FF2B5EF4-FFF2-40B4-BE49-F238E27FC236}">
                  <a16:creationId xmlns:a16="http://schemas.microsoft.com/office/drawing/2014/main" id="{DDDF52EF-CD7A-67DC-8E9D-812E5E003762}"/>
                </a:ext>
              </a:extLst>
            </p:cNvPr>
            <p:cNvSpPr/>
            <p:nvPr/>
          </p:nvSpPr>
          <p:spPr>
            <a:xfrm>
              <a:off x="9775474" y="4806400"/>
              <a:ext cx="65449" cy="50238"/>
            </a:xfrm>
            <a:custGeom>
              <a:avLst/>
              <a:gdLst>
                <a:gd name="connsiteX0" fmla="*/ 11123 w 65449"/>
                <a:gd name="connsiteY0" fmla="*/ 4343 h 50238"/>
                <a:gd name="connsiteX1" fmla="*/ 1415 w 65449"/>
                <a:gd name="connsiteY1" fmla="*/ 20523 h 50238"/>
                <a:gd name="connsiteX2" fmla="*/ 21756 w 65449"/>
                <a:gd name="connsiteY2" fmla="*/ 32081 h 50238"/>
                <a:gd name="connsiteX3" fmla="*/ 43946 w 65449"/>
                <a:gd name="connsiteY3" fmla="*/ 50110 h 50238"/>
                <a:gd name="connsiteX4" fmla="*/ 59664 w 65449"/>
                <a:gd name="connsiteY4" fmla="*/ 41327 h 50238"/>
                <a:gd name="connsiteX5" fmla="*/ 63824 w 65449"/>
                <a:gd name="connsiteY5" fmla="*/ 18212 h 50238"/>
                <a:gd name="connsiteX6" fmla="*/ 53191 w 65449"/>
                <a:gd name="connsiteY6" fmla="*/ 182 h 50238"/>
                <a:gd name="connsiteX7" fmla="*/ 11123 w 65449"/>
                <a:gd name="connsiteY7" fmla="*/ 4343 h 5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449" h="50238">
                  <a:moveTo>
                    <a:pt x="11123" y="4343"/>
                  </a:moveTo>
                  <a:cubicBezTo>
                    <a:pt x="2802" y="7579"/>
                    <a:pt x="-2746" y="17287"/>
                    <a:pt x="1415" y="20523"/>
                  </a:cubicBezTo>
                  <a:cubicBezTo>
                    <a:pt x="5575" y="23759"/>
                    <a:pt x="19444" y="23759"/>
                    <a:pt x="21756" y="32081"/>
                  </a:cubicBezTo>
                  <a:cubicBezTo>
                    <a:pt x="24067" y="40402"/>
                    <a:pt x="36549" y="49185"/>
                    <a:pt x="43946" y="50110"/>
                  </a:cubicBezTo>
                  <a:cubicBezTo>
                    <a:pt x="51342" y="51035"/>
                    <a:pt x="56890" y="46874"/>
                    <a:pt x="59664" y="41327"/>
                  </a:cubicBezTo>
                  <a:cubicBezTo>
                    <a:pt x="61975" y="35779"/>
                    <a:pt x="68447" y="25146"/>
                    <a:pt x="63824" y="18212"/>
                  </a:cubicBezTo>
                  <a:cubicBezTo>
                    <a:pt x="58739" y="11740"/>
                    <a:pt x="67060" y="1107"/>
                    <a:pt x="53191" y="182"/>
                  </a:cubicBezTo>
                  <a:cubicBezTo>
                    <a:pt x="39323" y="-742"/>
                    <a:pt x="18057" y="2032"/>
                    <a:pt x="11123" y="4343"/>
                  </a:cubicBezTo>
                  <a:close/>
                </a:path>
              </a:pathLst>
            </a:custGeom>
            <a:grpFill/>
            <a:ln w="4620" cap="flat">
              <a:noFill/>
              <a:prstDash val="solid"/>
              <a:miter/>
            </a:ln>
          </p:spPr>
          <p:txBody>
            <a:bodyPr rtlCol="0" anchor="ctr"/>
            <a:lstStyle/>
            <a:p>
              <a:endParaRPr lang="da-DK" dirty="0"/>
            </a:p>
          </p:txBody>
        </p:sp>
        <p:sp>
          <p:nvSpPr>
            <p:cNvPr id="116" name="Freeform: Shape 115">
              <a:extLst>
                <a:ext uri="{FF2B5EF4-FFF2-40B4-BE49-F238E27FC236}">
                  <a16:creationId xmlns:a16="http://schemas.microsoft.com/office/drawing/2014/main" id="{185F0FFF-D2B3-1447-3FB8-9883C03C7C57}"/>
                </a:ext>
              </a:extLst>
            </p:cNvPr>
            <p:cNvSpPr/>
            <p:nvPr/>
          </p:nvSpPr>
          <p:spPr>
            <a:xfrm>
              <a:off x="9760181" y="4921170"/>
              <a:ext cx="35248" cy="25552"/>
            </a:xfrm>
            <a:custGeom>
              <a:avLst/>
              <a:gdLst>
                <a:gd name="connsiteX0" fmla="*/ 7000 w 35248"/>
                <a:gd name="connsiteY0" fmla="*/ 62 h 25552"/>
                <a:gd name="connsiteX1" fmla="*/ 1452 w 35248"/>
                <a:gd name="connsiteY1" fmla="*/ 14855 h 25552"/>
                <a:gd name="connsiteX2" fmla="*/ 17170 w 35248"/>
                <a:gd name="connsiteY2" fmla="*/ 25488 h 25552"/>
                <a:gd name="connsiteX3" fmla="*/ 35200 w 35248"/>
                <a:gd name="connsiteY3" fmla="*/ 13006 h 25552"/>
                <a:gd name="connsiteX4" fmla="*/ 7000 w 35248"/>
                <a:gd name="connsiteY4" fmla="*/ 62 h 25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8" h="25552">
                  <a:moveTo>
                    <a:pt x="7000" y="62"/>
                  </a:moveTo>
                  <a:cubicBezTo>
                    <a:pt x="528" y="524"/>
                    <a:pt x="-1784" y="12544"/>
                    <a:pt x="1452" y="14855"/>
                  </a:cubicBezTo>
                  <a:cubicBezTo>
                    <a:pt x="4688" y="17167"/>
                    <a:pt x="10236" y="26412"/>
                    <a:pt x="17170" y="25488"/>
                  </a:cubicBezTo>
                  <a:cubicBezTo>
                    <a:pt x="23642" y="24563"/>
                    <a:pt x="36124" y="17167"/>
                    <a:pt x="35200" y="13006"/>
                  </a:cubicBezTo>
                  <a:cubicBezTo>
                    <a:pt x="33812" y="8845"/>
                    <a:pt x="20868" y="-863"/>
                    <a:pt x="7000" y="62"/>
                  </a:cubicBezTo>
                  <a:close/>
                </a:path>
              </a:pathLst>
            </a:custGeom>
            <a:grpFill/>
            <a:ln w="4620" cap="flat">
              <a:noFill/>
              <a:prstDash val="solid"/>
              <a:miter/>
            </a:ln>
          </p:spPr>
          <p:txBody>
            <a:bodyPr rtlCol="0" anchor="ctr"/>
            <a:lstStyle/>
            <a:p>
              <a:endParaRPr lang="da-DK" dirty="0"/>
            </a:p>
          </p:txBody>
        </p:sp>
        <p:sp>
          <p:nvSpPr>
            <p:cNvPr id="117" name="Freeform: Shape 116">
              <a:extLst>
                <a:ext uri="{FF2B5EF4-FFF2-40B4-BE49-F238E27FC236}">
                  <a16:creationId xmlns:a16="http://schemas.microsoft.com/office/drawing/2014/main" id="{5273AB54-7C0B-B141-ACD2-9252D40CA5E2}"/>
                </a:ext>
              </a:extLst>
            </p:cNvPr>
            <p:cNvSpPr/>
            <p:nvPr/>
          </p:nvSpPr>
          <p:spPr>
            <a:xfrm>
              <a:off x="9472862" y="4529547"/>
              <a:ext cx="29898" cy="48743"/>
            </a:xfrm>
            <a:custGeom>
              <a:avLst/>
              <a:gdLst>
                <a:gd name="connsiteX0" fmla="*/ 9547 w 29898"/>
                <a:gd name="connsiteY0" fmla="*/ 2436 h 48743"/>
                <a:gd name="connsiteX1" fmla="*/ 6311 w 29898"/>
                <a:gd name="connsiteY1" fmla="*/ 21852 h 48743"/>
                <a:gd name="connsiteX2" fmla="*/ 1226 w 29898"/>
                <a:gd name="connsiteY2" fmla="*/ 48665 h 48743"/>
                <a:gd name="connsiteX3" fmla="*/ 20179 w 29898"/>
                <a:gd name="connsiteY3" fmla="*/ 35721 h 48743"/>
                <a:gd name="connsiteX4" fmla="*/ 29887 w 29898"/>
                <a:gd name="connsiteY4" fmla="*/ 9370 h 48743"/>
                <a:gd name="connsiteX5" fmla="*/ 9547 w 29898"/>
                <a:gd name="connsiteY5" fmla="*/ 2436 h 4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98" h="48743">
                  <a:moveTo>
                    <a:pt x="9547" y="2436"/>
                  </a:moveTo>
                  <a:cubicBezTo>
                    <a:pt x="4924" y="7059"/>
                    <a:pt x="9547" y="13993"/>
                    <a:pt x="6311" y="21852"/>
                  </a:cubicBezTo>
                  <a:cubicBezTo>
                    <a:pt x="3075" y="30173"/>
                    <a:pt x="-2473" y="48203"/>
                    <a:pt x="1226" y="48665"/>
                  </a:cubicBezTo>
                  <a:cubicBezTo>
                    <a:pt x="5386" y="49590"/>
                    <a:pt x="18330" y="42193"/>
                    <a:pt x="20179" y="35721"/>
                  </a:cubicBezTo>
                  <a:cubicBezTo>
                    <a:pt x="22029" y="29249"/>
                    <a:pt x="29887" y="15380"/>
                    <a:pt x="29887" y="9370"/>
                  </a:cubicBezTo>
                  <a:cubicBezTo>
                    <a:pt x="30350" y="3823"/>
                    <a:pt x="16481" y="-4036"/>
                    <a:pt x="9547" y="2436"/>
                  </a:cubicBezTo>
                  <a:close/>
                </a:path>
              </a:pathLst>
            </a:custGeom>
            <a:grpFill/>
            <a:ln w="4620" cap="flat">
              <a:noFill/>
              <a:prstDash val="solid"/>
              <a:miter/>
            </a:ln>
          </p:spPr>
          <p:txBody>
            <a:bodyPr rtlCol="0" anchor="ctr"/>
            <a:lstStyle/>
            <a:p>
              <a:endParaRPr lang="da-DK" dirty="0"/>
            </a:p>
          </p:txBody>
        </p:sp>
        <p:sp>
          <p:nvSpPr>
            <p:cNvPr id="118" name="Freeform: Shape 117">
              <a:extLst>
                <a:ext uri="{FF2B5EF4-FFF2-40B4-BE49-F238E27FC236}">
                  <a16:creationId xmlns:a16="http://schemas.microsoft.com/office/drawing/2014/main" id="{2EF395B5-A0EA-3A3B-A720-575617A5ACF2}"/>
                </a:ext>
              </a:extLst>
            </p:cNvPr>
            <p:cNvSpPr/>
            <p:nvPr/>
          </p:nvSpPr>
          <p:spPr>
            <a:xfrm>
              <a:off x="9504849" y="4453127"/>
              <a:ext cx="36731" cy="61264"/>
            </a:xfrm>
            <a:custGeom>
              <a:avLst/>
              <a:gdLst>
                <a:gd name="connsiteX0" fmla="*/ 8994 w 36731"/>
                <a:gd name="connsiteY0" fmla="*/ 1191 h 61264"/>
                <a:gd name="connsiteX1" fmla="*/ 3447 w 36731"/>
                <a:gd name="connsiteY1" fmla="*/ 22457 h 61264"/>
                <a:gd name="connsiteX2" fmla="*/ 19627 w 36731"/>
                <a:gd name="connsiteY2" fmla="*/ 37250 h 61264"/>
                <a:gd name="connsiteX3" fmla="*/ 25174 w 36731"/>
                <a:gd name="connsiteY3" fmla="*/ 57591 h 61264"/>
                <a:gd name="connsiteX4" fmla="*/ 36732 w 36731"/>
                <a:gd name="connsiteY4" fmla="*/ 50194 h 61264"/>
                <a:gd name="connsiteX5" fmla="*/ 35807 w 36731"/>
                <a:gd name="connsiteY5" fmla="*/ 22457 h 61264"/>
                <a:gd name="connsiteX6" fmla="*/ 8994 w 36731"/>
                <a:gd name="connsiteY6" fmla="*/ 1191 h 61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31" h="61264">
                  <a:moveTo>
                    <a:pt x="8994" y="1191"/>
                  </a:moveTo>
                  <a:cubicBezTo>
                    <a:pt x="-714" y="8588"/>
                    <a:pt x="-2563" y="20145"/>
                    <a:pt x="3447" y="22457"/>
                  </a:cubicBezTo>
                  <a:cubicBezTo>
                    <a:pt x="8994" y="24768"/>
                    <a:pt x="20552" y="31240"/>
                    <a:pt x="19627" y="37250"/>
                  </a:cubicBezTo>
                  <a:cubicBezTo>
                    <a:pt x="18702" y="42798"/>
                    <a:pt x="20552" y="48807"/>
                    <a:pt x="25174" y="57591"/>
                  </a:cubicBezTo>
                  <a:cubicBezTo>
                    <a:pt x="29797" y="66375"/>
                    <a:pt x="36732" y="57591"/>
                    <a:pt x="36732" y="50194"/>
                  </a:cubicBezTo>
                  <a:cubicBezTo>
                    <a:pt x="36732" y="42798"/>
                    <a:pt x="36732" y="28004"/>
                    <a:pt x="35807" y="22457"/>
                  </a:cubicBezTo>
                  <a:cubicBezTo>
                    <a:pt x="34882" y="16447"/>
                    <a:pt x="16853" y="-5281"/>
                    <a:pt x="8994" y="1191"/>
                  </a:cubicBezTo>
                  <a:close/>
                </a:path>
              </a:pathLst>
            </a:custGeom>
            <a:grpFill/>
            <a:ln w="4620" cap="flat">
              <a:noFill/>
              <a:prstDash val="solid"/>
              <a:miter/>
            </a:ln>
          </p:spPr>
          <p:txBody>
            <a:bodyPr rtlCol="0" anchor="ctr"/>
            <a:lstStyle/>
            <a:p>
              <a:endParaRPr lang="da-DK" dirty="0"/>
            </a:p>
          </p:txBody>
        </p:sp>
        <p:sp>
          <p:nvSpPr>
            <p:cNvPr id="119" name="Freeform: Shape 118">
              <a:extLst>
                <a:ext uri="{FF2B5EF4-FFF2-40B4-BE49-F238E27FC236}">
                  <a16:creationId xmlns:a16="http://schemas.microsoft.com/office/drawing/2014/main" id="{1A70C8F7-7A2A-4E34-F35C-41AFF8DC03E7}"/>
                </a:ext>
              </a:extLst>
            </p:cNvPr>
            <p:cNvSpPr/>
            <p:nvPr/>
          </p:nvSpPr>
          <p:spPr>
            <a:xfrm>
              <a:off x="10210675" y="4872926"/>
              <a:ext cx="58004" cy="34474"/>
            </a:xfrm>
            <a:custGeom>
              <a:avLst/>
              <a:gdLst>
                <a:gd name="connsiteX0" fmla="*/ 23418 w 58004"/>
                <a:gd name="connsiteY0" fmla="*/ 690 h 34474"/>
                <a:gd name="connsiteX1" fmla="*/ 2153 w 58004"/>
                <a:gd name="connsiteY1" fmla="*/ 13172 h 34474"/>
                <a:gd name="connsiteX2" fmla="*/ 7238 w 58004"/>
                <a:gd name="connsiteY2" fmla="*/ 34438 h 34474"/>
                <a:gd name="connsiteX3" fmla="*/ 43297 w 58004"/>
                <a:gd name="connsiteY3" fmla="*/ 28890 h 34474"/>
                <a:gd name="connsiteX4" fmla="*/ 56241 w 58004"/>
                <a:gd name="connsiteY4" fmla="*/ 19182 h 34474"/>
                <a:gd name="connsiteX5" fmla="*/ 23418 w 58004"/>
                <a:gd name="connsiteY5" fmla="*/ 690 h 3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04" h="34474">
                  <a:moveTo>
                    <a:pt x="23418" y="690"/>
                  </a:moveTo>
                  <a:cubicBezTo>
                    <a:pt x="10936" y="5313"/>
                    <a:pt x="4002" y="7163"/>
                    <a:pt x="2153" y="13172"/>
                  </a:cubicBezTo>
                  <a:cubicBezTo>
                    <a:pt x="304" y="18720"/>
                    <a:pt x="-3395" y="35362"/>
                    <a:pt x="7238" y="34438"/>
                  </a:cubicBezTo>
                  <a:cubicBezTo>
                    <a:pt x="17871" y="33513"/>
                    <a:pt x="36825" y="26116"/>
                    <a:pt x="43297" y="28890"/>
                  </a:cubicBezTo>
                  <a:cubicBezTo>
                    <a:pt x="49769" y="31202"/>
                    <a:pt x="62713" y="25654"/>
                    <a:pt x="56241" y="19182"/>
                  </a:cubicBezTo>
                  <a:cubicBezTo>
                    <a:pt x="49769" y="12248"/>
                    <a:pt x="34976" y="-3470"/>
                    <a:pt x="23418" y="690"/>
                  </a:cubicBezTo>
                  <a:close/>
                </a:path>
              </a:pathLst>
            </a:custGeom>
            <a:grpFill/>
            <a:ln w="4620" cap="flat">
              <a:noFill/>
              <a:prstDash val="solid"/>
              <a:miter/>
            </a:ln>
          </p:spPr>
          <p:txBody>
            <a:bodyPr rtlCol="0" anchor="ctr"/>
            <a:lstStyle/>
            <a:p>
              <a:endParaRPr lang="da-DK" dirty="0"/>
            </a:p>
          </p:txBody>
        </p:sp>
        <p:grpSp>
          <p:nvGrpSpPr>
            <p:cNvPr id="120" name="Content Placeholder 8">
              <a:extLst>
                <a:ext uri="{FF2B5EF4-FFF2-40B4-BE49-F238E27FC236}">
                  <a16:creationId xmlns:a16="http://schemas.microsoft.com/office/drawing/2014/main" id="{D7572934-6D92-A810-4171-48ACC18456A3}"/>
                </a:ext>
              </a:extLst>
            </p:cNvPr>
            <p:cNvGrpSpPr/>
            <p:nvPr/>
          </p:nvGrpSpPr>
          <p:grpSpPr>
            <a:xfrm>
              <a:off x="9347102" y="4832145"/>
              <a:ext cx="987423" cy="586623"/>
              <a:chOff x="9347111" y="4832140"/>
              <a:chExt cx="987424" cy="586623"/>
            </a:xfrm>
            <a:grpFill/>
          </p:grpSpPr>
          <p:sp>
            <p:nvSpPr>
              <p:cNvPr id="149" name="Freeform: Shape 148">
                <a:extLst>
                  <a:ext uri="{FF2B5EF4-FFF2-40B4-BE49-F238E27FC236}">
                    <a16:creationId xmlns:a16="http://schemas.microsoft.com/office/drawing/2014/main" id="{95CDD145-CAB7-3AEB-AA35-C5400829E6D1}"/>
                  </a:ext>
                </a:extLst>
              </p:cNvPr>
              <p:cNvSpPr/>
              <p:nvPr/>
            </p:nvSpPr>
            <p:spPr>
              <a:xfrm>
                <a:off x="9347111" y="4845411"/>
                <a:ext cx="735360" cy="511833"/>
              </a:xfrm>
              <a:custGeom>
                <a:avLst/>
                <a:gdLst>
                  <a:gd name="connsiteX0" fmla="*/ 713171 w 735360"/>
                  <a:gd name="connsiteY0" fmla="*/ 341171 h 511833"/>
                  <a:gd name="connsiteX1" fmla="*/ 733512 w 735360"/>
                  <a:gd name="connsiteY1" fmla="*/ 338860 h 511833"/>
                  <a:gd name="connsiteX2" fmla="*/ 735361 w 735360"/>
                  <a:gd name="connsiteY2" fmla="*/ 333774 h 511833"/>
                  <a:gd name="connsiteX3" fmla="*/ 732125 w 735360"/>
                  <a:gd name="connsiteY3" fmla="*/ 319906 h 511833"/>
                  <a:gd name="connsiteX4" fmla="*/ 725190 w 735360"/>
                  <a:gd name="connsiteY4" fmla="*/ 306037 h 511833"/>
                  <a:gd name="connsiteX5" fmla="*/ 711322 w 735360"/>
                  <a:gd name="connsiteY5" fmla="*/ 288932 h 511833"/>
                  <a:gd name="connsiteX6" fmla="*/ 702076 w 735360"/>
                  <a:gd name="connsiteY6" fmla="*/ 272290 h 511833"/>
                  <a:gd name="connsiteX7" fmla="*/ 684047 w 735360"/>
                  <a:gd name="connsiteY7" fmla="*/ 237156 h 511833"/>
                  <a:gd name="connsiteX8" fmla="*/ 681735 w 735360"/>
                  <a:gd name="connsiteY8" fmla="*/ 210805 h 511833"/>
                  <a:gd name="connsiteX9" fmla="*/ 672027 w 735360"/>
                  <a:gd name="connsiteY9" fmla="*/ 189540 h 511833"/>
                  <a:gd name="connsiteX10" fmla="*/ 648450 w 735360"/>
                  <a:gd name="connsiteY10" fmla="*/ 184454 h 511833"/>
                  <a:gd name="connsiteX11" fmla="*/ 646139 w 735360"/>
                  <a:gd name="connsiteY11" fmla="*/ 165038 h 511833"/>
                  <a:gd name="connsiteX12" fmla="*/ 639667 w 735360"/>
                  <a:gd name="connsiteY12" fmla="*/ 143773 h 511833"/>
                  <a:gd name="connsiteX13" fmla="*/ 618401 w 735360"/>
                  <a:gd name="connsiteY13" fmla="*/ 127592 h 511833"/>
                  <a:gd name="connsiteX14" fmla="*/ 590664 w 735360"/>
                  <a:gd name="connsiteY14" fmla="*/ 116960 h 511833"/>
                  <a:gd name="connsiteX15" fmla="*/ 572634 w 735360"/>
                  <a:gd name="connsiteY15" fmla="*/ 104478 h 511833"/>
                  <a:gd name="connsiteX16" fmla="*/ 559690 w 735360"/>
                  <a:gd name="connsiteY16" fmla="*/ 98006 h 511833"/>
                  <a:gd name="connsiteX17" fmla="*/ 556454 w 735360"/>
                  <a:gd name="connsiteY17" fmla="*/ 126668 h 511833"/>
                  <a:gd name="connsiteX18" fmla="*/ 558766 w 735360"/>
                  <a:gd name="connsiteY18" fmla="*/ 158566 h 511833"/>
                  <a:gd name="connsiteX19" fmla="*/ 549058 w 735360"/>
                  <a:gd name="connsiteY19" fmla="*/ 169199 h 511833"/>
                  <a:gd name="connsiteX20" fmla="*/ 522707 w 735360"/>
                  <a:gd name="connsiteY20" fmla="*/ 168274 h 511833"/>
                  <a:gd name="connsiteX21" fmla="*/ 505602 w 735360"/>
                  <a:gd name="connsiteY21" fmla="*/ 174746 h 511833"/>
                  <a:gd name="connsiteX22" fmla="*/ 512999 w 735360"/>
                  <a:gd name="connsiteY22" fmla="*/ 191851 h 511833"/>
                  <a:gd name="connsiteX23" fmla="*/ 521320 w 735360"/>
                  <a:gd name="connsiteY23" fmla="*/ 208956 h 511833"/>
                  <a:gd name="connsiteX24" fmla="*/ 503291 w 735360"/>
                  <a:gd name="connsiteY24" fmla="*/ 213116 h 511833"/>
                  <a:gd name="connsiteX25" fmla="*/ 494507 w 735360"/>
                  <a:gd name="connsiteY25" fmla="*/ 196936 h 511833"/>
                  <a:gd name="connsiteX26" fmla="*/ 476478 w 735360"/>
                  <a:gd name="connsiteY26" fmla="*/ 191389 h 511833"/>
                  <a:gd name="connsiteX27" fmla="*/ 433022 w 735360"/>
                  <a:gd name="connsiteY27" fmla="*/ 175671 h 511833"/>
                  <a:gd name="connsiteX28" fmla="*/ 393727 w 735360"/>
                  <a:gd name="connsiteY28" fmla="*/ 161802 h 511833"/>
                  <a:gd name="connsiteX29" fmla="*/ 367377 w 735360"/>
                  <a:gd name="connsiteY29" fmla="*/ 141461 h 511833"/>
                  <a:gd name="connsiteX30" fmla="*/ 346111 w 735360"/>
                  <a:gd name="connsiteY30" fmla="*/ 104478 h 511833"/>
                  <a:gd name="connsiteX31" fmla="*/ 309128 w 735360"/>
                  <a:gd name="connsiteY31" fmla="*/ 70268 h 511833"/>
                  <a:gd name="connsiteX32" fmla="*/ 273994 w 735360"/>
                  <a:gd name="connsiteY32" fmla="*/ 25888 h 511833"/>
                  <a:gd name="connsiteX33" fmla="*/ 241171 w 735360"/>
                  <a:gd name="connsiteY33" fmla="*/ 6934 h 511833"/>
                  <a:gd name="connsiteX34" fmla="*/ 192169 w 735360"/>
                  <a:gd name="connsiteY34" fmla="*/ 1849 h 511833"/>
                  <a:gd name="connsiteX35" fmla="*/ 152874 w 735360"/>
                  <a:gd name="connsiteY35" fmla="*/ 1849 h 511833"/>
                  <a:gd name="connsiteX36" fmla="*/ 117740 w 735360"/>
                  <a:gd name="connsiteY36" fmla="*/ 16642 h 511833"/>
                  <a:gd name="connsiteX37" fmla="*/ 78445 w 735360"/>
                  <a:gd name="connsiteY37" fmla="*/ 20803 h 511833"/>
                  <a:gd name="connsiteX38" fmla="*/ 30829 w 735360"/>
                  <a:gd name="connsiteY38" fmla="*/ 74429 h 511833"/>
                  <a:gd name="connsiteX39" fmla="*/ 50245 w 735360"/>
                  <a:gd name="connsiteY39" fmla="*/ 129442 h 511833"/>
                  <a:gd name="connsiteX40" fmla="*/ 83068 w 735360"/>
                  <a:gd name="connsiteY40" fmla="*/ 156255 h 511833"/>
                  <a:gd name="connsiteX41" fmla="*/ 112654 w 735360"/>
                  <a:gd name="connsiteY41" fmla="*/ 183067 h 511833"/>
                  <a:gd name="connsiteX42" fmla="*/ 97861 w 735360"/>
                  <a:gd name="connsiteY42" fmla="*/ 212654 h 511833"/>
                  <a:gd name="connsiteX43" fmla="*/ 63652 w 735360"/>
                  <a:gd name="connsiteY43" fmla="*/ 242241 h 511833"/>
                  <a:gd name="connsiteX44" fmla="*/ 32678 w 735360"/>
                  <a:gd name="connsiteY44" fmla="*/ 224211 h 511833"/>
                  <a:gd name="connsiteX45" fmla="*/ 10488 w 735360"/>
                  <a:gd name="connsiteY45" fmla="*/ 219589 h 511833"/>
                  <a:gd name="connsiteX46" fmla="*/ 318 w 735360"/>
                  <a:gd name="connsiteY46" fmla="*/ 245015 h 511833"/>
                  <a:gd name="connsiteX47" fmla="*/ 18347 w 735360"/>
                  <a:gd name="connsiteY47" fmla="*/ 281998 h 511833"/>
                  <a:gd name="connsiteX48" fmla="*/ 45160 w 735360"/>
                  <a:gd name="connsiteY48" fmla="*/ 311584 h 511833"/>
                  <a:gd name="connsiteX49" fmla="*/ 117740 w 735360"/>
                  <a:gd name="connsiteY49" fmla="*/ 318981 h 511833"/>
                  <a:gd name="connsiteX50" fmla="*/ 202339 w 735360"/>
                  <a:gd name="connsiteY50" fmla="*/ 351804 h 511833"/>
                  <a:gd name="connsiteX51" fmla="*/ 280929 w 735360"/>
                  <a:gd name="connsiteY51" fmla="*/ 415600 h 511833"/>
                  <a:gd name="connsiteX52" fmla="*/ 359518 w 735360"/>
                  <a:gd name="connsiteY52" fmla="*/ 482170 h 511833"/>
                  <a:gd name="connsiteX53" fmla="*/ 409908 w 735360"/>
                  <a:gd name="connsiteY53" fmla="*/ 511756 h 511833"/>
                  <a:gd name="connsiteX54" fmla="*/ 438108 w 735360"/>
                  <a:gd name="connsiteY54" fmla="*/ 480783 h 511833"/>
                  <a:gd name="connsiteX55" fmla="*/ 460298 w 735360"/>
                  <a:gd name="connsiteY55" fmla="*/ 442413 h 511833"/>
                  <a:gd name="connsiteX56" fmla="*/ 525481 w 735360"/>
                  <a:gd name="connsiteY56" fmla="*/ 433629 h 511833"/>
                  <a:gd name="connsiteX57" fmla="*/ 601296 w 735360"/>
                  <a:gd name="connsiteY57" fmla="*/ 436403 h 511833"/>
                  <a:gd name="connsiteX58" fmla="*/ 645214 w 735360"/>
                  <a:gd name="connsiteY58" fmla="*/ 447036 h 511833"/>
                  <a:gd name="connsiteX59" fmla="*/ 662781 w 735360"/>
                  <a:gd name="connsiteY59" fmla="*/ 459055 h 511833"/>
                  <a:gd name="connsiteX60" fmla="*/ 685896 w 735360"/>
                  <a:gd name="connsiteY60" fmla="*/ 466452 h 511833"/>
                  <a:gd name="connsiteX61" fmla="*/ 705312 w 735360"/>
                  <a:gd name="connsiteY61" fmla="*/ 454432 h 511833"/>
                  <a:gd name="connsiteX62" fmla="*/ 714096 w 735360"/>
                  <a:gd name="connsiteY62" fmla="*/ 433167 h 511833"/>
                  <a:gd name="connsiteX63" fmla="*/ 726115 w 735360"/>
                  <a:gd name="connsiteY63" fmla="*/ 416525 h 511833"/>
                  <a:gd name="connsiteX64" fmla="*/ 727040 w 735360"/>
                  <a:gd name="connsiteY64" fmla="*/ 396184 h 511833"/>
                  <a:gd name="connsiteX65" fmla="*/ 709935 w 735360"/>
                  <a:gd name="connsiteY65" fmla="*/ 387862 h 511833"/>
                  <a:gd name="connsiteX66" fmla="*/ 698378 w 735360"/>
                  <a:gd name="connsiteY66" fmla="*/ 370295 h 511833"/>
                  <a:gd name="connsiteX67" fmla="*/ 702076 w 735360"/>
                  <a:gd name="connsiteY67" fmla="*/ 345332 h 511833"/>
                  <a:gd name="connsiteX68" fmla="*/ 713171 w 735360"/>
                  <a:gd name="connsiteY68" fmla="*/ 341171 h 5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735360" h="511833">
                    <a:moveTo>
                      <a:pt x="713171" y="341171"/>
                    </a:moveTo>
                    <a:cubicBezTo>
                      <a:pt x="716407" y="340709"/>
                      <a:pt x="732125" y="340246"/>
                      <a:pt x="733512" y="338860"/>
                    </a:cubicBezTo>
                    <a:cubicBezTo>
                      <a:pt x="733974" y="338397"/>
                      <a:pt x="734899" y="336086"/>
                      <a:pt x="735361" y="333774"/>
                    </a:cubicBezTo>
                    <a:cubicBezTo>
                      <a:pt x="735361" y="328227"/>
                      <a:pt x="733974" y="327765"/>
                      <a:pt x="732125" y="319906"/>
                    </a:cubicBezTo>
                    <a:cubicBezTo>
                      <a:pt x="730276" y="311584"/>
                      <a:pt x="727040" y="312509"/>
                      <a:pt x="725190" y="306037"/>
                    </a:cubicBezTo>
                    <a:cubicBezTo>
                      <a:pt x="723341" y="299565"/>
                      <a:pt x="715482" y="293555"/>
                      <a:pt x="711322" y="288932"/>
                    </a:cubicBezTo>
                    <a:cubicBezTo>
                      <a:pt x="707161" y="284309"/>
                      <a:pt x="704387" y="277837"/>
                      <a:pt x="702076" y="272290"/>
                    </a:cubicBezTo>
                    <a:cubicBezTo>
                      <a:pt x="700227" y="267667"/>
                      <a:pt x="685434" y="245015"/>
                      <a:pt x="684047" y="237156"/>
                    </a:cubicBezTo>
                    <a:cubicBezTo>
                      <a:pt x="682197" y="225598"/>
                      <a:pt x="686358" y="214966"/>
                      <a:pt x="681735" y="210805"/>
                    </a:cubicBezTo>
                    <a:cubicBezTo>
                      <a:pt x="676650" y="206644"/>
                      <a:pt x="679886" y="191389"/>
                      <a:pt x="672027" y="189540"/>
                    </a:cubicBezTo>
                    <a:cubicBezTo>
                      <a:pt x="663706" y="187690"/>
                      <a:pt x="656309" y="187690"/>
                      <a:pt x="648450" y="184454"/>
                    </a:cubicBezTo>
                    <a:cubicBezTo>
                      <a:pt x="640129" y="181218"/>
                      <a:pt x="645214" y="171510"/>
                      <a:pt x="646139" y="165038"/>
                    </a:cubicBezTo>
                    <a:cubicBezTo>
                      <a:pt x="647063" y="158566"/>
                      <a:pt x="646139" y="150245"/>
                      <a:pt x="639667" y="143773"/>
                    </a:cubicBezTo>
                    <a:cubicBezTo>
                      <a:pt x="633195" y="137300"/>
                      <a:pt x="624873" y="128055"/>
                      <a:pt x="618401" y="127592"/>
                    </a:cubicBezTo>
                    <a:cubicBezTo>
                      <a:pt x="611929" y="126668"/>
                      <a:pt x="597136" y="121120"/>
                      <a:pt x="590664" y="116960"/>
                    </a:cubicBezTo>
                    <a:cubicBezTo>
                      <a:pt x="584192" y="112799"/>
                      <a:pt x="574946" y="108639"/>
                      <a:pt x="572634" y="104478"/>
                    </a:cubicBezTo>
                    <a:cubicBezTo>
                      <a:pt x="570323" y="100317"/>
                      <a:pt x="561077" y="93845"/>
                      <a:pt x="559690" y="98006"/>
                    </a:cubicBezTo>
                    <a:cubicBezTo>
                      <a:pt x="557841" y="102166"/>
                      <a:pt x="556454" y="116035"/>
                      <a:pt x="556454" y="126668"/>
                    </a:cubicBezTo>
                    <a:cubicBezTo>
                      <a:pt x="556454" y="137300"/>
                      <a:pt x="558766" y="156255"/>
                      <a:pt x="558766" y="158566"/>
                    </a:cubicBezTo>
                    <a:cubicBezTo>
                      <a:pt x="558766" y="160877"/>
                      <a:pt x="556917" y="169199"/>
                      <a:pt x="549058" y="169199"/>
                    </a:cubicBezTo>
                    <a:cubicBezTo>
                      <a:pt x="540736" y="169199"/>
                      <a:pt x="530103" y="169199"/>
                      <a:pt x="522707" y="168274"/>
                    </a:cubicBezTo>
                    <a:cubicBezTo>
                      <a:pt x="515310" y="167349"/>
                      <a:pt x="504677" y="170123"/>
                      <a:pt x="505602" y="174746"/>
                    </a:cubicBezTo>
                    <a:cubicBezTo>
                      <a:pt x="506527" y="179831"/>
                      <a:pt x="508838" y="189540"/>
                      <a:pt x="512999" y="191851"/>
                    </a:cubicBezTo>
                    <a:cubicBezTo>
                      <a:pt x="517159" y="194162"/>
                      <a:pt x="526868" y="206644"/>
                      <a:pt x="521320" y="208956"/>
                    </a:cubicBezTo>
                    <a:cubicBezTo>
                      <a:pt x="515772" y="211267"/>
                      <a:pt x="506527" y="217739"/>
                      <a:pt x="503291" y="213116"/>
                    </a:cubicBezTo>
                    <a:cubicBezTo>
                      <a:pt x="500054" y="208031"/>
                      <a:pt x="499130" y="199248"/>
                      <a:pt x="494507" y="196936"/>
                    </a:cubicBezTo>
                    <a:cubicBezTo>
                      <a:pt x="489422" y="194625"/>
                      <a:pt x="479714" y="190464"/>
                      <a:pt x="476478" y="191389"/>
                    </a:cubicBezTo>
                    <a:cubicBezTo>
                      <a:pt x="473242" y="192313"/>
                      <a:pt x="451052" y="178444"/>
                      <a:pt x="433022" y="175671"/>
                    </a:cubicBezTo>
                    <a:cubicBezTo>
                      <a:pt x="414993" y="173359"/>
                      <a:pt x="406672" y="168274"/>
                      <a:pt x="393727" y="161802"/>
                    </a:cubicBezTo>
                    <a:cubicBezTo>
                      <a:pt x="380783" y="155330"/>
                      <a:pt x="377547" y="154405"/>
                      <a:pt x="367377" y="141461"/>
                    </a:cubicBezTo>
                    <a:cubicBezTo>
                      <a:pt x="357669" y="128517"/>
                      <a:pt x="349348" y="113724"/>
                      <a:pt x="346111" y="104478"/>
                    </a:cubicBezTo>
                    <a:cubicBezTo>
                      <a:pt x="342875" y="95694"/>
                      <a:pt x="324846" y="81363"/>
                      <a:pt x="309128" y="70268"/>
                    </a:cubicBezTo>
                    <a:cubicBezTo>
                      <a:pt x="293410" y="58711"/>
                      <a:pt x="283702" y="36521"/>
                      <a:pt x="273994" y="25888"/>
                    </a:cubicBezTo>
                    <a:cubicBezTo>
                      <a:pt x="264286" y="15256"/>
                      <a:pt x="253653" y="6934"/>
                      <a:pt x="241171" y="6934"/>
                    </a:cubicBezTo>
                    <a:cubicBezTo>
                      <a:pt x="228690" y="6934"/>
                      <a:pt x="209273" y="1849"/>
                      <a:pt x="192169" y="1849"/>
                    </a:cubicBezTo>
                    <a:cubicBezTo>
                      <a:pt x="175064" y="1849"/>
                      <a:pt x="167667" y="-2311"/>
                      <a:pt x="152874" y="1849"/>
                    </a:cubicBezTo>
                    <a:cubicBezTo>
                      <a:pt x="138080" y="6010"/>
                      <a:pt x="132533" y="14331"/>
                      <a:pt x="117740" y="16642"/>
                    </a:cubicBezTo>
                    <a:cubicBezTo>
                      <a:pt x="102946" y="18954"/>
                      <a:pt x="86304" y="14331"/>
                      <a:pt x="78445" y="20803"/>
                    </a:cubicBezTo>
                    <a:cubicBezTo>
                      <a:pt x="62265" y="34672"/>
                      <a:pt x="36839" y="57787"/>
                      <a:pt x="30829" y="74429"/>
                    </a:cubicBezTo>
                    <a:cubicBezTo>
                      <a:pt x="24819" y="90609"/>
                      <a:pt x="39612" y="122045"/>
                      <a:pt x="50245" y="129442"/>
                    </a:cubicBezTo>
                    <a:cubicBezTo>
                      <a:pt x="60415" y="136838"/>
                      <a:pt x="72435" y="148858"/>
                      <a:pt x="83068" y="156255"/>
                    </a:cubicBezTo>
                    <a:cubicBezTo>
                      <a:pt x="93238" y="163651"/>
                      <a:pt x="111268" y="174284"/>
                      <a:pt x="112654" y="183067"/>
                    </a:cubicBezTo>
                    <a:cubicBezTo>
                      <a:pt x="114041" y="191851"/>
                      <a:pt x="102484" y="209880"/>
                      <a:pt x="97861" y="212654"/>
                    </a:cubicBezTo>
                    <a:cubicBezTo>
                      <a:pt x="93238" y="215428"/>
                      <a:pt x="78445" y="242241"/>
                      <a:pt x="63652" y="242241"/>
                    </a:cubicBezTo>
                    <a:cubicBezTo>
                      <a:pt x="48858" y="242241"/>
                      <a:pt x="40075" y="233457"/>
                      <a:pt x="32678" y="224211"/>
                    </a:cubicBezTo>
                    <a:cubicBezTo>
                      <a:pt x="25281" y="215428"/>
                      <a:pt x="16498" y="209418"/>
                      <a:pt x="10488" y="219589"/>
                    </a:cubicBezTo>
                    <a:cubicBezTo>
                      <a:pt x="4478" y="229759"/>
                      <a:pt x="3091" y="240392"/>
                      <a:pt x="318" y="245015"/>
                    </a:cubicBezTo>
                    <a:cubicBezTo>
                      <a:pt x="-2456" y="249637"/>
                      <a:pt x="13724" y="270441"/>
                      <a:pt x="18347" y="281998"/>
                    </a:cubicBezTo>
                    <a:cubicBezTo>
                      <a:pt x="22970" y="294017"/>
                      <a:pt x="24357" y="308811"/>
                      <a:pt x="45160" y="311584"/>
                    </a:cubicBezTo>
                    <a:cubicBezTo>
                      <a:pt x="65963" y="314358"/>
                      <a:pt x="95549" y="311584"/>
                      <a:pt x="117740" y="318981"/>
                    </a:cubicBezTo>
                    <a:cubicBezTo>
                      <a:pt x="139930" y="326378"/>
                      <a:pt x="180149" y="338397"/>
                      <a:pt x="202339" y="351804"/>
                    </a:cubicBezTo>
                    <a:cubicBezTo>
                      <a:pt x="224529" y="365210"/>
                      <a:pt x="263361" y="393410"/>
                      <a:pt x="280929" y="415600"/>
                    </a:cubicBezTo>
                    <a:cubicBezTo>
                      <a:pt x="298958" y="437790"/>
                      <a:pt x="349348" y="469226"/>
                      <a:pt x="359518" y="482170"/>
                    </a:cubicBezTo>
                    <a:cubicBezTo>
                      <a:pt x="369689" y="495576"/>
                      <a:pt x="402511" y="513144"/>
                      <a:pt x="409908" y="511756"/>
                    </a:cubicBezTo>
                    <a:cubicBezTo>
                      <a:pt x="417304" y="510370"/>
                      <a:pt x="435334" y="493727"/>
                      <a:pt x="438108" y="480783"/>
                    </a:cubicBezTo>
                    <a:cubicBezTo>
                      <a:pt x="440881" y="467377"/>
                      <a:pt x="450127" y="446573"/>
                      <a:pt x="460298" y="442413"/>
                    </a:cubicBezTo>
                    <a:cubicBezTo>
                      <a:pt x="470468" y="437790"/>
                      <a:pt x="507913" y="433629"/>
                      <a:pt x="525481" y="433629"/>
                    </a:cubicBezTo>
                    <a:cubicBezTo>
                      <a:pt x="543510" y="433629"/>
                      <a:pt x="592051" y="433629"/>
                      <a:pt x="601296" y="436403"/>
                    </a:cubicBezTo>
                    <a:cubicBezTo>
                      <a:pt x="610080" y="439177"/>
                      <a:pt x="640129" y="443800"/>
                      <a:pt x="645214" y="447036"/>
                    </a:cubicBezTo>
                    <a:cubicBezTo>
                      <a:pt x="650299" y="449810"/>
                      <a:pt x="657234" y="456281"/>
                      <a:pt x="662781" y="459055"/>
                    </a:cubicBezTo>
                    <a:cubicBezTo>
                      <a:pt x="668329" y="461829"/>
                      <a:pt x="680811" y="465990"/>
                      <a:pt x="685896" y="466452"/>
                    </a:cubicBezTo>
                    <a:cubicBezTo>
                      <a:pt x="690981" y="466914"/>
                      <a:pt x="703001" y="459980"/>
                      <a:pt x="705312" y="454432"/>
                    </a:cubicBezTo>
                    <a:cubicBezTo>
                      <a:pt x="707623" y="448885"/>
                      <a:pt x="709935" y="437328"/>
                      <a:pt x="714096" y="433167"/>
                    </a:cubicBezTo>
                    <a:cubicBezTo>
                      <a:pt x="718256" y="428544"/>
                      <a:pt x="726115" y="422534"/>
                      <a:pt x="726115" y="416525"/>
                    </a:cubicBezTo>
                    <a:cubicBezTo>
                      <a:pt x="726115" y="410515"/>
                      <a:pt x="729351" y="398033"/>
                      <a:pt x="727040" y="396184"/>
                    </a:cubicBezTo>
                    <a:cubicBezTo>
                      <a:pt x="724266" y="394335"/>
                      <a:pt x="715020" y="392023"/>
                      <a:pt x="709935" y="387862"/>
                    </a:cubicBezTo>
                    <a:cubicBezTo>
                      <a:pt x="705312" y="383702"/>
                      <a:pt x="698378" y="374456"/>
                      <a:pt x="698378" y="370295"/>
                    </a:cubicBezTo>
                    <a:cubicBezTo>
                      <a:pt x="698378" y="365672"/>
                      <a:pt x="700689" y="349492"/>
                      <a:pt x="702076" y="345332"/>
                    </a:cubicBezTo>
                    <a:cubicBezTo>
                      <a:pt x="703463" y="342096"/>
                      <a:pt x="709935" y="341171"/>
                      <a:pt x="713171" y="341171"/>
                    </a:cubicBezTo>
                    <a:close/>
                  </a:path>
                </a:pathLst>
              </a:custGeom>
              <a:grpFill/>
              <a:ln w="4620" cap="flat">
                <a:noFill/>
                <a:prstDash val="solid"/>
                <a:miter/>
              </a:ln>
            </p:spPr>
            <p:txBody>
              <a:bodyPr rtlCol="0" anchor="ctr"/>
              <a:lstStyle/>
              <a:p>
                <a:endParaRPr lang="da-DK" dirty="0"/>
              </a:p>
            </p:txBody>
          </p:sp>
          <p:sp>
            <p:nvSpPr>
              <p:cNvPr id="150" name="Freeform: Shape 149">
                <a:extLst>
                  <a:ext uri="{FF2B5EF4-FFF2-40B4-BE49-F238E27FC236}">
                    <a16:creationId xmlns:a16="http://schemas.microsoft.com/office/drawing/2014/main" id="{257BA6FA-7B23-0483-DFCC-DE398C47E5DC}"/>
                  </a:ext>
                </a:extLst>
              </p:cNvPr>
              <p:cNvSpPr/>
              <p:nvPr/>
            </p:nvSpPr>
            <p:spPr>
              <a:xfrm>
                <a:off x="9957771" y="4832140"/>
                <a:ext cx="376765" cy="586623"/>
              </a:xfrm>
              <a:custGeom>
                <a:avLst/>
                <a:gdLst>
                  <a:gd name="connsiteX0" fmla="*/ 376188 w 376765"/>
                  <a:gd name="connsiteY0" fmla="*/ 180621 h 586623"/>
                  <a:gd name="connsiteX1" fmla="*/ 363243 w 376765"/>
                  <a:gd name="connsiteY1" fmla="*/ 154271 h 586623"/>
                  <a:gd name="connsiteX2" fmla="*/ 343827 w 376765"/>
                  <a:gd name="connsiteY2" fmla="*/ 133930 h 586623"/>
                  <a:gd name="connsiteX3" fmla="*/ 323486 w 376765"/>
                  <a:gd name="connsiteY3" fmla="*/ 114514 h 586623"/>
                  <a:gd name="connsiteX4" fmla="*/ 277719 w 376765"/>
                  <a:gd name="connsiteY4" fmla="*/ 108042 h 586623"/>
                  <a:gd name="connsiteX5" fmla="*/ 243972 w 376765"/>
                  <a:gd name="connsiteY5" fmla="*/ 99258 h 586623"/>
                  <a:gd name="connsiteX6" fmla="*/ 212998 w 376765"/>
                  <a:gd name="connsiteY6" fmla="*/ 88625 h 586623"/>
                  <a:gd name="connsiteX7" fmla="*/ 200054 w 376765"/>
                  <a:gd name="connsiteY7" fmla="*/ 54878 h 586623"/>
                  <a:gd name="connsiteX8" fmla="*/ 176940 w 376765"/>
                  <a:gd name="connsiteY8" fmla="*/ 44245 h 586623"/>
                  <a:gd name="connsiteX9" fmla="*/ 168156 w 376765"/>
                  <a:gd name="connsiteY9" fmla="*/ 67360 h 586623"/>
                  <a:gd name="connsiteX10" fmla="*/ 137183 w 376765"/>
                  <a:gd name="connsiteY10" fmla="*/ 58576 h 586623"/>
                  <a:gd name="connsiteX11" fmla="*/ 129786 w 376765"/>
                  <a:gd name="connsiteY11" fmla="*/ 26678 h 586623"/>
                  <a:gd name="connsiteX12" fmla="*/ 115917 w 376765"/>
                  <a:gd name="connsiteY12" fmla="*/ 4488 h 586623"/>
                  <a:gd name="connsiteX13" fmla="*/ 94652 w 376765"/>
                  <a:gd name="connsiteY13" fmla="*/ 328 h 586623"/>
                  <a:gd name="connsiteX14" fmla="*/ 90491 w 376765"/>
                  <a:gd name="connsiteY14" fmla="*/ 19282 h 586623"/>
                  <a:gd name="connsiteX15" fmla="*/ 84019 w 376765"/>
                  <a:gd name="connsiteY15" fmla="*/ 38698 h 586623"/>
                  <a:gd name="connsiteX16" fmla="*/ 81708 w 376765"/>
                  <a:gd name="connsiteY16" fmla="*/ 57652 h 586623"/>
                  <a:gd name="connsiteX17" fmla="*/ 66915 w 376765"/>
                  <a:gd name="connsiteY17" fmla="*/ 44708 h 586623"/>
                  <a:gd name="connsiteX18" fmla="*/ 49810 w 376765"/>
                  <a:gd name="connsiteY18" fmla="*/ 27603 h 586623"/>
                  <a:gd name="connsiteX19" fmla="*/ 34092 w 376765"/>
                  <a:gd name="connsiteY19" fmla="*/ 14659 h 586623"/>
                  <a:gd name="connsiteX20" fmla="*/ 9590 w 376765"/>
                  <a:gd name="connsiteY20" fmla="*/ 28527 h 586623"/>
                  <a:gd name="connsiteX21" fmla="*/ 1269 w 376765"/>
                  <a:gd name="connsiteY21" fmla="*/ 48868 h 586623"/>
                  <a:gd name="connsiteX22" fmla="*/ 19299 w 376765"/>
                  <a:gd name="connsiteY22" fmla="*/ 68284 h 586623"/>
                  <a:gd name="connsiteX23" fmla="*/ 40564 w 376765"/>
                  <a:gd name="connsiteY23" fmla="*/ 82153 h 586623"/>
                  <a:gd name="connsiteX24" fmla="*/ 40564 w 376765"/>
                  <a:gd name="connsiteY24" fmla="*/ 104343 h 586623"/>
                  <a:gd name="connsiteX25" fmla="*/ 35016 w 376765"/>
                  <a:gd name="connsiteY25" fmla="*/ 127458 h 586623"/>
                  <a:gd name="connsiteX26" fmla="*/ 48885 w 376765"/>
                  <a:gd name="connsiteY26" fmla="*/ 146874 h 586623"/>
                  <a:gd name="connsiteX27" fmla="*/ 71075 w 376765"/>
                  <a:gd name="connsiteY27" fmla="*/ 177848 h 586623"/>
                  <a:gd name="connsiteX28" fmla="*/ 90491 w 376765"/>
                  <a:gd name="connsiteY28" fmla="*/ 200037 h 586623"/>
                  <a:gd name="connsiteX29" fmla="*/ 93727 w 376765"/>
                  <a:gd name="connsiteY29" fmla="*/ 223152 h 586623"/>
                  <a:gd name="connsiteX30" fmla="*/ 87255 w 376765"/>
                  <a:gd name="connsiteY30" fmla="*/ 244418 h 586623"/>
                  <a:gd name="connsiteX31" fmla="*/ 90491 w 376765"/>
                  <a:gd name="connsiteY31" fmla="*/ 259673 h 586623"/>
                  <a:gd name="connsiteX32" fmla="*/ 99275 w 376765"/>
                  <a:gd name="connsiteY32" fmla="*/ 267070 h 586623"/>
                  <a:gd name="connsiteX33" fmla="*/ 103436 w 376765"/>
                  <a:gd name="connsiteY33" fmla="*/ 282788 h 586623"/>
                  <a:gd name="connsiteX34" fmla="*/ 119153 w 376765"/>
                  <a:gd name="connsiteY34" fmla="*/ 306827 h 586623"/>
                  <a:gd name="connsiteX35" fmla="*/ 140419 w 376765"/>
                  <a:gd name="connsiteY35" fmla="*/ 326705 h 586623"/>
                  <a:gd name="connsiteX36" fmla="*/ 152901 w 376765"/>
                  <a:gd name="connsiteY36" fmla="*/ 343810 h 586623"/>
                  <a:gd name="connsiteX37" fmla="*/ 155675 w 376765"/>
                  <a:gd name="connsiteY37" fmla="*/ 378020 h 586623"/>
                  <a:gd name="connsiteX38" fmla="*/ 150127 w 376765"/>
                  <a:gd name="connsiteY38" fmla="*/ 397436 h 586623"/>
                  <a:gd name="connsiteX39" fmla="*/ 136720 w 376765"/>
                  <a:gd name="connsiteY39" fmla="*/ 417314 h 586623"/>
                  <a:gd name="connsiteX40" fmla="*/ 124701 w 376765"/>
                  <a:gd name="connsiteY40" fmla="*/ 434419 h 586623"/>
                  <a:gd name="connsiteX41" fmla="*/ 125626 w 376765"/>
                  <a:gd name="connsiteY41" fmla="*/ 458921 h 586623"/>
                  <a:gd name="connsiteX42" fmla="*/ 133022 w 376765"/>
                  <a:gd name="connsiteY42" fmla="*/ 483422 h 586623"/>
                  <a:gd name="connsiteX43" fmla="*/ 165383 w 376765"/>
                  <a:gd name="connsiteY43" fmla="*/ 520868 h 586623"/>
                  <a:gd name="connsiteX44" fmla="*/ 173242 w 376765"/>
                  <a:gd name="connsiteY44" fmla="*/ 550454 h 586623"/>
                  <a:gd name="connsiteX45" fmla="*/ 186186 w 376765"/>
                  <a:gd name="connsiteY45" fmla="*/ 573107 h 586623"/>
                  <a:gd name="connsiteX46" fmla="*/ 205140 w 376765"/>
                  <a:gd name="connsiteY46" fmla="*/ 585589 h 586623"/>
                  <a:gd name="connsiteX47" fmla="*/ 217159 w 376765"/>
                  <a:gd name="connsiteY47" fmla="*/ 572182 h 586623"/>
                  <a:gd name="connsiteX48" fmla="*/ 212998 w 376765"/>
                  <a:gd name="connsiteY48" fmla="*/ 547219 h 586623"/>
                  <a:gd name="connsiteX49" fmla="*/ 202828 w 376765"/>
                  <a:gd name="connsiteY49" fmla="*/ 513933 h 586623"/>
                  <a:gd name="connsiteX50" fmla="*/ 203290 w 376765"/>
                  <a:gd name="connsiteY50" fmla="*/ 449213 h 586623"/>
                  <a:gd name="connsiteX51" fmla="*/ 201441 w 376765"/>
                  <a:gd name="connsiteY51" fmla="*/ 412229 h 586623"/>
                  <a:gd name="connsiteX52" fmla="*/ 219471 w 376765"/>
                  <a:gd name="connsiteY52" fmla="*/ 380331 h 586623"/>
                  <a:gd name="connsiteX53" fmla="*/ 249520 w 376765"/>
                  <a:gd name="connsiteY53" fmla="*/ 361377 h 586623"/>
                  <a:gd name="connsiteX54" fmla="*/ 265700 w 376765"/>
                  <a:gd name="connsiteY54" fmla="*/ 343348 h 586623"/>
                  <a:gd name="connsiteX55" fmla="*/ 261539 w 376765"/>
                  <a:gd name="connsiteY55" fmla="*/ 305902 h 586623"/>
                  <a:gd name="connsiteX56" fmla="*/ 269861 w 376765"/>
                  <a:gd name="connsiteY56" fmla="*/ 279089 h 586623"/>
                  <a:gd name="connsiteX57" fmla="*/ 307306 w 376765"/>
                  <a:gd name="connsiteY57" fmla="*/ 259673 h 586623"/>
                  <a:gd name="connsiteX58" fmla="*/ 336893 w 376765"/>
                  <a:gd name="connsiteY58" fmla="*/ 240719 h 586623"/>
                  <a:gd name="connsiteX59" fmla="*/ 360007 w 376765"/>
                  <a:gd name="connsiteY59" fmla="*/ 218529 h 586623"/>
                  <a:gd name="connsiteX60" fmla="*/ 374800 w 376765"/>
                  <a:gd name="connsiteY60" fmla="*/ 200500 h 586623"/>
                  <a:gd name="connsiteX61" fmla="*/ 376188 w 376765"/>
                  <a:gd name="connsiteY61" fmla="*/ 180621 h 58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76765" h="586623">
                    <a:moveTo>
                      <a:pt x="376188" y="180621"/>
                    </a:moveTo>
                    <a:cubicBezTo>
                      <a:pt x="375263" y="174149"/>
                      <a:pt x="372951" y="163517"/>
                      <a:pt x="363243" y="154271"/>
                    </a:cubicBezTo>
                    <a:cubicBezTo>
                      <a:pt x="353535" y="145487"/>
                      <a:pt x="353535" y="141789"/>
                      <a:pt x="343827" y="133930"/>
                    </a:cubicBezTo>
                    <a:cubicBezTo>
                      <a:pt x="334119" y="125609"/>
                      <a:pt x="332270" y="114976"/>
                      <a:pt x="323486" y="114514"/>
                    </a:cubicBezTo>
                    <a:cubicBezTo>
                      <a:pt x="314703" y="113589"/>
                      <a:pt x="288352" y="107117"/>
                      <a:pt x="277719" y="108042"/>
                    </a:cubicBezTo>
                    <a:cubicBezTo>
                      <a:pt x="267087" y="108966"/>
                      <a:pt x="256454" y="99720"/>
                      <a:pt x="243972" y="99258"/>
                    </a:cubicBezTo>
                    <a:cubicBezTo>
                      <a:pt x="231490" y="98333"/>
                      <a:pt x="218546" y="95097"/>
                      <a:pt x="212998" y="88625"/>
                    </a:cubicBezTo>
                    <a:cubicBezTo>
                      <a:pt x="207451" y="82153"/>
                      <a:pt x="209763" y="59039"/>
                      <a:pt x="200054" y="54878"/>
                    </a:cubicBezTo>
                    <a:cubicBezTo>
                      <a:pt x="190346" y="50717"/>
                      <a:pt x="181101" y="43321"/>
                      <a:pt x="176940" y="44245"/>
                    </a:cubicBezTo>
                    <a:cubicBezTo>
                      <a:pt x="172779" y="45170"/>
                      <a:pt x="175091" y="69671"/>
                      <a:pt x="168156" y="67360"/>
                    </a:cubicBezTo>
                    <a:cubicBezTo>
                      <a:pt x="160760" y="65048"/>
                      <a:pt x="140419" y="64124"/>
                      <a:pt x="137183" y="58576"/>
                    </a:cubicBezTo>
                    <a:cubicBezTo>
                      <a:pt x="133947" y="53029"/>
                      <a:pt x="136258" y="37311"/>
                      <a:pt x="129786" y="26678"/>
                    </a:cubicBezTo>
                    <a:cubicBezTo>
                      <a:pt x="123314" y="16046"/>
                      <a:pt x="121465" y="8649"/>
                      <a:pt x="115917" y="4488"/>
                    </a:cubicBezTo>
                    <a:cubicBezTo>
                      <a:pt x="110370" y="328"/>
                      <a:pt x="97888" y="-597"/>
                      <a:pt x="94652" y="328"/>
                    </a:cubicBezTo>
                    <a:cubicBezTo>
                      <a:pt x="91416" y="1252"/>
                      <a:pt x="91416" y="16046"/>
                      <a:pt x="90491" y="19282"/>
                    </a:cubicBezTo>
                    <a:cubicBezTo>
                      <a:pt x="89567" y="22518"/>
                      <a:pt x="82170" y="34999"/>
                      <a:pt x="84019" y="38698"/>
                    </a:cubicBezTo>
                    <a:cubicBezTo>
                      <a:pt x="85868" y="42858"/>
                      <a:pt x="89567" y="60888"/>
                      <a:pt x="81708" y="57652"/>
                    </a:cubicBezTo>
                    <a:cubicBezTo>
                      <a:pt x="73387" y="54416"/>
                      <a:pt x="69226" y="52104"/>
                      <a:pt x="66915" y="44708"/>
                    </a:cubicBezTo>
                    <a:cubicBezTo>
                      <a:pt x="64603" y="37311"/>
                      <a:pt x="56282" y="35924"/>
                      <a:pt x="49810" y="27603"/>
                    </a:cubicBezTo>
                    <a:cubicBezTo>
                      <a:pt x="43338" y="19282"/>
                      <a:pt x="44262" y="11423"/>
                      <a:pt x="34092" y="14659"/>
                    </a:cubicBezTo>
                    <a:cubicBezTo>
                      <a:pt x="24384" y="17895"/>
                      <a:pt x="15138" y="26216"/>
                      <a:pt x="9590" y="28527"/>
                    </a:cubicBezTo>
                    <a:cubicBezTo>
                      <a:pt x="4043" y="30839"/>
                      <a:pt x="-2891" y="44708"/>
                      <a:pt x="1269" y="48868"/>
                    </a:cubicBezTo>
                    <a:cubicBezTo>
                      <a:pt x="5430" y="53029"/>
                      <a:pt x="10977" y="65048"/>
                      <a:pt x="19299" y="68284"/>
                    </a:cubicBezTo>
                    <a:cubicBezTo>
                      <a:pt x="27620" y="71521"/>
                      <a:pt x="38252" y="76606"/>
                      <a:pt x="40564" y="82153"/>
                    </a:cubicBezTo>
                    <a:cubicBezTo>
                      <a:pt x="42875" y="87701"/>
                      <a:pt x="44725" y="94635"/>
                      <a:pt x="40564" y="104343"/>
                    </a:cubicBezTo>
                    <a:cubicBezTo>
                      <a:pt x="36403" y="114051"/>
                      <a:pt x="32243" y="118212"/>
                      <a:pt x="35016" y="127458"/>
                    </a:cubicBezTo>
                    <a:cubicBezTo>
                      <a:pt x="37328" y="136241"/>
                      <a:pt x="43800" y="139940"/>
                      <a:pt x="48885" y="146874"/>
                    </a:cubicBezTo>
                    <a:cubicBezTo>
                      <a:pt x="53970" y="154271"/>
                      <a:pt x="64603" y="172300"/>
                      <a:pt x="71075" y="177848"/>
                    </a:cubicBezTo>
                    <a:cubicBezTo>
                      <a:pt x="77547" y="183395"/>
                      <a:pt x="90029" y="192641"/>
                      <a:pt x="90491" y="200037"/>
                    </a:cubicBezTo>
                    <a:cubicBezTo>
                      <a:pt x="91416" y="207434"/>
                      <a:pt x="98813" y="214831"/>
                      <a:pt x="93727" y="223152"/>
                    </a:cubicBezTo>
                    <a:cubicBezTo>
                      <a:pt x="88642" y="231473"/>
                      <a:pt x="83095" y="234709"/>
                      <a:pt x="87255" y="244418"/>
                    </a:cubicBezTo>
                    <a:cubicBezTo>
                      <a:pt x="89567" y="250427"/>
                      <a:pt x="90491" y="255512"/>
                      <a:pt x="90491" y="259673"/>
                    </a:cubicBezTo>
                    <a:cubicBezTo>
                      <a:pt x="93265" y="261985"/>
                      <a:pt x="96039" y="264758"/>
                      <a:pt x="99275" y="267070"/>
                    </a:cubicBezTo>
                    <a:cubicBezTo>
                      <a:pt x="109445" y="275391"/>
                      <a:pt x="100200" y="278627"/>
                      <a:pt x="103436" y="282788"/>
                    </a:cubicBezTo>
                    <a:cubicBezTo>
                      <a:pt x="106671" y="286948"/>
                      <a:pt x="115917" y="303128"/>
                      <a:pt x="119153" y="306827"/>
                    </a:cubicBezTo>
                    <a:cubicBezTo>
                      <a:pt x="122852" y="310987"/>
                      <a:pt x="138107" y="326243"/>
                      <a:pt x="140419" y="326705"/>
                    </a:cubicBezTo>
                    <a:cubicBezTo>
                      <a:pt x="143193" y="327168"/>
                      <a:pt x="149665" y="331791"/>
                      <a:pt x="152901" y="343810"/>
                    </a:cubicBezTo>
                    <a:cubicBezTo>
                      <a:pt x="156137" y="355830"/>
                      <a:pt x="157986" y="372010"/>
                      <a:pt x="155675" y="378020"/>
                    </a:cubicBezTo>
                    <a:cubicBezTo>
                      <a:pt x="153363" y="384492"/>
                      <a:pt x="153363" y="388652"/>
                      <a:pt x="150127" y="397436"/>
                    </a:cubicBezTo>
                    <a:cubicBezTo>
                      <a:pt x="146891" y="406220"/>
                      <a:pt x="142268" y="411305"/>
                      <a:pt x="136720" y="417314"/>
                    </a:cubicBezTo>
                    <a:cubicBezTo>
                      <a:pt x="131173" y="423324"/>
                      <a:pt x="125626" y="430259"/>
                      <a:pt x="124701" y="434419"/>
                    </a:cubicBezTo>
                    <a:cubicBezTo>
                      <a:pt x="123776" y="438580"/>
                      <a:pt x="126088" y="451524"/>
                      <a:pt x="125626" y="458921"/>
                    </a:cubicBezTo>
                    <a:cubicBezTo>
                      <a:pt x="125163" y="465855"/>
                      <a:pt x="124701" y="474176"/>
                      <a:pt x="133022" y="483422"/>
                    </a:cubicBezTo>
                    <a:cubicBezTo>
                      <a:pt x="141343" y="492668"/>
                      <a:pt x="163071" y="514858"/>
                      <a:pt x="165383" y="520868"/>
                    </a:cubicBezTo>
                    <a:cubicBezTo>
                      <a:pt x="167694" y="526878"/>
                      <a:pt x="169543" y="542133"/>
                      <a:pt x="173242" y="550454"/>
                    </a:cubicBezTo>
                    <a:cubicBezTo>
                      <a:pt x="176940" y="558776"/>
                      <a:pt x="183874" y="567097"/>
                      <a:pt x="186186" y="573107"/>
                    </a:cubicBezTo>
                    <a:cubicBezTo>
                      <a:pt x="188497" y="579579"/>
                      <a:pt x="201441" y="581428"/>
                      <a:pt x="205140" y="585589"/>
                    </a:cubicBezTo>
                    <a:cubicBezTo>
                      <a:pt x="208376" y="590212"/>
                      <a:pt x="217621" y="578192"/>
                      <a:pt x="217159" y="572182"/>
                    </a:cubicBezTo>
                    <a:cubicBezTo>
                      <a:pt x="216235" y="566172"/>
                      <a:pt x="221782" y="562936"/>
                      <a:pt x="212998" y="547219"/>
                    </a:cubicBezTo>
                    <a:cubicBezTo>
                      <a:pt x="204677" y="531500"/>
                      <a:pt x="204215" y="525028"/>
                      <a:pt x="202828" y="513933"/>
                    </a:cubicBezTo>
                    <a:cubicBezTo>
                      <a:pt x="201904" y="502838"/>
                      <a:pt x="204677" y="460770"/>
                      <a:pt x="203290" y="449213"/>
                    </a:cubicBezTo>
                    <a:cubicBezTo>
                      <a:pt x="201441" y="437655"/>
                      <a:pt x="200054" y="422862"/>
                      <a:pt x="201441" y="412229"/>
                    </a:cubicBezTo>
                    <a:cubicBezTo>
                      <a:pt x="202828" y="401597"/>
                      <a:pt x="212998" y="385417"/>
                      <a:pt x="219471" y="380331"/>
                    </a:cubicBezTo>
                    <a:cubicBezTo>
                      <a:pt x="225943" y="375246"/>
                      <a:pt x="243047" y="367387"/>
                      <a:pt x="249520" y="361377"/>
                    </a:cubicBezTo>
                    <a:cubicBezTo>
                      <a:pt x="255992" y="355830"/>
                      <a:pt x="267549" y="348895"/>
                      <a:pt x="265700" y="343348"/>
                    </a:cubicBezTo>
                    <a:cubicBezTo>
                      <a:pt x="263851" y="337800"/>
                      <a:pt x="261539" y="319771"/>
                      <a:pt x="261539" y="305902"/>
                    </a:cubicBezTo>
                    <a:cubicBezTo>
                      <a:pt x="261539" y="292034"/>
                      <a:pt x="258303" y="282788"/>
                      <a:pt x="269861" y="279089"/>
                    </a:cubicBezTo>
                    <a:cubicBezTo>
                      <a:pt x="281418" y="274929"/>
                      <a:pt x="299447" y="263371"/>
                      <a:pt x="307306" y="259673"/>
                    </a:cubicBezTo>
                    <a:cubicBezTo>
                      <a:pt x="315627" y="255512"/>
                      <a:pt x="324411" y="251352"/>
                      <a:pt x="336893" y="240719"/>
                    </a:cubicBezTo>
                    <a:cubicBezTo>
                      <a:pt x="349374" y="230086"/>
                      <a:pt x="353997" y="225926"/>
                      <a:pt x="360007" y="218529"/>
                    </a:cubicBezTo>
                    <a:cubicBezTo>
                      <a:pt x="365555" y="211133"/>
                      <a:pt x="372951" y="205585"/>
                      <a:pt x="374800" y="200500"/>
                    </a:cubicBezTo>
                    <a:cubicBezTo>
                      <a:pt x="377112" y="194490"/>
                      <a:pt x="377112" y="187093"/>
                      <a:pt x="376188" y="180621"/>
                    </a:cubicBezTo>
                    <a:close/>
                  </a:path>
                </a:pathLst>
              </a:custGeom>
              <a:grpFill/>
              <a:ln w="4620" cap="flat">
                <a:noFill/>
                <a:prstDash val="solid"/>
                <a:miter/>
              </a:ln>
            </p:spPr>
            <p:txBody>
              <a:bodyPr rtlCol="0" anchor="ctr"/>
              <a:lstStyle/>
              <a:p>
                <a:endParaRPr lang="da-DK" dirty="0"/>
              </a:p>
            </p:txBody>
          </p:sp>
        </p:grpSp>
        <p:sp>
          <p:nvSpPr>
            <p:cNvPr id="121" name="Freeform: Shape 120">
              <a:extLst>
                <a:ext uri="{FF2B5EF4-FFF2-40B4-BE49-F238E27FC236}">
                  <a16:creationId xmlns:a16="http://schemas.microsoft.com/office/drawing/2014/main" id="{454F8E32-EA9C-14B3-E20F-0B3BDFCFA51E}"/>
                </a:ext>
              </a:extLst>
            </p:cNvPr>
            <p:cNvSpPr/>
            <p:nvPr/>
          </p:nvSpPr>
          <p:spPr>
            <a:xfrm>
              <a:off x="10279398" y="4707455"/>
              <a:ext cx="380967" cy="257726"/>
            </a:xfrm>
            <a:custGeom>
              <a:avLst/>
              <a:gdLst>
                <a:gd name="connsiteX0" fmla="*/ 133602 w 380967"/>
                <a:gd name="connsiteY0" fmla="*/ 109761 h 257726"/>
                <a:gd name="connsiteX1" fmla="*/ 96157 w 380967"/>
                <a:gd name="connsiteY1" fmla="*/ 113922 h 257726"/>
                <a:gd name="connsiteX2" fmla="*/ 65645 w 380967"/>
                <a:gd name="connsiteY2" fmla="*/ 108836 h 257726"/>
                <a:gd name="connsiteX3" fmla="*/ 48078 w 380967"/>
                <a:gd name="connsiteY3" fmla="*/ 119469 h 257726"/>
                <a:gd name="connsiteX4" fmla="*/ 16643 w 380967"/>
                <a:gd name="connsiteY4" fmla="*/ 128253 h 257726"/>
                <a:gd name="connsiteX5" fmla="*/ 0 w 380967"/>
                <a:gd name="connsiteY5" fmla="*/ 135187 h 257726"/>
                <a:gd name="connsiteX6" fmla="*/ 18029 w 380967"/>
                <a:gd name="connsiteY6" fmla="*/ 160613 h 257726"/>
                <a:gd name="connsiteX7" fmla="*/ 29125 w 380967"/>
                <a:gd name="connsiteY7" fmla="*/ 176331 h 257726"/>
                <a:gd name="connsiteX8" fmla="*/ 11095 w 380967"/>
                <a:gd name="connsiteY8" fmla="*/ 190200 h 257726"/>
                <a:gd name="connsiteX9" fmla="*/ 462 w 380967"/>
                <a:gd name="connsiteY9" fmla="*/ 209154 h 257726"/>
                <a:gd name="connsiteX10" fmla="*/ 11557 w 380967"/>
                <a:gd name="connsiteY10" fmla="*/ 230882 h 257726"/>
                <a:gd name="connsiteX11" fmla="*/ 35134 w 380967"/>
                <a:gd name="connsiteY11" fmla="*/ 241514 h 257726"/>
                <a:gd name="connsiteX12" fmla="*/ 61023 w 380967"/>
                <a:gd name="connsiteY12" fmla="*/ 257232 h 257726"/>
                <a:gd name="connsiteX13" fmla="*/ 96619 w 380967"/>
                <a:gd name="connsiteY13" fmla="*/ 252147 h 257726"/>
                <a:gd name="connsiteX14" fmla="*/ 119271 w 380967"/>
                <a:gd name="connsiteY14" fmla="*/ 228570 h 257726"/>
                <a:gd name="connsiteX15" fmla="*/ 136838 w 380967"/>
                <a:gd name="connsiteY15" fmla="*/ 198983 h 257726"/>
                <a:gd name="connsiteX16" fmla="*/ 151632 w 380967"/>
                <a:gd name="connsiteY16" fmla="*/ 176331 h 257726"/>
                <a:gd name="connsiteX17" fmla="*/ 176133 w 380967"/>
                <a:gd name="connsiteY17" fmla="*/ 150443 h 257726"/>
                <a:gd name="connsiteX18" fmla="*/ 212654 w 380967"/>
                <a:gd name="connsiteY18" fmla="*/ 136574 h 257726"/>
                <a:gd name="connsiteX19" fmla="*/ 266742 w 380967"/>
                <a:gd name="connsiteY19" fmla="*/ 137499 h 257726"/>
                <a:gd name="connsiteX20" fmla="*/ 317132 w 380967"/>
                <a:gd name="connsiteY20" fmla="*/ 152292 h 257726"/>
                <a:gd name="connsiteX21" fmla="*/ 350879 w 380967"/>
                <a:gd name="connsiteY21" fmla="*/ 165236 h 257726"/>
                <a:gd name="connsiteX22" fmla="*/ 373532 w 380967"/>
                <a:gd name="connsiteY22" fmla="*/ 155528 h 257726"/>
                <a:gd name="connsiteX23" fmla="*/ 379541 w 380967"/>
                <a:gd name="connsiteY23" fmla="*/ 120856 h 257726"/>
                <a:gd name="connsiteX24" fmla="*/ 370758 w 380967"/>
                <a:gd name="connsiteY24" fmla="*/ 100978 h 257726"/>
                <a:gd name="connsiteX25" fmla="*/ 352729 w 380967"/>
                <a:gd name="connsiteY25" fmla="*/ 76476 h 257726"/>
                <a:gd name="connsiteX26" fmla="*/ 315283 w 380967"/>
                <a:gd name="connsiteY26" fmla="*/ 50588 h 257726"/>
                <a:gd name="connsiteX27" fmla="*/ 275988 w 380967"/>
                <a:gd name="connsiteY27" fmla="*/ 36719 h 257726"/>
                <a:gd name="connsiteX28" fmla="*/ 223749 w 380967"/>
                <a:gd name="connsiteY28" fmla="*/ 36719 h 257726"/>
                <a:gd name="connsiteX29" fmla="*/ 181218 w 380967"/>
                <a:gd name="connsiteY29" fmla="*/ 32558 h 257726"/>
                <a:gd name="connsiteX30" fmla="*/ 160415 w 380967"/>
                <a:gd name="connsiteY30" fmla="*/ 15916 h 257726"/>
                <a:gd name="connsiteX31" fmla="*/ 137763 w 380967"/>
                <a:gd name="connsiteY31" fmla="*/ 198 h 257726"/>
                <a:gd name="connsiteX32" fmla="*/ 119734 w 380967"/>
                <a:gd name="connsiteY32" fmla="*/ 12218 h 257726"/>
                <a:gd name="connsiteX33" fmla="*/ 129442 w 380967"/>
                <a:gd name="connsiteY33" fmla="*/ 31172 h 257726"/>
                <a:gd name="connsiteX34" fmla="*/ 153019 w 380967"/>
                <a:gd name="connsiteY34" fmla="*/ 40880 h 257726"/>
                <a:gd name="connsiteX35" fmla="*/ 155792 w 380967"/>
                <a:gd name="connsiteY35" fmla="*/ 58909 h 257726"/>
                <a:gd name="connsiteX36" fmla="*/ 147009 w 380967"/>
                <a:gd name="connsiteY36" fmla="*/ 81561 h 257726"/>
                <a:gd name="connsiteX37" fmla="*/ 133602 w 380967"/>
                <a:gd name="connsiteY37" fmla="*/ 109761 h 25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0967" h="257726">
                  <a:moveTo>
                    <a:pt x="133602" y="109761"/>
                  </a:moveTo>
                  <a:cubicBezTo>
                    <a:pt x="123894" y="113922"/>
                    <a:pt x="103091" y="115771"/>
                    <a:pt x="96157" y="113922"/>
                  </a:cubicBezTo>
                  <a:cubicBezTo>
                    <a:pt x="89222" y="112073"/>
                    <a:pt x="70731" y="111148"/>
                    <a:pt x="65645" y="108836"/>
                  </a:cubicBezTo>
                  <a:cubicBezTo>
                    <a:pt x="60560" y="106063"/>
                    <a:pt x="56862" y="116695"/>
                    <a:pt x="48078" y="119469"/>
                  </a:cubicBezTo>
                  <a:cubicBezTo>
                    <a:pt x="39295" y="122243"/>
                    <a:pt x="25426" y="128253"/>
                    <a:pt x="16643" y="128253"/>
                  </a:cubicBezTo>
                  <a:cubicBezTo>
                    <a:pt x="7859" y="128253"/>
                    <a:pt x="0" y="131027"/>
                    <a:pt x="0" y="135187"/>
                  </a:cubicBezTo>
                  <a:cubicBezTo>
                    <a:pt x="0" y="139348"/>
                    <a:pt x="12944" y="159689"/>
                    <a:pt x="18029" y="160613"/>
                  </a:cubicBezTo>
                  <a:cubicBezTo>
                    <a:pt x="23115" y="161538"/>
                    <a:pt x="32823" y="172633"/>
                    <a:pt x="29125" y="176331"/>
                  </a:cubicBezTo>
                  <a:cubicBezTo>
                    <a:pt x="25426" y="180029"/>
                    <a:pt x="18492" y="187426"/>
                    <a:pt x="11095" y="190200"/>
                  </a:cubicBezTo>
                  <a:cubicBezTo>
                    <a:pt x="3236" y="192974"/>
                    <a:pt x="462" y="204993"/>
                    <a:pt x="462" y="209154"/>
                  </a:cubicBezTo>
                  <a:cubicBezTo>
                    <a:pt x="462" y="213314"/>
                    <a:pt x="8321" y="229957"/>
                    <a:pt x="11557" y="230882"/>
                  </a:cubicBezTo>
                  <a:cubicBezTo>
                    <a:pt x="15256" y="231806"/>
                    <a:pt x="29125" y="236891"/>
                    <a:pt x="35134" y="241514"/>
                  </a:cubicBezTo>
                  <a:cubicBezTo>
                    <a:pt x="41144" y="245675"/>
                    <a:pt x="48078" y="255383"/>
                    <a:pt x="61023" y="257232"/>
                  </a:cubicBezTo>
                  <a:cubicBezTo>
                    <a:pt x="73967" y="259081"/>
                    <a:pt x="92458" y="255383"/>
                    <a:pt x="96619" y="252147"/>
                  </a:cubicBezTo>
                  <a:cubicBezTo>
                    <a:pt x="100780" y="248449"/>
                    <a:pt x="115573" y="237354"/>
                    <a:pt x="119271" y="228570"/>
                  </a:cubicBezTo>
                  <a:cubicBezTo>
                    <a:pt x="122970" y="219786"/>
                    <a:pt x="134065" y="205918"/>
                    <a:pt x="136838" y="198983"/>
                  </a:cubicBezTo>
                  <a:cubicBezTo>
                    <a:pt x="139612" y="192049"/>
                    <a:pt x="146546" y="181416"/>
                    <a:pt x="151632" y="176331"/>
                  </a:cubicBezTo>
                  <a:cubicBezTo>
                    <a:pt x="156717" y="171246"/>
                    <a:pt x="171510" y="154603"/>
                    <a:pt x="176133" y="150443"/>
                  </a:cubicBezTo>
                  <a:cubicBezTo>
                    <a:pt x="180294" y="146282"/>
                    <a:pt x="201559" y="139348"/>
                    <a:pt x="212654" y="136574"/>
                  </a:cubicBezTo>
                  <a:cubicBezTo>
                    <a:pt x="223749" y="133800"/>
                    <a:pt x="259808" y="135650"/>
                    <a:pt x="266742" y="137499"/>
                  </a:cubicBezTo>
                  <a:cubicBezTo>
                    <a:pt x="273677" y="139348"/>
                    <a:pt x="312971" y="149518"/>
                    <a:pt x="317132" y="152292"/>
                  </a:cubicBezTo>
                  <a:cubicBezTo>
                    <a:pt x="321293" y="155066"/>
                    <a:pt x="341633" y="164311"/>
                    <a:pt x="350879" y="165236"/>
                  </a:cubicBezTo>
                  <a:cubicBezTo>
                    <a:pt x="360587" y="166161"/>
                    <a:pt x="370758" y="161538"/>
                    <a:pt x="373532" y="155528"/>
                  </a:cubicBezTo>
                  <a:cubicBezTo>
                    <a:pt x="376305" y="149518"/>
                    <a:pt x="384164" y="128715"/>
                    <a:pt x="379541" y="120856"/>
                  </a:cubicBezTo>
                  <a:cubicBezTo>
                    <a:pt x="375381" y="112997"/>
                    <a:pt x="377692" y="111148"/>
                    <a:pt x="370758" y="100978"/>
                  </a:cubicBezTo>
                  <a:cubicBezTo>
                    <a:pt x="363823" y="90345"/>
                    <a:pt x="361974" y="84335"/>
                    <a:pt x="352729" y="76476"/>
                  </a:cubicBezTo>
                  <a:cubicBezTo>
                    <a:pt x="343020" y="68617"/>
                    <a:pt x="323142" y="53824"/>
                    <a:pt x="315283" y="50588"/>
                  </a:cubicBezTo>
                  <a:cubicBezTo>
                    <a:pt x="307424" y="46890"/>
                    <a:pt x="293555" y="37644"/>
                    <a:pt x="275988" y="36719"/>
                  </a:cubicBezTo>
                  <a:cubicBezTo>
                    <a:pt x="258421" y="35794"/>
                    <a:pt x="238543" y="33021"/>
                    <a:pt x="223749" y="36719"/>
                  </a:cubicBezTo>
                  <a:cubicBezTo>
                    <a:pt x="208956" y="40417"/>
                    <a:pt x="190002" y="36719"/>
                    <a:pt x="181218" y="32558"/>
                  </a:cubicBezTo>
                  <a:cubicBezTo>
                    <a:pt x="172435" y="28398"/>
                    <a:pt x="169199" y="21926"/>
                    <a:pt x="160415" y="15916"/>
                  </a:cubicBezTo>
                  <a:cubicBezTo>
                    <a:pt x="151632" y="9906"/>
                    <a:pt x="144697" y="-1651"/>
                    <a:pt x="137763" y="198"/>
                  </a:cubicBezTo>
                  <a:cubicBezTo>
                    <a:pt x="130829" y="2047"/>
                    <a:pt x="122045" y="7132"/>
                    <a:pt x="119734" y="12218"/>
                  </a:cubicBezTo>
                  <a:cubicBezTo>
                    <a:pt x="116960" y="17303"/>
                    <a:pt x="122507" y="31172"/>
                    <a:pt x="129442" y="31172"/>
                  </a:cubicBezTo>
                  <a:cubicBezTo>
                    <a:pt x="136376" y="31172"/>
                    <a:pt x="151169" y="34870"/>
                    <a:pt x="153019" y="40880"/>
                  </a:cubicBezTo>
                  <a:cubicBezTo>
                    <a:pt x="154868" y="46890"/>
                    <a:pt x="157179" y="51975"/>
                    <a:pt x="155792" y="58909"/>
                  </a:cubicBezTo>
                  <a:cubicBezTo>
                    <a:pt x="153943" y="65843"/>
                    <a:pt x="147009" y="68617"/>
                    <a:pt x="147009" y="81561"/>
                  </a:cubicBezTo>
                  <a:cubicBezTo>
                    <a:pt x="147471" y="94043"/>
                    <a:pt x="139612" y="106987"/>
                    <a:pt x="133602" y="109761"/>
                  </a:cubicBezTo>
                  <a:close/>
                </a:path>
              </a:pathLst>
            </a:custGeom>
            <a:grpFill/>
            <a:ln w="4620" cap="flat">
              <a:noFill/>
              <a:prstDash val="solid"/>
              <a:miter/>
            </a:ln>
          </p:spPr>
          <p:txBody>
            <a:bodyPr rtlCol="0" anchor="ctr"/>
            <a:lstStyle/>
            <a:p>
              <a:endParaRPr lang="da-DK" dirty="0"/>
            </a:p>
          </p:txBody>
        </p:sp>
        <p:sp>
          <p:nvSpPr>
            <p:cNvPr id="122" name="Freeform: Shape 121">
              <a:extLst>
                <a:ext uri="{FF2B5EF4-FFF2-40B4-BE49-F238E27FC236}">
                  <a16:creationId xmlns:a16="http://schemas.microsoft.com/office/drawing/2014/main" id="{1912AD08-C46C-B493-65DD-87C68C91F7A1}"/>
                </a:ext>
              </a:extLst>
            </p:cNvPr>
            <p:cNvSpPr/>
            <p:nvPr/>
          </p:nvSpPr>
          <p:spPr>
            <a:xfrm>
              <a:off x="10348432" y="4686526"/>
              <a:ext cx="40993" cy="43779"/>
            </a:xfrm>
            <a:custGeom>
              <a:avLst/>
              <a:gdLst>
                <a:gd name="connsiteX0" fmla="*/ 28049 w 40993"/>
                <a:gd name="connsiteY0" fmla="*/ 324 h 43779"/>
                <a:gd name="connsiteX1" fmla="*/ 16029 w 40993"/>
                <a:gd name="connsiteY1" fmla="*/ 20203 h 43779"/>
                <a:gd name="connsiteX2" fmla="*/ 311 w 40993"/>
                <a:gd name="connsiteY2" fmla="*/ 36845 h 43779"/>
                <a:gd name="connsiteX3" fmla="*/ 29898 w 40993"/>
                <a:gd name="connsiteY3" fmla="*/ 43780 h 43779"/>
                <a:gd name="connsiteX4" fmla="*/ 40993 w 40993"/>
                <a:gd name="connsiteY4" fmla="*/ 21127 h 43779"/>
                <a:gd name="connsiteX5" fmla="*/ 28049 w 40993"/>
                <a:gd name="connsiteY5" fmla="*/ 324 h 4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93" h="43779">
                  <a:moveTo>
                    <a:pt x="28049" y="324"/>
                  </a:moveTo>
                  <a:cubicBezTo>
                    <a:pt x="22039" y="4023"/>
                    <a:pt x="22964" y="16042"/>
                    <a:pt x="16029" y="20203"/>
                  </a:cubicBezTo>
                  <a:cubicBezTo>
                    <a:pt x="9095" y="24363"/>
                    <a:pt x="-2000" y="32222"/>
                    <a:pt x="311" y="36845"/>
                  </a:cubicBezTo>
                  <a:cubicBezTo>
                    <a:pt x="3085" y="41006"/>
                    <a:pt x="29898" y="43780"/>
                    <a:pt x="29898" y="43780"/>
                  </a:cubicBezTo>
                  <a:cubicBezTo>
                    <a:pt x="29898" y="43780"/>
                    <a:pt x="40993" y="28986"/>
                    <a:pt x="40993" y="21127"/>
                  </a:cubicBezTo>
                  <a:cubicBezTo>
                    <a:pt x="40993" y="13269"/>
                    <a:pt x="32209" y="-2449"/>
                    <a:pt x="28049" y="324"/>
                  </a:cubicBezTo>
                  <a:close/>
                </a:path>
              </a:pathLst>
            </a:custGeom>
            <a:grpFill/>
            <a:ln w="4620" cap="flat">
              <a:noFill/>
              <a:prstDash val="solid"/>
              <a:miter/>
            </a:ln>
          </p:spPr>
          <p:txBody>
            <a:bodyPr rtlCol="0" anchor="ctr"/>
            <a:lstStyle/>
            <a:p>
              <a:endParaRPr lang="da-DK" dirty="0"/>
            </a:p>
          </p:txBody>
        </p:sp>
        <p:sp>
          <p:nvSpPr>
            <p:cNvPr id="123" name="Freeform: Shape 122">
              <a:extLst>
                <a:ext uri="{FF2B5EF4-FFF2-40B4-BE49-F238E27FC236}">
                  <a16:creationId xmlns:a16="http://schemas.microsoft.com/office/drawing/2014/main" id="{2F5051D6-7977-F125-6C2D-7517A64947B2}"/>
                </a:ext>
              </a:extLst>
            </p:cNvPr>
            <p:cNvSpPr/>
            <p:nvPr/>
          </p:nvSpPr>
          <p:spPr>
            <a:xfrm>
              <a:off x="10787016" y="3784833"/>
              <a:ext cx="56337" cy="117575"/>
            </a:xfrm>
            <a:custGeom>
              <a:avLst/>
              <a:gdLst>
                <a:gd name="connsiteX0" fmla="*/ 22630 w 56337"/>
                <a:gd name="connsiteY0" fmla="*/ 86 h 117575"/>
                <a:gd name="connsiteX1" fmla="*/ 5525 w 56337"/>
                <a:gd name="connsiteY1" fmla="*/ 36145 h 117575"/>
                <a:gd name="connsiteX2" fmla="*/ 4601 w 56337"/>
                <a:gd name="connsiteY2" fmla="*/ 66656 h 117575"/>
                <a:gd name="connsiteX3" fmla="*/ 22630 w 56337"/>
                <a:gd name="connsiteY3" fmla="*/ 91620 h 117575"/>
                <a:gd name="connsiteX4" fmla="*/ 38348 w 56337"/>
                <a:gd name="connsiteY4" fmla="*/ 117508 h 117575"/>
                <a:gd name="connsiteX5" fmla="*/ 55453 w 56337"/>
                <a:gd name="connsiteY5" fmla="*/ 100403 h 117575"/>
                <a:gd name="connsiteX6" fmla="*/ 53142 w 56337"/>
                <a:gd name="connsiteY6" fmla="*/ 62033 h 117575"/>
                <a:gd name="connsiteX7" fmla="*/ 52217 w 56337"/>
                <a:gd name="connsiteY7" fmla="*/ 21351 h 117575"/>
                <a:gd name="connsiteX8" fmla="*/ 22630 w 56337"/>
                <a:gd name="connsiteY8" fmla="*/ 86 h 11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37" h="117575">
                  <a:moveTo>
                    <a:pt x="22630" y="86"/>
                  </a:moveTo>
                  <a:cubicBezTo>
                    <a:pt x="8299" y="2860"/>
                    <a:pt x="10148" y="25050"/>
                    <a:pt x="5525" y="36145"/>
                  </a:cubicBezTo>
                  <a:cubicBezTo>
                    <a:pt x="902" y="47702"/>
                    <a:pt x="-3720" y="60184"/>
                    <a:pt x="4601" y="66656"/>
                  </a:cubicBezTo>
                  <a:cubicBezTo>
                    <a:pt x="12922" y="73128"/>
                    <a:pt x="17083" y="75902"/>
                    <a:pt x="22630" y="91620"/>
                  </a:cubicBezTo>
                  <a:cubicBezTo>
                    <a:pt x="28178" y="107338"/>
                    <a:pt x="32801" y="116584"/>
                    <a:pt x="38348" y="117508"/>
                  </a:cubicBezTo>
                  <a:cubicBezTo>
                    <a:pt x="43896" y="118433"/>
                    <a:pt x="56377" y="109649"/>
                    <a:pt x="55453" y="100403"/>
                  </a:cubicBezTo>
                  <a:cubicBezTo>
                    <a:pt x="54528" y="91158"/>
                    <a:pt x="49906" y="75440"/>
                    <a:pt x="53142" y="62033"/>
                  </a:cubicBezTo>
                  <a:cubicBezTo>
                    <a:pt x="56377" y="48627"/>
                    <a:pt x="58689" y="27824"/>
                    <a:pt x="52217" y="21351"/>
                  </a:cubicBezTo>
                  <a:cubicBezTo>
                    <a:pt x="45283" y="14417"/>
                    <a:pt x="28178" y="-1301"/>
                    <a:pt x="22630" y="86"/>
                  </a:cubicBezTo>
                  <a:close/>
                </a:path>
              </a:pathLst>
            </a:custGeom>
            <a:grpFill/>
            <a:ln w="4620" cap="flat">
              <a:noFill/>
              <a:prstDash val="solid"/>
              <a:miter/>
            </a:ln>
          </p:spPr>
          <p:txBody>
            <a:bodyPr rtlCol="0" anchor="ctr"/>
            <a:lstStyle/>
            <a:p>
              <a:endParaRPr lang="da-DK" dirty="0"/>
            </a:p>
          </p:txBody>
        </p:sp>
        <p:sp>
          <p:nvSpPr>
            <p:cNvPr id="124" name="Freeform: Shape 123">
              <a:extLst>
                <a:ext uri="{FF2B5EF4-FFF2-40B4-BE49-F238E27FC236}">
                  <a16:creationId xmlns:a16="http://schemas.microsoft.com/office/drawing/2014/main" id="{2C9C1DE9-DB30-2E2B-0EF6-85ED9DC00C4E}"/>
                </a:ext>
              </a:extLst>
            </p:cNvPr>
            <p:cNvSpPr/>
            <p:nvPr/>
          </p:nvSpPr>
          <p:spPr>
            <a:xfrm>
              <a:off x="10014500" y="3609188"/>
              <a:ext cx="57238" cy="93090"/>
            </a:xfrm>
            <a:custGeom>
              <a:avLst/>
              <a:gdLst>
                <a:gd name="connsiteX0" fmla="*/ 43923 w 57238"/>
                <a:gd name="connsiteY0" fmla="*/ 985 h 93090"/>
                <a:gd name="connsiteX1" fmla="*/ 35602 w 57238"/>
                <a:gd name="connsiteY1" fmla="*/ 17628 h 93090"/>
                <a:gd name="connsiteX2" fmla="*/ 13874 w 57238"/>
                <a:gd name="connsiteY2" fmla="*/ 35195 h 93090"/>
                <a:gd name="connsiteX3" fmla="*/ 3242 w 57238"/>
                <a:gd name="connsiteY3" fmla="*/ 49526 h 93090"/>
                <a:gd name="connsiteX4" fmla="*/ 2780 w 57238"/>
                <a:gd name="connsiteY4" fmla="*/ 66168 h 93090"/>
                <a:gd name="connsiteX5" fmla="*/ 19422 w 57238"/>
                <a:gd name="connsiteY5" fmla="*/ 83273 h 93090"/>
                <a:gd name="connsiteX6" fmla="*/ 34215 w 57238"/>
                <a:gd name="connsiteY6" fmla="*/ 92981 h 93090"/>
                <a:gd name="connsiteX7" fmla="*/ 41612 w 57238"/>
                <a:gd name="connsiteY7" fmla="*/ 79575 h 93090"/>
                <a:gd name="connsiteX8" fmla="*/ 49009 w 57238"/>
                <a:gd name="connsiteY8" fmla="*/ 55073 h 93090"/>
                <a:gd name="connsiteX9" fmla="*/ 50858 w 57238"/>
                <a:gd name="connsiteY9" fmla="*/ 33346 h 93090"/>
                <a:gd name="connsiteX10" fmla="*/ 56867 w 57238"/>
                <a:gd name="connsiteY10" fmla="*/ 13005 h 93090"/>
                <a:gd name="connsiteX11" fmla="*/ 43923 w 57238"/>
                <a:gd name="connsiteY11" fmla="*/ 985 h 9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238" h="93090">
                  <a:moveTo>
                    <a:pt x="43923" y="985"/>
                  </a:moveTo>
                  <a:cubicBezTo>
                    <a:pt x="41612" y="4683"/>
                    <a:pt x="40687" y="15779"/>
                    <a:pt x="35602" y="17628"/>
                  </a:cubicBezTo>
                  <a:cubicBezTo>
                    <a:pt x="30517" y="19477"/>
                    <a:pt x="17110" y="30572"/>
                    <a:pt x="13874" y="35195"/>
                  </a:cubicBezTo>
                  <a:cubicBezTo>
                    <a:pt x="11101" y="39817"/>
                    <a:pt x="4629" y="45365"/>
                    <a:pt x="3242" y="49526"/>
                  </a:cubicBezTo>
                  <a:cubicBezTo>
                    <a:pt x="1392" y="53686"/>
                    <a:pt x="-2768" y="62008"/>
                    <a:pt x="2780" y="66168"/>
                  </a:cubicBezTo>
                  <a:cubicBezTo>
                    <a:pt x="8327" y="70329"/>
                    <a:pt x="15724" y="77725"/>
                    <a:pt x="19422" y="83273"/>
                  </a:cubicBezTo>
                  <a:cubicBezTo>
                    <a:pt x="22658" y="88821"/>
                    <a:pt x="31904" y="93906"/>
                    <a:pt x="34215" y="92981"/>
                  </a:cubicBezTo>
                  <a:cubicBezTo>
                    <a:pt x="36527" y="92057"/>
                    <a:pt x="41612" y="84660"/>
                    <a:pt x="41612" y="79575"/>
                  </a:cubicBezTo>
                  <a:cubicBezTo>
                    <a:pt x="41612" y="74489"/>
                    <a:pt x="49009" y="55073"/>
                    <a:pt x="49009" y="55073"/>
                  </a:cubicBezTo>
                  <a:cubicBezTo>
                    <a:pt x="49009" y="55073"/>
                    <a:pt x="48546" y="37506"/>
                    <a:pt x="50858" y="33346"/>
                  </a:cubicBezTo>
                  <a:cubicBezTo>
                    <a:pt x="53169" y="29185"/>
                    <a:pt x="58717" y="15779"/>
                    <a:pt x="56867" y="13005"/>
                  </a:cubicBezTo>
                  <a:cubicBezTo>
                    <a:pt x="54556" y="9306"/>
                    <a:pt x="46697" y="-3638"/>
                    <a:pt x="43923" y="985"/>
                  </a:cubicBezTo>
                  <a:close/>
                </a:path>
              </a:pathLst>
            </a:custGeom>
            <a:grpFill/>
            <a:ln w="4620" cap="flat">
              <a:noFill/>
              <a:prstDash val="solid"/>
              <a:miter/>
            </a:ln>
          </p:spPr>
          <p:txBody>
            <a:bodyPr rtlCol="0" anchor="ctr"/>
            <a:lstStyle/>
            <a:p>
              <a:endParaRPr lang="da-DK" dirty="0"/>
            </a:p>
          </p:txBody>
        </p:sp>
        <p:sp>
          <p:nvSpPr>
            <p:cNvPr id="125" name="Freeform: Shape 124">
              <a:extLst>
                <a:ext uri="{FF2B5EF4-FFF2-40B4-BE49-F238E27FC236}">
                  <a16:creationId xmlns:a16="http://schemas.microsoft.com/office/drawing/2014/main" id="{5B82CBD1-574A-77A6-76A2-5079BD576CCE}"/>
                </a:ext>
              </a:extLst>
            </p:cNvPr>
            <p:cNvSpPr/>
            <p:nvPr/>
          </p:nvSpPr>
          <p:spPr>
            <a:xfrm>
              <a:off x="9596234" y="3622998"/>
              <a:ext cx="26423" cy="38924"/>
            </a:xfrm>
            <a:custGeom>
              <a:avLst/>
              <a:gdLst>
                <a:gd name="connsiteX0" fmla="*/ 1285 w 26423"/>
                <a:gd name="connsiteY0" fmla="*/ 4280 h 38924"/>
                <a:gd name="connsiteX1" fmla="*/ 3134 w 26423"/>
                <a:gd name="connsiteY1" fmla="*/ 18148 h 38924"/>
                <a:gd name="connsiteX2" fmla="*/ 3134 w 26423"/>
                <a:gd name="connsiteY2" fmla="*/ 37564 h 38924"/>
                <a:gd name="connsiteX3" fmla="*/ 18852 w 26423"/>
                <a:gd name="connsiteY3" fmla="*/ 35715 h 38924"/>
                <a:gd name="connsiteX4" fmla="*/ 24862 w 26423"/>
                <a:gd name="connsiteY4" fmla="*/ 15837 h 38924"/>
                <a:gd name="connsiteX5" fmla="*/ 19314 w 26423"/>
                <a:gd name="connsiteY5" fmla="*/ 119 h 38924"/>
                <a:gd name="connsiteX6" fmla="*/ 1285 w 26423"/>
                <a:gd name="connsiteY6" fmla="*/ 4280 h 3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23" h="38924">
                  <a:moveTo>
                    <a:pt x="1285" y="4280"/>
                  </a:moveTo>
                  <a:cubicBezTo>
                    <a:pt x="-2876" y="7978"/>
                    <a:pt x="4521" y="8440"/>
                    <a:pt x="3134" y="18148"/>
                  </a:cubicBezTo>
                  <a:cubicBezTo>
                    <a:pt x="1747" y="27856"/>
                    <a:pt x="-2413" y="35715"/>
                    <a:pt x="3134" y="37564"/>
                  </a:cubicBezTo>
                  <a:cubicBezTo>
                    <a:pt x="8682" y="39414"/>
                    <a:pt x="16078" y="39876"/>
                    <a:pt x="18852" y="35715"/>
                  </a:cubicBezTo>
                  <a:cubicBezTo>
                    <a:pt x="22088" y="31555"/>
                    <a:pt x="24399" y="21847"/>
                    <a:pt x="24862" y="15837"/>
                  </a:cubicBezTo>
                  <a:cubicBezTo>
                    <a:pt x="25324" y="9827"/>
                    <a:pt x="30409" y="-1268"/>
                    <a:pt x="19314" y="119"/>
                  </a:cubicBezTo>
                  <a:cubicBezTo>
                    <a:pt x="8682" y="1043"/>
                    <a:pt x="5446" y="581"/>
                    <a:pt x="1285" y="4280"/>
                  </a:cubicBezTo>
                  <a:close/>
                </a:path>
              </a:pathLst>
            </a:custGeom>
            <a:grpFill/>
            <a:ln w="4620" cap="flat">
              <a:noFill/>
              <a:prstDash val="solid"/>
              <a:miter/>
            </a:ln>
          </p:spPr>
          <p:txBody>
            <a:bodyPr rtlCol="0" anchor="ctr"/>
            <a:lstStyle/>
            <a:p>
              <a:endParaRPr lang="da-DK" dirty="0"/>
            </a:p>
          </p:txBody>
        </p:sp>
        <p:sp>
          <p:nvSpPr>
            <p:cNvPr id="126" name="Freeform: Shape 125">
              <a:extLst>
                <a:ext uri="{FF2B5EF4-FFF2-40B4-BE49-F238E27FC236}">
                  <a16:creationId xmlns:a16="http://schemas.microsoft.com/office/drawing/2014/main" id="{EEA8402C-CB0C-CB2D-80CA-3D920E086948}"/>
                </a:ext>
              </a:extLst>
            </p:cNvPr>
            <p:cNvSpPr/>
            <p:nvPr/>
          </p:nvSpPr>
          <p:spPr>
            <a:xfrm>
              <a:off x="9439247" y="3453878"/>
              <a:ext cx="116042" cy="71232"/>
            </a:xfrm>
            <a:custGeom>
              <a:avLst/>
              <a:gdLst>
                <a:gd name="connsiteX0" fmla="*/ 10802 w 116042"/>
                <a:gd name="connsiteY0" fmla="*/ 40 h 71232"/>
                <a:gd name="connsiteX1" fmla="*/ 2943 w 116042"/>
                <a:gd name="connsiteY1" fmla="*/ 9748 h 71232"/>
                <a:gd name="connsiteX2" fmla="*/ 25595 w 116042"/>
                <a:gd name="connsiteY2" fmla="*/ 25466 h 71232"/>
                <a:gd name="connsiteX3" fmla="*/ 39001 w 116042"/>
                <a:gd name="connsiteY3" fmla="*/ 42571 h 71232"/>
                <a:gd name="connsiteX4" fmla="*/ 54257 w 116042"/>
                <a:gd name="connsiteY4" fmla="*/ 60138 h 71232"/>
                <a:gd name="connsiteX5" fmla="*/ 68126 w 116042"/>
                <a:gd name="connsiteY5" fmla="*/ 69384 h 71232"/>
                <a:gd name="connsiteX6" fmla="*/ 102335 w 116042"/>
                <a:gd name="connsiteY6" fmla="*/ 71233 h 71232"/>
                <a:gd name="connsiteX7" fmla="*/ 115280 w 116042"/>
                <a:gd name="connsiteY7" fmla="*/ 65223 h 71232"/>
                <a:gd name="connsiteX8" fmla="*/ 97713 w 116042"/>
                <a:gd name="connsiteY8" fmla="*/ 51817 h 71232"/>
                <a:gd name="connsiteX9" fmla="*/ 68126 w 116042"/>
                <a:gd name="connsiteY9" fmla="*/ 38410 h 71232"/>
                <a:gd name="connsiteX10" fmla="*/ 47323 w 116042"/>
                <a:gd name="connsiteY10" fmla="*/ 20843 h 71232"/>
                <a:gd name="connsiteX11" fmla="*/ 10802 w 116042"/>
                <a:gd name="connsiteY11" fmla="*/ 40 h 7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042" h="71232">
                  <a:moveTo>
                    <a:pt x="10802" y="40"/>
                  </a:moveTo>
                  <a:cubicBezTo>
                    <a:pt x="4792" y="502"/>
                    <a:pt x="-4916" y="7437"/>
                    <a:pt x="2943" y="9748"/>
                  </a:cubicBezTo>
                  <a:cubicBezTo>
                    <a:pt x="10802" y="12060"/>
                    <a:pt x="21897" y="18994"/>
                    <a:pt x="25595" y="25466"/>
                  </a:cubicBezTo>
                  <a:cubicBezTo>
                    <a:pt x="29293" y="31938"/>
                    <a:pt x="32067" y="35174"/>
                    <a:pt x="39001" y="42571"/>
                  </a:cubicBezTo>
                  <a:cubicBezTo>
                    <a:pt x="45474" y="49968"/>
                    <a:pt x="47323" y="57827"/>
                    <a:pt x="54257" y="60138"/>
                  </a:cubicBezTo>
                  <a:cubicBezTo>
                    <a:pt x="60729" y="62450"/>
                    <a:pt x="62578" y="67997"/>
                    <a:pt x="68126" y="69384"/>
                  </a:cubicBezTo>
                  <a:cubicBezTo>
                    <a:pt x="73673" y="70771"/>
                    <a:pt x="96326" y="71233"/>
                    <a:pt x="102335" y="71233"/>
                  </a:cubicBezTo>
                  <a:cubicBezTo>
                    <a:pt x="108345" y="71233"/>
                    <a:pt x="118978" y="69384"/>
                    <a:pt x="115280" y="65223"/>
                  </a:cubicBezTo>
                  <a:cubicBezTo>
                    <a:pt x="111581" y="61062"/>
                    <a:pt x="112043" y="53204"/>
                    <a:pt x="97713" y="51817"/>
                  </a:cubicBezTo>
                  <a:cubicBezTo>
                    <a:pt x="82919" y="50430"/>
                    <a:pt x="76909" y="47656"/>
                    <a:pt x="68126" y="38410"/>
                  </a:cubicBezTo>
                  <a:cubicBezTo>
                    <a:pt x="58880" y="29165"/>
                    <a:pt x="55182" y="26853"/>
                    <a:pt x="47323" y="20843"/>
                  </a:cubicBezTo>
                  <a:cubicBezTo>
                    <a:pt x="39001" y="14371"/>
                    <a:pt x="18198" y="-884"/>
                    <a:pt x="10802" y="40"/>
                  </a:cubicBezTo>
                  <a:close/>
                </a:path>
              </a:pathLst>
            </a:custGeom>
            <a:grpFill/>
            <a:ln w="4620" cap="flat">
              <a:noFill/>
              <a:prstDash val="solid"/>
              <a:miter/>
            </a:ln>
          </p:spPr>
          <p:txBody>
            <a:bodyPr rtlCol="0" anchor="ctr"/>
            <a:lstStyle/>
            <a:p>
              <a:endParaRPr lang="da-DK" dirty="0"/>
            </a:p>
          </p:txBody>
        </p:sp>
        <p:sp>
          <p:nvSpPr>
            <p:cNvPr id="127" name="Freeform: Shape 126">
              <a:extLst>
                <a:ext uri="{FF2B5EF4-FFF2-40B4-BE49-F238E27FC236}">
                  <a16:creationId xmlns:a16="http://schemas.microsoft.com/office/drawing/2014/main" id="{06D0EFAE-E6D2-0F7E-E393-1B048E772932}"/>
                </a:ext>
              </a:extLst>
            </p:cNvPr>
            <p:cNvSpPr/>
            <p:nvPr/>
          </p:nvSpPr>
          <p:spPr>
            <a:xfrm>
              <a:off x="7792735" y="802384"/>
              <a:ext cx="1320003" cy="1085749"/>
            </a:xfrm>
            <a:custGeom>
              <a:avLst/>
              <a:gdLst>
                <a:gd name="connsiteX0" fmla="*/ 788207 w 1320004"/>
                <a:gd name="connsiteY0" fmla="*/ 952150 h 1085749"/>
                <a:gd name="connsiteX1" fmla="*/ 817794 w 1320004"/>
                <a:gd name="connsiteY1" fmla="*/ 952150 h 1085749"/>
                <a:gd name="connsiteX2" fmla="*/ 847380 w 1320004"/>
                <a:gd name="connsiteY2" fmla="*/ 967868 h 1085749"/>
                <a:gd name="connsiteX3" fmla="*/ 894996 w 1320004"/>
                <a:gd name="connsiteY3" fmla="*/ 996068 h 1085749"/>
                <a:gd name="connsiteX4" fmla="*/ 913488 w 1320004"/>
                <a:gd name="connsiteY4" fmla="*/ 1019183 h 1085749"/>
                <a:gd name="connsiteX5" fmla="*/ 954170 w 1320004"/>
                <a:gd name="connsiteY5" fmla="*/ 1058477 h 1085749"/>
                <a:gd name="connsiteX6" fmla="*/ 994851 w 1320004"/>
                <a:gd name="connsiteY6" fmla="*/ 1079281 h 1085749"/>
                <a:gd name="connsiteX7" fmla="*/ 1034146 w 1320004"/>
                <a:gd name="connsiteY7" fmla="*/ 1084366 h 1085749"/>
                <a:gd name="connsiteX8" fmla="*/ 1075752 w 1320004"/>
                <a:gd name="connsiteY8" fmla="*/ 1068648 h 1085749"/>
                <a:gd name="connsiteX9" fmla="*/ 1101640 w 1320004"/>
                <a:gd name="connsiteY9" fmla="*/ 1036750 h 1085749"/>
                <a:gd name="connsiteX10" fmla="*/ 1116434 w 1320004"/>
                <a:gd name="connsiteY10" fmla="*/ 931347 h 1085749"/>
                <a:gd name="connsiteX11" fmla="*/ 1134926 w 1320004"/>
                <a:gd name="connsiteY11" fmla="*/ 874948 h 1085749"/>
                <a:gd name="connsiteX12" fmla="*/ 1164512 w 1320004"/>
                <a:gd name="connsiteY12" fmla="*/ 830568 h 1085749"/>
                <a:gd name="connsiteX13" fmla="*/ 1214902 w 1320004"/>
                <a:gd name="connsiteY13" fmla="*/ 783876 h 1085749"/>
                <a:gd name="connsiteX14" fmla="*/ 1243102 w 1320004"/>
                <a:gd name="connsiteY14" fmla="*/ 746893 h 1085749"/>
                <a:gd name="connsiteX15" fmla="*/ 1243102 w 1320004"/>
                <a:gd name="connsiteY15" fmla="*/ 665992 h 1085749"/>
                <a:gd name="connsiteX16" fmla="*/ 1230620 w 1320004"/>
                <a:gd name="connsiteY16" fmla="*/ 608206 h 1085749"/>
                <a:gd name="connsiteX17" fmla="*/ 1221836 w 1320004"/>
                <a:gd name="connsiteY17" fmla="*/ 533314 h 1085749"/>
                <a:gd name="connsiteX18" fmla="*/ 1231544 w 1320004"/>
                <a:gd name="connsiteY18" fmla="*/ 478302 h 1085749"/>
                <a:gd name="connsiteX19" fmla="*/ 1250036 w 1320004"/>
                <a:gd name="connsiteY19" fmla="*/ 437620 h 1085749"/>
                <a:gd name="connsiteX20" fmla="*/ 1242639 w 1320004"/>
                <a:gd name="connsiteY20" fmla="*/ 384919 h 1085749"/>
                <a:gd name="connsiteX21" fmla="*/ 1201033 w 1320004"/>
                <a:gd name="connsiteY21" fmla="*/ 351634 h 1085749"/>
                <a:gd name="connsiteX22" fmla="*/ 1153417 w 1320004"/>
                <a:gd name="connsiteY22" fmla="*/ 307254 h 1085749"/>
                <a:gd name="connsiteX23" fmla="*/ 1153417 w 1320004"/>
                <a:gd name="connsiteY23" fmla="*/ 211559 h 1085749"/>
                <a:gd name="connsiteX24" fmla="*/ 1160814 w 1320004"/>
                <a:gd name="connsiteY24" fmla="*/ 166255 h 1085749"/>
                <a:gd name="connsiteX25" fmla="*/ 1195023 w 1320004"/>
                <a:gd name="connsiteY25" fmla="*/ 114941 h 1085749"/>
                <a:gd name="connsiteX26" fmla="*/ 1252810 w 1320004"/>
                <a:gd name="connsiteY26" fmla="*/ 63626 h 1085749"/>
                <a:gd name="connsiteX27" fmla="*/ 1300426 w 1320004"/>
                <a:gd name="connsiteY27" fmla="*/ 36813 h 1085749"/>
                <a:gd name="connsiteX28" fmla="*/ 1318917 w 1320004"/>
                <a:gd name="connsiteY28" fmla="*/ 4453 h 1085749"/>
                <a:gd name="connsiteX29" fmla="*/ 1254197 w 1320004"/>
                <a:gd name="connsiteY29" fmla="*/ 3528 h 1085749"/>
                <a:gd name="connsiteX30" fmla="*/ 1214440 w 1320004"/>
                <a:gd name="connsiteY30" fmla="*/ 18322 h 1085749"/>
                <a:gd name="connsiteX31" fmla="*/ 1179768 w 1320004"/>
                <a:gd name="connsiteY31" fmla="*/ 61315 h 1085749"/>
                <a:gd name="connsiteX32" fmla="*/ 1123830 w 1320004"/>
                <a:gd name="connsiteY32" fmla="*/ 123262 h 1085749"/>
                <a:gd name="connsiteX33" fmla="*/ 1065119 w 1320004"/>
                <a:gd name="connsiteY33" fmla="*/ 174114 h 1085749"/>
                <a:gd name="connsiteX34" fmla="*/ 964340 w 1320004"/>
                <a:gd name="connsiteY34" fmla="*/ 207861 h 1085749"/>
                <a:gd name="connsiteX35" fmla="*/ 845993 w 1320004"/>
                <a:gd name="connsiteY35" fmla="*/ 214796 h 1085749"/>
                <a:gd name="connsiteX36" fmla="*/ 779423 w 1320004"/>
                <a:gd name="connsiteY36" fmla="*/ 219881 h 1085749"/>
                <a:gd name="connsiteX37" fmla="*/ 755384 w 1320004"/>
                <a:gd name="connsiteY37" fmla="*/ 245769 h 1085749"/>
                <a:gd name="connsiteX38" fmla="*/ 753535 w 1320004"/>
                <a:gd name="connsiteY38" fmla="*/ 270733 h 1085749"/>
                <a:gd name="connsiteX39" fmla="*/ 681880 w 1320004"/>
                <a:gd name="connsiteY39" fmla="*/ 345624 h 1085749"/>
                <a:gd name="connsiteX40" fmla="*/ 629179 w 1320004"/>
                <a:gd name="connsiteY40" fmla="*/ 438082 h 1085749"/>
                <a:gd name="connsiteX41" fmla="*/ 566307 w 1320004"/>
                <a:gd name="connsiteY41" fmla="*/ 571685 h 1085749"/>
                <a:gd name="connsiteX42" fmla="*/ 471537 w 1320004"/>
                <a:gd name="connsiteY42" fmla="*/ 718231 h 1085749"/>
                <a:gd name="connsiteX43" fmla="*/ 337935 w 1320004"/>
                <a:gd name="connsiteY43" fmla="*/ 819010 h 1085749"/>
                <a:gd name="connsiteX44" fmla="*/ 182605 w 1320004"/>
                <a:gd name="connsiteY44" fmla="*/ 856918 h 1085749"/>
                <a:gd name="connsiteX45" fmla="*/ 104940 w 1320004"/>
                <a:gd name="connsiteY45" fmla="*/ 841200 h 1085749"/>
                <a:gd name="connsiteX46" fmla="*/ 52239 w 1320004"/>
                <a:gd name="connsiteY46" fmla="*/ 823171 h 1085749"/>
                <a:gd name="connsiteX47" fmla="*/ 16180 w 1320004"/>
                <a:gd name="connsiteY47" fmla="*/ 814388 h 1085749"/>
                <a:gd name="connsiteX48" fmla="*/ 0 w 1320004"/>
                <a:gd name="connsiteY48" fmla="*/ 816237 h 1085749"/>
                <a:gd name="connsiteX49" fmla="*/ 17105 w 1320004"/>
                <a:gd name="connsiteY49" fmla="*/ 846748 h 1085749"/>
                <a:gd name="connsiteX50" fmla="*/ 52701 w 1320004"/>
                <a:gd name="connsiteY50" fmla="*/ 887892 h 1085749"/>
                <a:gd name="connsiteX51" fmla="*/ 76740 w 1320004"/>
                <a:gd name="connsiteY51" fmla="*/ 940131 h 1085749"/>
                <a:gd name="connsiteX52" fmla="*/ 102629 w 1320004"/>
                <a:gd name="connsiteY52" fmla="*/ 979426 h 1085749"/>
                <a:gd name="connsiteX53" fmla="*/ 116497 w 1320004"/>
                <a:gd name="connsiteY53" fmla="*/ 1000691 h 1085749"/>
                <a:gd name="connsiteX54" fmla="*/ 122970 w 1320004"/>
                <a:gd name="connsiteY54" fmla="*/ 1001153 h 1085749"/>
                <a:gd name="connsiteX55" fmla="*/ 173359 w 1320004"/>
                <a:gd name="connsiteY55" fmla="*/ 1048769 h 1085749"/>
                <a:gd name="connsiteX56" fmla="*/ 200172 w 1320004"/>
                <a:gd name="connsiteY56" fmla="*/ 1069572 h 1085749"/>
                <a:gd name="connsiteX57" fmla="*/ 231608 w 1320004"/>
                <a:gd name="connsiteY57" fmla="*/ 1053854 h 1085749"/>
                <a:gd name="connsiteX58" fmla="*/ 263044 w 1320004"/>
                <a:gd name="connsiteY58" fmla="*/ 1038137 h 1085749"/>
                <a:gd name="connsiteX59" fmla="*/ 319443 w 1320004"/>
                <a:gd name="connsiteY59" fmla="*/ 1015484 h 1085749"/>
                <a:gd name="connsiteX60" fmla="*/ 363823 w 1320004"/>
                <a:gd name="connsiteY60" fmla="*/ 995606 h 1085749"/>
                <a:gd name="connsiteX61" fmla="*/ 406354 w 1320004"/>
                <a:gd name="connsiteY61" fmla="*/ 977576 h 1085749"/>
                <a:gd name="connsiteX62" fmla="*/ 447960 w 1320004"/>
                <a:gd name="connsiteY62" fmla="*/ 996530 h 1085749"/>
                <a:gd name="connsiteX63" fmla="*/ 486331 w 1320004"/>
                <a:gd name="connsiteY63" fmla="*/ 999304 h 1085749"/>
                <a:gd name="connsiteX64" fmla="*/ 521002 w 1320004"/>
                <a:gd name="connsiteY64" fmla="*/ 968793 h 1085749"/>
                <a:gd name="connsiteX65" fmla="*/ 554750 w 1320004"/>
                <a:gd name="connsiteY65" fmla="*/ 966019 h 1085749"/>
                <a:gd name="connsiteX66" fmla="*/ 577402 w 1320004"/>
                <a:gd name="connsiteY66" fmla="*/ 978039 h 1085749"/>
                <a:gd name="connsiteX67" fmla="*/ 615772 w 1320004"/>
                <a:gd name="connsiteY67" fmla="*/ 966944 h 1085749"/>
                <a:gd name="connsiteX68" fmla="*/ 660152 w 1320004"/>
                <a:gd name="connsiteY68" fmla="*/ 954924 h 1085749"/>
                <a:gd name="connsiteX69" fmla="*/ 693899 w 1320004"/>
                <a:gd name="connsiteY69" fmla="*/ 960009 h 1085749"/>
                <a:gd name="connsiteX70" fmla="*/ 723486 w 1320004"/>
                <a:gd name="connsiteY70" fmla="*/ 970642 h 1085749"/>
                <a:gd name="connsiteX71" fmla="*/ 788207 w 1320004"/>
                <a:gd name="connsiteY71" fmla="*/ 952150 h 108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320004" h="1085749">
                  <a:moveTo>
                    <a:pt x="788207" y="952150"/>
                  </a:moveTo>
                  <a:cubicBezTo>
                    <a:pt x="791905" y="948452"/>
                    <a:pt x="810397" y="946141"/>
                    <a:pt x="817794" y="952150"/>
                  </a:cubicBezTo>
                  <a:cubicBezTo>
                    <a:pt x="825190" y="958160"/>
                    <a:pt x="839983" y="960934"/>
                    <a:pt x="847380" y="967868"/>
                  </a:cubicBezTo>
                  <a:cubicBezTo>
                    <a:pt x="854777" y="975265"/>
                    <a:pt x="886675" y="986360"/>
                    <a:pt x="894996" y="996068"/>
                  </a:cubicBezTo>
                  <a:cubicBezTo>
                    <a:pt x="903780" y="1005776"/>
                    <a:pt x="908403" y="1010861"/>
                    <a:pt x="913488" y="1019183"/>
                  </a:cubicBezTo>
                  <a:cubicBezTo>
                    <a:pt x="918573" y="1027966"/>
                    <a:pt x="949084" y="1052468"/>
                    <a:pt x="954170" y="1058477"/>
                  </a:cubicBezTo>
                  <a:cubicBezTo>
                    <a:pt x="959255" y="1064487"/>
                    <a:pt x="988379" y="1077894"/>
                    <a:pt x="994851" y="1079281"/>
                  </a:cubicBezTo>
                  <a:cubicBezTo>
                    <a:pt x="1000861" y="1080667"/>
                    <a:pt x="1021664" y="1088989"/>
                    <a:pt x="1034146" y="1084366"/>
                  </a:cubicBezTo>
                  <a:cubicBezTo>
                    <a:pt x="1046628" y="1079281"/>
                    <a:pt x="1067431" y="1074658"/>
                    <a:pt x="1075752" y="1068648"/>
                  </a:cubicBezTo>
                  <a:cubicBezTo>
                    <a:pt x="1084536" y="1062638"/>
                    <a:pt x="1100254" y="1051543"/>
                    <a:pt x="1101640" y="1036750"/>
                  </a:cubicBezTo>
                  <a:cubicBezTo>
                    <a:pt x="1103027" y="1021956"/>
                    <a:pt x="1112735" y="943367"/>
                    <a:pt x="1116434" y="931347"/>
                  </a:cubicBezTo>
                  <a:cubicBezTo>
                    <a:pt x="1120132" y="918865"/>
                    <a:pt x="1126142" y="888354"/>
                    <a:pt x="1134926" y="874948"/>
                  </a:cubicBezTo>
                  <a:cubicBezTo>
                    <a:pt x="1143709" y="861541"/>
                    <a:pt x="1153417" y="845361"/>
                    <a:pt x="1164512" y="830568"/>
                  </a:cubicBezTo>
                  <a:cubicBezTo>
                    <a:pt x="1175607" y="815774"/>
                    <a:pt x="1202420" y="793584"/>
                    <a:pt x="1214902" y="783876"/>
                  </a:cubicBezTo>
                  <a:cubicBezTo>
                    <a:pt x="1227384" y="774168"/>
                    <a:pt x="1237092" y="757988"/>
                    <a:pt x="1243102" y="746893"/>
                  </a:cubicBezTo>
                  <a:cubicBezTo>
                    <a:pt x="1249111" y="735798"/>
                    <a:pt x="1248187" y="681710"/>
                    <a:pt x="1243102" y="665992"/>
                  </a:cubicBezTo>
                  <a:cubicBezTo>
                    <a:pt x="1238016" y="650274"/>
                    <a:pt x="1235705" y="625310"/>
                    <a:pt x="1230620" y="608206"/>
                  </a:cubicBezTo>
                  <a:cubicBezTo>
                    <a:pt x="1225535" y="591101"/>
                    <a:pt x="1221836" y="557816"/>
                    <a:pt x="1221836" y="533314"/>
                  </a:cubicBezTo>
                  <a:cubicBezTo>
                    <a:pt x="1221836" y="508813"/>
                    <a:pt x="1225535" y="488010"/>
                    <a:pt x="1231544" y="478302"/>
                  </a:cubicBezTo>
                  <a:cubicBezTo>
                    <a:pt x="1237554" y="468594"/>
                    <a:pt x="1250036" y="448715"/>
                    <a:pt x="1250036" y="437620"/>
                  </a:cubicBezTo>
                  <a:cubicBezTo>
                    <a:pt x="1250036" y="426525"/>
                    <a:pt x="1251423" y="396014"/>
                    <a:pt x="1242639" y="384919"/>
                  </a:cubicBezTo>
                  <a:cubicBezTo>
                    <a:pt x="1233856" y="373824"/>
                    <a:pt x="1216751" y="362729"/>
                    <a:pt x="1201033" y="351634"/>
                  </a:cubicBezTo>
                  <a:cubicBezTo>
                    <a:pt x="1185315" y="340539"/>
                    <a:pt x="1153417" y="328519"/>
                    <a:pt x="1153417" y="307254"/>
                  </a:cubicBezTo>
                  <a:cubicBezTo>
                    <a:pt x="1153417" y="286451"/>
                    <a:pt x="1153417" y="224041"/>
                    <a:pt x="1153417" y="211559"/>
                  </a:cubicBezTo>
                  <a:cubicBezTo>
                    <a:pt x="1153417" y="199078"/>
                    <a:pt x="1152030" y="181048"/>
                    <a:pt x="1160814" y="166255"/>
                  </a:cubicBezTo>
                  <a:cubicBezTo>
                    <a:pt x="1169597" y="151462"/>
                    <a:pt x="1179305" y="132045"/>
                    <a:pt x="1195023" y="114941"/>
                  </a:cubicBezTo>
                  <a:cubicBezTo>
                    <a:pt x="1210741" y="97836"/>
                    <a:pt x="1240328" y="70561"/>
                    <a:pt x="1252810" y="63626"/>
                  </a:cubicBezTo>
                  <a:cubicBezTo>
                    <a:pt x="1265292" y="56230"/>
                    <a:pt x="1290718" y="45135"/>
                    <a:pt x="1300426" y="36813"/>
                  </a:cubicBezTo>
                  <a:cubicBezTo>
                    <a:pt x="1310134" y="28030"/>
                    <a:pt x="1324003" y="13236"/>
                    <a:pt x="1318917" y="4453"/>
                  </a:cubicBezTo>
                  <a:cubicBezTo>
                    <a:pt x="1313832" y="-3868"/>
                    <a:pt x="1265292" y="1679"/>
                    <a:pt x="1254197" y="3528"/>
                  </a:cubicBezTo>
                  <a:cubicBezTo>
                    <a:pt x="1243102" y="5378"/>
                    <a:pt x="1221374" y="10463"/>
                    <a:pt x="1214440" y="18322"/>
                  </a:cubicBezTo>
                  <a:cubicBezTo>
                    <a:pt x="1207505" y="26181"/>
                    <a:pt x="1188551" y="50220"/>
                    <a:pt x="1179768" y="61315"/>
                  </a:cubicBezTo>
                  <a:cubicBezTo>
                    <a:pt x="1170984" y="72410"/>
                    <a:pt x="1143709" y="102921"/>
                    <a:pt x="1123830" y="123262"/>
                  </a:cubicBezTo>
                  <a:cubicBezTo>
                    <a:pt x="1103952" y="143140"/>
                    <a:pt x="1082224" y="161170"/>
                    <a:pt x="1065119" y="174114"/>
                  </a:cubicBezTo>
                  <a:cubicBezTo>
                    <a:pt x="1048015" y="187058"/>
                    <a:pt x="1010107" y="200002"/>
                    <a:pt x="964340" y="207861"/>
                  </a:cubicBezTo>
                  <a:cubicBezTo>
                    <a:pt x="918573" y="215720"/>
                    <a:pt x="873731" y="216645"/>
                    <a:pt x="845993" y="214796"/>
                  </a:cubicBezTo>
                  <a:cubicBezTo>
                    <a:pt x="818256" y="212946"/>
                    <a:pt x="786358" y="217569"/>
                    <a:pt x="779423" y="219881"/>
                  </a:cubicBezTo>
                  <a:cubicBezTo>
                    <a:pt x="772489" y="221730"/>
                    <a:pt x="755384" y="242995"/>
                    <a:pt x="755384" y="245769"/>
                  </a:cubicBezTo>
                  <a:cubicBezTo>
                    <a:pt x="755384" y="248543"/>
                    <a:pt x="761394" y="258713"/>
                    <a:pt x="753535" y="270733"/>
                  </a:cubicBezTo>
                  <a:cubicBezTo>
                    <a:pt x="745676" y="282752"/>
                    <a:pt x="700834" y="327595"/>
                    <a:pt x="681880" y="345624"/>
                  </a:cubicBezTo>
                  <a:cubicBezTo>
                    <a:pt x="662926" y="363653"/>
                    <a:pt x="655067" y="392315"/>
                    <a:pt x="629179" y="438082"/>
                  </a:cubicBezTo>
                  <a:cubicBezTo>
                    <a:pt x="603290" y="483849"/>
                    <a:pt x="587572" y="541636"/>
                    <a:pt x="566307" y="571685"/>
                  </a:cubicBezTo>
                  <a:cubicBezTo>
                    <a:pt x="545504" y="601733"/>
                    <a:pt x="506671" y="682172"/>
                    <a:pt x="471537" y="718231"/>
                  </a:cubicBezTo>
                  <a:cubicBezTo>
                    <a:pt x="436865" y="754290"/>
                    <a:pt x="386013" y="793122"/>
                    <a:pt x="337935" y="819010"/>
                  </a:cubicBezTo>
                  <a:cubicBezTo>
                    <a:pt x="290319" y="844899"/>
                    <a:pt x="210343" y="860617"/>
                    <a:pt x="182605" y="856918"/>
                  </a:cubicBezTo>
                  <a:cubicBezTo>
                    <a:pt x="154868" y="852758"/>
                    <a:pt x="124819" y="843050"/>
                    <a:pt x="104940" y="841200"/>
                  </a:cubicBezTo>
                  <a:cubicBezTo>
                    <a:pt x="85062" y="839351"/>
                    <a:pt x="63334" y="828256"/>
                    <a:pt x="52239" y="823171"/>
                  </a:cubicBezTo>
                  <a:cubicBezTo>
                    <a:pt x="41144" y="818086"/>
                    <a:pt x="27275" y="813001"/>
                    <a:pt x="16180" y="814388"/>
                  </a:cubicBezTo>
                  <a:cubicBezTo>
                    <a:pt x="11095" y="814850"/>
                    <a:pt x="5547" y="815312"/>
                    <a:pt x="0" y="816237"/>
                  </a:cubicBezTo>
                  <a:cubicBezTo>
                    <a:pt x="5547" y="830105"/>
                    <a:pt x="12020" y="842587"/>
                    <a:pt x="17105" y="846748"/>
                  </a:cubicBezTo>
                  <a:cubicBezTo>
                    <a:pt x="30049" y="857843"/>
                    <a:pt x="49003" y="867089"/>
                    <a:pt x="52701" y="887892"/>
                  </a:cubicBezTo>
                  <a:cubicBezTo>
                    <a:pt x="56400" y="908233"/>
                    <a:pt x="67495" y="929036"/>
                    <a:pt x="76740" y="940131"/>
                  </a:cubicBezTo>
                  <a:cubicBezTo>
                    <a:pt x="85986" y="951226"/>
                    <a:pt x="95232" y="972029"/>
                    <a:pt x="102629" y="979426"/>
                  </a:cubicBezTo>
                  <a:cubicBezTo>
                    <a:pt x="106327" y="983124"/>
                    <a:pt x="111875" y="991907"/>
                    <a:pt x="116497" y="1000691"/>
                  </a:cubicBezTo>
                  <a:cubicBezTo>
                    <a:pt x="118809" y="1000691"/>
                    <a:pt x="121120" y="1000691"/>
                    <a:pt x="122970" y="1001153"/>
                  </a:cubicBezTo>
                  <a:cubicBezTo>
                    <a:pt x="129904" y="1002078"/>
                    <a:pt x="167349" y="1043684"/>
                    <a:pt x="173359" y="1048769"/>
                  </a:cubicBezTo>
                  <a:cubicBezTo>
                    <a:pt x="179369" y="1053854"/>
                    <a:pt x="193238" y="1070497"/>
                    <a:pt x="200172" y="1069572"/>
                  </a:cubicBezTo>
                  <a:cubicBezTo>
                    <a:pt x="207107" y="1068648"/>
                    <a:pt x="226985" y="1056628"/>
                    <a:pt x="231608" y="1053854"/>
                  </a:cubicBezTo>
                  <a:cubicBezTo>
                    <a:pt x="236693" y="1051081"/>
                    <a:pt x="248250" y="1040910"/>
                    <a:pt x="263044" y="1038137"/>
                  </a:cubicBezTo>
                  <a:cubicBezTo>
                    <a:pt x="277837" y="1035363"/>
                    <a:pt x="312509" y="1021494"/>
                    <a:pt x="319443" y="1015484"/>
                  </a:cubicBezTo>
                  <a:cubicBezTo>
                    <a:pt x="326378" y="1009474"/>
                    <a:pt x="354115" y="999766"/>
                    <a:pt x="363823" y="995606"/>
                  </a:cubicBezTo>
                  <a:cubicBezTo>
                    <a:pt x="373531" y="991445"/>
                    <a:pt x="397571" y="978963"/>
                    <a:pt x="406354" y="977576"/>
                  </a:cubicBezTo>
                  <a:cubicBezTo>
                    <a:pt x="415138" y="976652"/>
                    <a:pt x="440101" y="994219"/>
                    <a:pt x="447960" y="996530"/>
                  </a:cubicBezTo>
                  <a:cubicBezTo>
                    <a:pt x="455819" y="998379"/>
                    <a:pt x="477547" y="1005314"/>
                    <a:pt x="486331" y="999304"/>
                  </a:cubicBezTo>
                  <a:cubicBezTo>
                    <a:pt x="495114" y="993294"/>
                    <a:pt x="512219" y="972491"/>
                    <a:pt x="521002" y="968793"/>
                  </a:cubicBezTo>
                  <a:cubicBezTo>
                    <a:pt x="529786" y="964632"/>
                    <a:pt x="549665" y="963708"/>
                    <a:pt x="554750" y="966019"/>
                  </a:cubicBezTo>
                  <a:cubicBezTo>
                    <a:pt x="559835" y="967868"/>
                    <a:pt x="568619" y="979888"/>
                    <a:pt x="577402" y="978039"/>
                  </a:cubicBezTo>
                  <a:cubicBezTo>
                    <a:pt x="586186" y="976189"/>
                    <a:pt x="605140" y="972953"/>
                    <a:pt x="615772" y="966944"/>
                  </a:cubicBezTo>
                  <a:cubicBezTo>
                    <a:pt x="626867" y="960934"/>
                    <a:pt x="653218" y="955849"/>
                    <a:pt x="660152" y="954924"/>
                  </a:cubicBezTo>
                  <a:cubicBezTo>
                    <a:pt x="667087" y="953999"/>
                    <a:pt x="686041" y="954924"/>
                    <a:pt x="693899" y="960009"/>
                  </a:cubicBezTo>
                  <a:cubicBezTo>
                    <a:pt x="701758" y="965095"/>
                    <a:pt x="720250" y="967406"/>
                    <a:pt x="723486" y="970642"/>
                  </a:cubicBezTo>
                  <a:cubicBezTo>
                    <a:pt x="723948" y="969255"/>
                    <a:pt x="784509" y="955849"/>
                    <a:pt x="788207" y="952150"/>
                  </a:cubicBezTo>
                  <a:close/>
                </a:path>
              </a:pathLst>
            </a:custGeom>
            <a:solidFill>
              <a:schemeClr val="accent4">
                <a:lumMod val="60000"/>
                <a:lumOff val="40000"/>
              </a:schemeClr>
            </a:solidFill>
            <a:ln w="4620" cap="flat">
              <a:noFill/>
              <a:prstDash val="solid"/>
              <a:miter/>
            </a:ln>
          </p:spPr>
          <p:txBody>
            <a:bodyPr rtlCol="0" anchor="ctr"/>
            <a:lstStyle/>
            <a:p>
              <a:endParaRPr lang="da-DK" dirty="0"/>
            </a:p>
          </p:txBody>
        </p:sp>
        <p:grpSp>
          <p:nvGrpSpPr>
            <p:cNvPr id="128" name="Content Placeholder 8">
              <a:extLst>
                <a:ext uri="{FF2B5EF4-FFF2-40B4-BE49-F238E27FC236}">
                  <a16:creationId xmlns:a16="http://schemas.microsoft.com/office/drawing/2014/main" id="{BFD20F02-77FE-A275-4FF3-B4BEBF9698D0}"/>
                </a:ext>
              </a:extLst>
            </p:cNvPr>
            <p:cNvGrpSpPr/>
            <p:nvPr/>
          </p:nvGrpSpPr>
          <p:grpSpPr>
            <a:xfrm>
              <a:off x="7178422" y="1617696"/>
              <a:ext cx="729885" cy="823048"/>
              <a:chOff x="7178429" y="1617693"/>
              <a:chExt cx="729886" cy="823047"/>
            </a:xfrm>
            <a:grpFill/>
          </p:grpSpPr>
          <p:sp>
            <p:nvSpPr>
              <p:cNvPr id="147" name="Freeform: Shape 146">
                <a:extLst>
                  <a:ext uri="{FF2B5EF4-FFF2-40B4-BE49-F238E27FC236}">
                    <a16:creationId xmlns:a16="http://schemas.microsoft.com/office/drawing/2014/main" id="{FD3C37FB-20E7-DB54-ED28-2824213E8569}"/>
                  </a:ext>
                </a:extLst>
              </p:cNvPr>
              <p:cNvSpPr/>
              <p:nvPr/>
            </p:nvSpPr>
            <p:spPr>
              <a:xfrm>
                <a:off x="7178429" y="1617693"/>
                <a:ext cx="729886" cy="692512"/>
              </a:xfrm>
              <a:custGeom>
                <a:avLst/>
                <a:gdLst>
                  <a:gd name="connsiteX0" fmla="*/ 716481 w 729886"/>
                  <a:gd name="connsiteY0" fmla="*/ 163189 h 692512"/>
                  <a:gd name="connsiteX1" fmla="*/ 690592 w 729886"/>
                  <a:gd name="connsiteY1" fmla="*/ 123894 h 692512"/>
                  <a:gd name="connsiteX2" fmla="*/ 666553 w 729886"/>
                  <a:gd name="connsiteY2" fmla="*/ 71655 h 692512"/>
                  <a:gd name="connsiteX3" fmla="*/ 630957 w 729886"/>
                  <a:gd name="connsiteY3" fmla="*/ 30511 h 692512"/>
                  <a:gd name="connsiteX4" fmla="*/ 613852 w 729886"/>
                  <a:gd name="connsiteY4" fmla="*/ 0 h 692512"/>
                  <a:gd name="connsiteX5" fmla="*/ 598134 w 729886"/>
                  <a:gd name="connsiteY5" fmla="*/ 5085 h 692512"/>
                  <a:gd name="connsiteX6" fmla="*/ 509374 w 729886"/>
                  <a:gd name="connsiteY6" fmla="*/ 61947 h 692512"/>
                  <a:gd name="connsiteX7" fmla="*/ 454361 w 729886"/>
                  <a:gd name="connsiteY7" fmla="*/ 86911 h 692512"/>
                  <a:gd name="connsiteX8" fmla="*/ 394726 w 729886"/>
                  <a:gd name="connsiteY8" fmla="*/ 73042 h 692512"/>
                  <a:gd name="connsiteX9" fmla="*/ 338788 w 729886"/>
                  <a:gd name="connsiteY9" fmla="*/ 58249 h 692512"/>
                  <a:gd name="connsiteX10" fmla="*/ 305041 w 729886"/>
                  <a:gd name="connsiteY10" fmla="*/ 64259 h 692512"/>
                  <a:gd name="connsiteX11" fmla="*/ 281002 w 729886"/>
                  <a:gd name="connsiteY11" fmla="*/ 94307 h 692512"/>
                  <a:gd name="connsiteX12" fmla="*/ 262973 w 729886"/>
                  <a:gd name="connsiteY12" fmla="*/ 125281 h 692512"/>
                  <a:gd name="connsiteX13" fmla="*/ 213970 w 729886"/>
                  <a:gd name="connsiteY13" fmla="*/ 174284 h 692512"/>
                  <a:gd name="connsiteX14" fmla="*/ 164967 w 729886"/>
                  <a:gd name="connsiteY14" fmla="*/ 237156 h 692512"/>
                  <a:gd name="connsiteX15" fmla="*/ 97010 w 729886"/>
                  <a:gd name="connsiteY15" fmla="*/ 334699 h 692512"/>
                  <a:gd name="connsiteX16" fmla="*/ 63263 w 729886"/>
                  <a:gd name="connsiteY16" fmla="*/ 396646 h 692512"/>
                  <a:gd name="connsiteX17" fmla="*/ 29515 w 729886"/>
                  <a:gd name="connsiteY17" fmla="*/ 444262 h 692512"/>
                  <a:gd name="connsiteX18" fmla="*/ 8712 w 729886"/>
                  <a:gd name="connsiteY18" fmla="*/ 482170 h 692512"/>
                  <a:gd name="connsiteX19" fmla="*/ 3627 w 729886"/>
                  <a:gd name="connsiteY19" fmla="*/ 505747 h 692512"/>
                  <a:gd name="connsiteX20" fmla="*/ 3165 w 729886"/>
                  <a:gd name="connsiteY20" fmla="*/ 545042 h 692512"/>
                  <a:gd name="connsiteX21" fmla="*/ 853 w 729886"/>
                  <a:gd name="connsiteY21" fmla="*/ 582025 h 692512"/>
                  <a:gd name="connsiteX22" fmla="*/ 7788 w 729886"/>
                  <a:gd name="connsiteY22" fmla="*/ 619008 h 692512"/>
                  <a:gd name="connsiteX23" fmla="*/ 19345 w 729886"/>
                  <a:gd name="connsiteY23" fmla="*/ 631028 h 692512"/>
                  <a:gd name="connsiteX24" fmla="*/ 26279 w 729886"/>
                  <a:gd name="connsiteY24" fmla="*/ 617621 h 692512"/>
                  <a:gd name="connsiteX25" fmla="*/ 22581 w 729886"/>
                  <a:gd name="connsiteY25" fmla="*/ 602366 h 692512"/>
                  <a:gd name="connsiteX26" fmla="*/ 17034 w 729886"/>
                  <a:gd name="connsiteY26" fmla="*/ 576940 h 692512"/>
                  <a:gd name="connsiteX27" fmla="*/ 17496 w 729886"/>
                  <a:gd name="connsiteY27" fmla="*/ 542730 h 692512"/>
                  <a:gd name="connsiteX28" fmla="*/ 46158 w 729886"/>
                  <a:gd name="connsiteY28" fmla="*/ 544117 h 692512"/>
                  <a:gd name="connsiteX29" fmla="*/ 70197 w 729886"/>
                  <a:gd name="connsiteY29" fmla="*/ 581563 h 692512"/>
                  <a:gd name="connsiteX30" fmla="*/ 77594 w 729886"/>
                  <a:gd name="connsiteY30" fmla="*/ 618546 h 692512"/>
                  <a:gd name="connsiteX31" fmla="*/ 80830 w 729886"/>
                  <a:gd name="connsiteY31" fmla="*/ 656454 h 692512"/>
                  <a:gd name="connsiteX32" fmla="*/ 100708 w 729886"/>
                  <a:gd name="connsiteY32" fmla="*/ 675408 h 692512"/>
                  <a:gd name="connsiteX33" fmla="*/ 123823 w 729886"/>
                  <a:gd name="connsiteY33" fmla="*/ 692513 h 692512"/>
                  <a:gd name="connsiteX34" fmla="*/ 132144 w 729886"/>
                  <a:gd name="connsiteY34" fmla="*/ 684191 h 692512"/>
                  <a:gd name="connsiteX35" fmla="*/ 158495 w 729886"/>
                  <a:gd name="connsiteY35" fmla="*/ 674483 h 692512"/>
                  <a:gd name="connsiteX36" fmla="*/ 164505 w 729886"/>
                  <a:gd name="connsiteY36" fmla="*/ 674483 h 692512"/>
                  <a:gd name="connsiteX37" fmla="*/ 160806 w 729886"/>
                  <a:gd name="connsiteY37" fmla="*/ 661539 h 692512"/>
                  <a:gd name="connsiteX38" fmla="*/ 201488 w 729886"/>
                  <a:gd name="connsiteY38" fmla="*/ 662464 h 692512"/>
                  <a:gd name="connsiteX39" fmla="*/ 228301 w 729886"/>
                  <a:gd name="connsiteY39" fmla="*/ 666624 h 692512"/>
                  <a:gd name="connsiteX40" fmla="*/ 244943 w 729886"/>
                  <a:gd name="connsiteY40" fmla="*/ 657841 h 692512"/>
                  <a:gd name="connsiteX41" fmla="*/ 225065 w 729886"/>
                  <a:gd name="connsiteY41" fmla="*/ 643972 h 692512"/>
                  <a:gd name="connsiteX42" fmla="*/ 203337 w 729886"/>
                  <a:gd name="connsiteY42" fmla="*/ 631952 h 692512"/>
                  <a:gd name="connsiteX43" fmla="*/ 206111 w 729886"/>
                  <a:gd name="connsiteY43" fmla="*/ 601441 h 692512"/>
                  <a:gd name="connsiteX44" fmla="*/ 210271 w 729886"/>
                  <a:gd name="connsiteY44" fmla="*/ 571854 h 692512"/>
                  <a:gd name="connsiteX45" fmla="*/ 201488 w 729886"/>
                  <a:gd name="connsiteY45" fmla="*/ 551051 h 692512"/>
                  <a:gd name="connsiteX46" fmla="*/ 204262 w 729886"/>
                  <a:gd name="connsiteY46" fmla="*/ 516379 h 692512"/>
                  <a:gd name="connsiteX47" fmla="*/ 240783 w 729886"/>
                  <a:gd name="connsiteY47" fmla="*/ 487718 h 692512"/>
                  <a:gd name="connsiteX48" fmla="*/ 281464 w 729886"/>
                  <a:gd name="connsiteY48" fmla="*/ 460905 h 692512"/>
                  <a:gd name="connsiteX49" fmla="*/ 312900 w 729886"/>
                  <a:gd name="connsiteY49" fmla="*/ 425308 h 692512"/>
                  <a:gd name="connsiteX50" fmla="*/ 318910 w 729886"/>
                  <a:gd name="connsiteY50" fmla="*/ 380928 h 692512"/>
                  <a:gd name="connsiteX51" fmla="*/ 330005 w 729886"/>
                  <a:gd name="connsiteY51" fmla="*/ 347181 h 692512"/>
                  <a:gd name="connsiteX52" fmla="*/ 357742 w 729886"/>
                  <a:gd name="connsiteY52" fmla="*/ 314358 h 692512"/>
                  <a:gd name="connsiteX53" fmla="*/ 374385 w 729886"/>
                  <a:gd name="connsiteY53" fmla="*/ 295404 h 692512"/>
                  <a:gd name="connsiteX54" fmla="*/ 407208 w 729886"/>
                  <a:gd name="connsiteY54" fmla="*/ 306499 h 692512"/>
                  <a:gd name="connsiteX55" fmla="*/ 434945 w 729886"/>
                  <a:gd name="connsiteY55" fmla="*/ 307424 h 692512"/>
                  <a:gd name="connsiteX56" fmla="*/ 449738 w 729886"/>
                  <a:gd name="connsiteY56" fmla="*/ 286621 h 692512"/>
                  <a:gd name="connsiteX57" fmla="*/ 473315 w 729886"/>
                  <a:gd name="connsiteY57" fmla="*/ 264893 h 692512"/>
                  <a:gd name="connsiteX58" fmla="*/ 487184 w 729886"/>
                  <a:gd name="connsiteY58" fmla="*/ 251024 h 692512"/>
                  <a:gd name="connsiteX59" fmla="*/ 472391 w 729886"/>
                  <a:gd name="connsiteY59" fmla="*/ 223287 h 692512"/>
                  <a:gd name="connsiteX60" fmla="*/ 498279 w 729886"/>
                  <a:gd name="connsiteY60" fmla="*/ 230221 h 692512"/>
                  <a:gd name="connsiteX61" fmla="*/ 519082 w 729886"/>
                  <a:gd name="connsiteY61" fmla="*/ 229297 h 692512"/>
                  <a:gd name="connsiteX62" fmla="*/ 519082 w 729886"/>
                  <a:gd name="connsiteY62" fmla="*/ 200635 h 692512"/>
                  <a:gd name="connsiteX63" fmla="*/ 538961 w 729886"/>
                  <a:gd name="connsiteY63" fmla="*/ 209418 h 692512"/>
                  <a:gd name="connsiteX64" fmla="*/ 556990 w 729886"/>
                  <a:gd name="connsiteY64" fmla="*/ 235306 h 692512"/>
                  <a:gd name="connsiteX65" fmla="*/ 579642 w 729886"/>
                  <a:gd name="connsiteY65" fmla="*/ 228372 h 692512"/>
                  <a:gd name="connsiteX66" fmla="*/ 603219 w 729886"/>
                  <a:gd name="connsiteY66" fmla="*/ 223287 h 692512"/>
                  <a:gd name="connsiteX67" fmla="*/ 619862 w 729886"/>
                  <a:gd name="connsiteY67" fmla="*/ 206644 h 692512"/>
                  <a:gd name="connsiteX68" fmla="*/ 651297 w 729886"/>
                  <a:gd name="connsiteY68" fmla="*/ 211729 h 692512"/>
                  <a:gd name="connsiteX69" fmla="*/ 667015 w 729886"/>
                  <a:gd name="connsiteY69" fmla="*/ 214503 h 692512"/>
                  <a:gd name="connsiteX70" fmla="*/ 683658 w 729886"/>
                  <a:gd name="connsiteY70" fmla="*/ 188615 h 692512"/>
                  <a:gd name="connsiteX71" fmla="*/ 709546 w 729886"/>
                  <a:gd name="connsiteY71" fmla="*/ 189539 h 692512"/>
                  <a:gd name="connsiteX72" fmla="*/ 729887 w 729886"/>
                  <a:gd name="connsiteY72" fmla="*/ 185379 h 692512"/>
                  <a:gd name="connsiteX73" fmla="*/ 716481 w 729886"/>
                  <a:gd name="connsiteY73" fmla="*/ 163189 h 69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29886" h="692512">
                    <a:moveTo>
                      <a:pt x="716481" y="163189"/>
                    </a:moveTo>
                    <a:cubicBezTo>
                      <a:pt x="709084" y="155792"/>
                      <a:pt x="699838" y="135451"/>
                      <a:pt x="690592" y="123894"/>
                    </a:cubicBezTo>
                    <a:cubicBezTo>
                      <a:pt x="681346" y="112799"/>
                      <a:pt x="670251" y="91996"/>
                      <a:pt x="666553" y="71655"/>
                    </a:cubicBezTo>
                    <a:cubicBezTo>
                      <a:pt x="662855" y="51314"/>
                      <a:pt x="644363" y="42069"/>
                      <a:pt x="630957" y="30511"/>
                    </a:cubicBezTo>
                    <a:cubicBezTo>
                      <a:pt x="625871" y="25888"/>
                      <a:pt x="619399" y="13406"/>
                      <a:pt x="613852" y="0"/>
                    </a:cubicBezTo>
                    <a:cubicBezTo>
                      <a:pt x="607842" y="925"/>
                      <a:pt x="602295" y="2311"/>
                      <a:pt x="598134" y="5085"/>
                    </a:cubicBezTo>
                    <a:cubicBezTo>
                      <a:pt x="590275" y="10170"/>
                      <a:pt x="522318" y="50852"/>
                      <a:pt x="509374" y="61947"/>
                    </a:cubicBezTo>
                    <a:cubicBezTo>
                      <a:pt x="496430" y="73042"/>
                      <a:pt x="464532" y="86911"/>
                      <a:pt x="454361" y="86911"/>
                    </a:cubicBezTo>
                    <a:cubicBezTo>
                      <a:pt x="444191" y="86911"/>
                      <a:pt x="405358" y="74891"/>
                      <a:pt x="394726" y="73042"/>
                    </a:cubicBezTo>
                    <a:cubicBezTo>
                      <a:pt x="383631" y="71193"/>
                      <a:pt x="344798" y="59173"/>
                      <a:pt x="338788" y="58249"/>
                    </a:cubicBezTo>
                    <a:cubicBezTo>
                      <a:pt x="332779" y="57324"/>
                      <a:pt x="313825" y="57324"/>
                      <a:pt x="305041" y="64259"/>
                    </a:cubicBezTo>
                    <a:cubicBezTo>
                      <a:pt x="296258" y="71193"/>
                      <a:pt x="283314" y="89222"/>
                      <a:pt x="281002" y="94307"/>
                    </a:cubicBezTo>
                    <a:cubicBezTo>
                      <a:pt x="279153" y="99393"/>
                      <a:pt x="270832" y="114186"/>
                      <a:pt x="262973" y="125281"/>
                    </a:cubicBezTo>
                    <a:cubicBezTo>
                      <a:pt x="255114" y="136376"/>
                      <a:pt x="231075" y="158104"/>
                      <a:pt x="213970" y="174284"/>
                    </a:cubicBezTo>
                    <a:cubicBezTo>
                      <a:pt x="196865" y="190002"/>
                      <a:pt x="181147" y="221900"/>
                      <a:pt x="164967" y="237156"/>
                    </a:cubicBezTo>
                    <a:cubicBezTo>
                      <a:pt x="149249" y="251949"/>
                      <a:pt x="107180" y="315745"/>
                      <a:pt x="97010" y="334699"/>
                    </a:cubicBezTo>
                    <a:cubicBezTo>
                      <a:pt x="86840" y="353653"/>
                      <a:pt x="72971" y="383702"/>
                      <a:pt x="63263" y="396646"/>
                    </a:cubicBezTo>
                    <a:cubicBezTo>
                      <a:pt x="53092" y="409590"/>
                      <a:pt x="36450" y="434554"/>
                      <a:pt x="29515" y="444262"/>
                    </a:cubicBezTo>
                    <a:cubicBezTo>
                      <a:pt x="22581" y="454432"/>
                      <a:pt x="12411" y="475698"/>
                      <a:pt x="8712" y="482170"/>
                    </a:cubicBezTo>
                    <a:cubicBezTo>
                      <a:pt x="5014" y="488642"/>
                      <a:pt x="3627" y="495576"/>
                      <a:pt x="3627" y="505747"/>
                    </a:cubicBezTo>
                    <a:cubicBezTo>
                      <a:pt x="3627" y="515917"/>
                      <a:pt x="6863" y="535796"/>
                      <a:pt x="3165" y="545042"/>
                    </a:cubicBezTo>
                    <a:cubicBezTo>
                      <a:pt x="-533" y="554750"/>
                      <a:pt x="-533" y="570468"/>
                      <a:pt x="853" y="582025"/>
                    </a:cubicBezTo>
                    <a:cubicBezTo>
                      <a:pt x="2240" y="593582"/>
                      <a:pt x="5939" y="612536"/>
                      <a:pt x="7788" y="619008"/>
                    </a:cubicBezTo>
                    <a:cubicBezTo>
                      <a:pt x="9637" y="625480"/>
                      <a:pt x="16109" y="628716"/>
                      <a:pt x="19345" y="631028"/>
                    </a:cubicBezTo>
                    <a:cubicBezTo>
                      <a:pt x="22581" y="633339"/>
                      <a:pt x="26742" y="622244"/>
                      <a:pt x="26279" y="617621"/>
                    </a:cubicBezTo>
                    <a:cubicBezTo>
                      <a:pt x="25817" y="612998"/>
                      <a:pt x="26742" y="610225"/>
                      <a:pt x="22581" y="602366"/>
                    </a:cubicBezTo>
                    <a:cubicBezTo>
                      <a:pt x="17958" y="594969"/>
                      <a:pt x="17034" y="587572"/>
                      <a:pt x="17034" y="576940"/>
                    </a:cubicBezTo>
                    <a:cubicBezTo>
                      <a:pt x="17034" y="566307"/>
                      <a:pt x="14722" y="546891"/>
                      <a:pt x="17496" y="542730"/>
                    </a:cubicBezTo>
                    <a:cubicBezTo>
                      <a:pt x="20732" y="538107"/>
                      <a:pt x="40148" y="537183"/>
                      <a:pt x="46158" y="544117"/>
                    </a:cubicBezTo>
                    <a:cubicBezTo>
                      <a:pt x="51705" y="551051"/>
                      <a:pt x="68348" y="569543"/>
                      <a:pt x="70197" y="581563"/>
                    </a:cubicBezTo>
                    <a:cubicBezTo>
                      <a:pt x="72046" y="593582"/>
                      <a:pt x="78981" y="603753"/>
                      <a:pt x="77594" y="618546"/>
                    </a:cubicBezTo>
                    <a:cubicBezTo>
                      <a:pt x="76207" y="633339"/>
                      <a:pt x="74358" y="648595"/>
                      <a:pt x="80830" y="656454"/>
                    </a:cubicBezTo>
                    <a:cubicBezTo>
                      <a:pt x="87302" y="664775"/>
                      <a:pt x="93312" y="671709"/>
                      <a:pt x="100708" y="675408"/>
                    </a:cubicBezTo>
                    <a:cubicBezTo>
                      <a:pt x="105331" y="677719"/>
                      <a:pt x="115039" y="685578"/>
                      <a:pt x="123823" y="692513"/>
                    </a:cubicBezTo>
                    <a:cubicBezTo>
                      <a:pt x="126597" y="688814"/>
                      <a:pt x="129833" y="685578"/>
                      <a:pt x="132144" y="684191"/>
                    </a:cubicBezTo>
                    <a:cubicBezTo>
                      <a:pt x="137229" y="680955"/>
                      <a:pt x="154334" y="675870"/>
                      <a:pt x="158495" y="674483"/>
                    </a:cubicBezTo>
                    <a:cubicBezTo>
                      <a:pt x="159419" y="674021"/>
                      <a:pt x="161731" y="674021"/>
                      <a:pt x="164505" y="674483"/>
                    </a:cubicBezTo>
                    <a:cubicBezTo>
                      <a:pt x="160806" y="668936"/>
                      <a:pt x="158033" y="663388"/>
                      <a:pt x="160806" y="661539"/>
                    </a:cubicBezTo>
                    <a:cubicBezTo>
                      <a:pt x="165891" y="658765"/>
                      <a:pt x="193629" y="656454"/>
                      <a:pt x="201488" y="662464"/>
                    </a:cubicBezTo>
                    <a:cubicBezTo>
                      <a:pt x="209347" y="668473"/>
                      <a:pt x="224140" y="666624"/>
                      <a:pt x="228301" y="666624"/>
                    </a:cubicBezTo>
                    <a:cubicBezTo>
                      <a:pt x="232461" y="666624"/>
                      <a:pt x="250028" y="662464"/>
                      <a:pt x="244943" y="657841"/>
                    </a:cubicBezTo>
                    <a:cubicBezTo>
                      <a:pt x="239858" y="652755"/>
                      <a:pt x="232924" y="650906"/>
                      <a:pt x="225065" y="643972"/>
                    </a:cubicBezTo>
                    <a:cubicBezTo>
                      <a:pt x="217206" y="637038"/>
                      <a:pt x="205186" y="642123"/>
                      <a:pt x="203337" y="631952"/>
                    </a:cubicBezTo>
                    <a:cubicBezTo>
                      <a:pt x="201488" y="622244"/>
                      <a:pt x="200563" y="605140"/>
                      <a:pt x="206111" y="601441"/>
                    </a:cubicBezTo>
                    <a:cubicBezTo>
                      <a:pt x="212121" y="597281"/>
                      <a:pt x="211196" y="582487"/>
                      <a:pt x="210271" y="571854"/>
                    </a:cubicBezTo>
                    <a:cubicBezTo>
                      <a:pt x="209347" y="560760"/>
                      <a:pt x="200563" y="558910"/>
                      <a:pt x="201488" y="551051"/>
                    </a:cubicBezTo>
                    <a:cubicBezTo>
                      <a:pt x="202413" y="543192"/>
                      <a:pt x="201488" y="525163"/>
                      <a:pt x="204262" y="516379"/>
                    </a:cubicBezTo>
                    <a:cubicBezTo>
                      <a:pt x="207035" y="507596"/>
                      <a:pt x="231075" y="491416"/>
                      <a:pt x="240783" y="487718"/>
                    </a:cubicBezTo>
                    <a:cubicBezTo>
                      <a:pt x="250491" y="483557"/>
                      <a:pt x="272218" y="466914"/>
                      <a:pt x="281464" y="460905"/>
                    </a:cubicBezTo>
                    <a:cubicBezTo>
                      <a:pt x="290248" y="454895"/>
                      <a:pt x="311051" y="434092"/>
                      <a:pt x="312900" y="425308"/>
                    </a:cubicBezTo>
                    <a:cubicBezTo>
                      <a:pt x="314749" y="416525"/>
                      <a:pt x="317061" y="394797"/>
                      <a:pt x="318910" y="380928"/>
                    </a:cubicBezTo>
                    <a:cubicBezTo>
                      <a:pt x="320759" y="367059"/>
                      <a:pt x="319835" y="355040"/>
                      <a:pt x="330005" y="347181"/>
                    </a:cubicBezTo>
                    <a:cubicBezTo>
                      <a:pt x="339713" y="339322"/>
                      <a:pt x="354969" y="323604"/>
                      <a:pt x="357742" y="314358"/>
                    </a:cubicBezTo>
                    <a:cubicBezTo>
                      <a:pt x="360516" y="305575"/>
                      <a:pt x="369762" y="296329"/>
                      <a:pt x="374385" y="295404"/>
                    </a:cubicBezTo>
                    <a:cubicBezTo>
                      <a:pt x="379470" y="294480"/>
                      <a:pt x="396113" y="306499"/>
                      <a:pt x="407208" y="306499"/>
                    </a:cubicBezTo>
                    <a:cubicBezTo>
                      <a:pt x="418303" y="306499"/>
                      <a:pt x="430784" y="312509"/>
                      <a:pt x="434945" y="307424"/>
                    </a:cubicBezTo>
                    <a:cubicBezTo>
                      <a:pt x="439106" y="302339"/>
                      <a:pt x="444653" y="290781"/>
                      <a:pt x="449738" y="286621"/>
                    </a:cubicBezTo>
                    <a:cubicBezTo>
                      <a:pt x="454824" y="282460"/>
                      <a:pt x="468692" y="265818"/>
                      <a:pt x="473315" y="264893"/>
                    </a:cubicBezTo>
                    <a:cubicBezTo>
                      <a:pt x="478400" y="263968"/>
                      <a:pt x="493194" y="253798"/>
                      <a:pt x="487184" y="251024"/>
                    </a:cubicBezTo>
                    <a:cubicBezTo>
                      <a:pt x="481174" y="248250"/>
                      <a:pt x="471466" y="226061"/>
                      <a:pt x="472391" y="223287"/>
                    </a:cubicBezTo>
                    <a:cubicBezTo>
                      <a:pt x="473315" y="220513"/>
                      <a:pt x="493194" y="228372"/>
                      <a:pt x="498279" y="230221"/>
                    </a:cubicBezTo>
                    <a:cubicBezTo>
                      <a:pt x="503364" y="232070"/>
                      <a:pt x="514921" y="232995"/>
                      <a:pt x="519082" y="229297"/>
                    </a:cubicBezTo>
                    <a:cubicBezTo>
                      <a:pt x="523243" y="225136"/>
                      <a:pt x="516308" y="206644"/>
                      <a:pt x="519082" y="200635"/>
                    </a:cubicBezTo>
                    <a:cubicBezTo>
                      <a:pt x="521856" y="194625"/>
                      <a:pt x="537111" y="206644"/>
                      <a:pt x="538961" y="209418"/>
                    </a:cubicBezTo>
                    <a:cubicBezTo>
                      <a:pt x="540810" y="212192"/>
                      <a:pt x="550056" y="236231"/>
                      <a:pt x="556990" y="235306"/>
                    </a:cubicBezTo>
                    <a:cubicBezTo>
                      <a:pt x="563924" y="234382"/>
                      <a:pt x="575944" y="232533"/>
                      <a:pt x="579642" y="228372"/>
                    </a:cubicBezTo>
                    <a:cubicBezTo>
                      <a:pt x="583803" y="224211"/>
                      <a:pt x="599521" y="223287"/>
                      <a:pt x="603219" y="223287"/>
                    </a:cubicBezTo>
                    <a:cubicBezTo>
                      <a:pt x="607380" y="223287"/>
                      <a:pt x="614314" y="207569"/>
                      <a:pt x="619862" y="206644"/>
                    </a:cubicBezTo>
                    <a:cubicBezTo>
                      <a:pt x="625871" y="205720"/>
                      <a:pt x="647599" y="207569"/>
                      <a:pt x="651297" y="211729"/>
                    </a:cubicBezTo>
                    <a:cubicBezTo>
                      <a:pt x="655458" y="215890"/>
                      <a:pt x="662392" y="220513"/>
                      <a:pt x="667015" y="214503"/>
                    </a:cubicBezTo>
                    <a:cubicBezTo>
                      <a:pt x="672101" y="208493"/>
                      <a:pt x="679035" y="188615"/>
                      <a:pt x="683658" y="188615"/>
                    </a:cubicBezTo>
                    <a:cubicBezTo>
                      <a:pt x="688743" y="188615"/>
                      <a:pt x="703536" y="193700"/>
                      <a:pt x="709546" y="189539"/>
                    </a:cubicBezTo>
                    <a:cubicBezTo>
                      <a:pt x="714169" y="186766"/>
                      <a:pt x="722953" y="185379"/>
                      <a:pt x="729887" y="185379"/>
                    </a:cubicBezTo>
                    <a:cubicBezTo>
                      <a:pt x="725726" y="175671"/>
                      <a:pt x="720179" y="166887"/>
                      <a:pt x="716481" y="163189"/>
                    </a:cubicBezTo>
                    <a:close/>
                  </a:path>
                </a:pathLst>
              </a:custGeom>
              <a:grpFill/>
              <a:ln w="4620" cap="flat">
                <a:noFill/>
                <a:prstDash val="solid"/>
                <a:miter/>
              </a:ln>
            </p:spPr>
            <p:txBody>
              <a:bodyPr rtlCol="0" anchor="ctr"/>
              <a:lstStyle/>
              <a:p>
                <a:endParaRPr lang="da-DK" dirty="0"/>
              </a:p>
            </p:txBody>
          </p:sp>
          <p:sp>
            <p:nvSpPr>
              <p:cNvPr id="148" name="Freeform: Shape 147">
                <a:extLst>
                  <a:ext uri="{FF2B5EF4-FFF2-40B4-BE49-F238E27FC236}">
                    <a16:creationId xmlns:a16="http://schemas.microsoft.com/office/drawing/2014/main" id="{4D2E816D-FE62-B671-2DA8-0D3950CFDB3A}"/>
                  </a:ext>
                </a:extLst>
              </p:cNvPr>
              <p:cNvSpPr/>
              <p:nvPr/>
            </p:nvSpPr>
            <p:spPr>
              <a:xfrm>
                <a:off x="7301789" y="2284260"/>
                <a:ext cx="158988" cy="156481"/>
              </a:xfrm>
              <a:custGeom>
                <a:avLst/>
                <a:gdLst>
                  <a:gd name="connsiteX0" fmla="*/ 34672 w 158988"/>
                  <a:gd name="connsiteY0" fmla="*/ 6992 h 156481"/>
                  <a:gd name="connsiteX1" fmla="*/ 8321 w 158988"/>
                  <a:gd name="connsiteY1" fmla="*/ 16700 h 156481"/>
                  <a:gd name="connsiteX2" fmla="*/ 0 w 158988"/>
                  <a:gd name="connsiteY2" fmla="*/ 25021 h 156481"/>
                  <a:gd name="connsiteX3" fmla="*/ 12020 w 158988"/>
                  <a:gd name="connsiteY3" fmla="*/ 33343 h 156481"/>
                  <a:gd name="connsiteX4" fmla="*/ 65645 w 158988"/>
                  <a:gd name="connsiteY4" fmla="*/ 71713 h 156481"/>
                  <a:gd name="connsiteX5" fmla="*/ 98468 w 158988"/>
                  <a:gd name="connsiteY5" fmla="*/ 108234 h 156481"/>
                  <a:gd name="connsiteX6" fmla="*/ 114186 w 158988"/>
                  <a:gd name="connsiteY6" fmla="*/ 155850 h 156481"/>
                  <a:gd name="connsiteX7" fmla="*/ 132215 w 158988"/>
                  <a:gd name="connsiteY7" fmla="*/ 146142 h 156481"/>
                  <a:gd name="connsiteX8" fmla="*/ 147933 w 158988"/>
                  <a:gd name="connsiteY8" fmla="*/ 121178 h 156481"/>
                  <a:gd name="connsiteX9" fmla="*/ 147933 w 158988"/>
                  <a:gd name="connsiteY9" fmla="*/ 82808 h 156481"/>
                  <a:gd name="connsiteX10" fmla="*/ 147933 w 158988"/>
                  <a:gd name="connsiteY10" fmla="*/ 45362 h 156481"/>
                  <a:gd name="connsiteX11" fmla="*/ 155792 w 158988"/>
                  <a:gd name="connsiteY11" fmla="*/ 31493 h 156481"/>
                  <a:gd name="connsiteX12" fmla="*/ 156717 w 158988"/>
                  <a:gd name="connsiteY12" fmla="*/ 14851 h 156481"/>
                  <a:gd name="connsiteX13" fmla="*/ 140074 w 158988"/>
                  <a:gd name="connsiteY13" fmla="*/ 982 h 156481"/>
                  <a:gd name="connsiteX14" fmla="*/ 127130 w 158988"/>
                  <a:gd name="connsiteY14" fmla="*/ 22710 h 156481"/>
                  <a:gd name="connsiteX15" fmla="*/ 105402 w 158988"/>
                  <a:gd name="connsiteY15" fmla="*/ 36579 h 156481"/>
                  <a:gd name="connsiteX16" fmla="*/ 79514 w 158988"/>
                  <a:gd name="connsiteY16" fmla="*/ 31493 h 156481"/>
                  <a:gd name="connsiteX17" fmla="*/ 49003 w 158988"/>
                  <a:gd name="connsiteY17" fmla="*/ 16700 h 156481"/>
                  <a:gd name="connsiteX18" fmla="*/ 40682 w 158988"/>
                  <a:gd name="connsiteY18" fmla="*/ 6530 h 156481"/>
                  <a:gd name="connsiteX19" fmla="*/ 34672 w 158988"/>
                  <a:gd name="connsiteY19" fmla="*/ 6992 h 15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8988" h="156481">
                    <a:moveTo>
                      <a:pt x="34672" y="6992"/>
                    </a:moveTo>
                    <a:cubicBezTo>
                      <a:pt x="30511" y="8841"/>
                      <a:pt x="13406" y="13464"/>
                      <a:pt x="8321" y="16700"/>
                    </a:cubicBezTo>
                    <a:cubicBezTo>
                      <a:pt x="6010" y="18087"/>
                      <a:pt x="3236" y="21323"/>
                      <a:pt x="0" y="25021"/>
                    </a:cubicBezTo>
                    <a:cubicBezTo>
                      <a:pt x="4623" y="28257"/>
                      <a:pt x="8784" y="31493"/>
                      <a:pt x="12020" y="33343"/>
                    </a:cubicBezTo>
                    <a:cubicBezTo>
                      <a:pt x="21728" y="39352"/>
                      <a:pt x="59636" y="62005"/>
                      <a:pt x="65645" y="71713"/>
                    </a:cubicBezTo>
                    <a:cubicBezTo>
                      <a:pt x="71655" y="81421"/>
                      <a:pt x="92458" y="94365"/>
                      <a:pt x="98468" y="108234"/>
                    </a:cubicBezTo>
                    <a:cubicBezTo>
                      <a:pt x="104478" y="122102"/>
                      <a:pt x="108176" y="152614"/>
                      <a:pt x="114186" y="155850"/>
                    </a:cubicBezTo>
                    <a:cubicBezTo>
                      <a:pt x="120196" y="158624"/>
                      <a:pt x="128055" y="151689"/>
                      <a:pt x="132215" y="146142"/>
                    </a:cubicBezTo>
                    <a:cubicBezTo>
                      <a:pt x="136376" y="140132"/>
                      <a:pt x="147009" y="127188"/>
                      <a:pt x="147933" y="121178"/>
                    </a:cubicBezTo>
                    <a:cubicBezTo>
                      <a:pt x="148858" y="115168"/>
                      <a:pt x="147933" y="94365"/>
                      <a:pt x="147933" y="82808"/>
                    </a:cubicBezTo>
                    <a:cubicBezTo>
                      <a:pt x="147933" y="71250"/>
                      <a:pt x="147009" y="51372"/>
                      <a:pt x="147933" y="45362"/>
                    </a:cubicBezTo>
                    <a:cubicBezTo>
                      <a:pt x="148858" y="39352"/>
                      <a:pt x="153018" y="36579"/>
                      <a:pt x="155792" y="31493"/>
                    </a:cubicBezTo>
                    <a:cubicBezTo>
                      <a:pt x="158566" y="26408"/>
                      <a:pt x="160877" y="17625"/>
                      <a:pt x="156717" y="14851"/>
                    </a:cubicBezTo>
                    <a:cubicBezTo>
                      <a:pt x="152556" y="12077"/>
                      <a:pt x="144697" y="-4103"/>
                      <a:pt x="140074" y="982"/>
                    </a:cubicBezTo>
                    <a:cubicBezTo>
                      <a:pt x="134989" y="6067"/>
                      <a:pt x="128979" y="17625"/>
                      <a:pt x="127130" y="22710"/>
                    </a:cubicBezTo>
                    <a:cubicBezTo>
                      <a:pt x="125281" y="27795"/>
                      <a:pt x="111412" y="36579"/>
                      <a:pt x="105402" y="36579"/>
                    </a:cubicBezTo>
                    <a:cubicBezTo>
                      <a:pt x="99393" y="36579"/>
                      <a:pt x="88760" y="32418"/>
                      <a:pt x="79514" y="31493"/>
                    </a:cubicBezTo>
                    <a:cubicBezTo>
                      <a:pt x="70731" y="30569"/>
                      <a:pt x="54550" y="22710"/>
                      <a:pt x="49003" y="16700"/>
                    </a:cubicBezTo>
                    <a:cubicBezTo>
                      <a:pt x="46691" y="14389"/>
                      <a:pt x="43455" y="10690"/>
                      <a:pt x="40682" y="6530"/>
                    </a:cubicBezTo>
                    <a:cubicBezTo>
                      <a:pt x="37908" y="6530"/>
                      <a:pt x="36059" y="6530"/>
                      <a:pt x="34672" y="6992"/>
                    </a:cubicBezTo>
                    <a:close/>
                  </a:path>
                </a:pathLst>
              </a:custGeom>
              <a:grpFill/>
              <a:ln w="4620" cap="flat">
                <a:noFill/>
                <a:prstDash val="solid"/>
                <a:miter/>
              </a:ln>
            </p:spPr>
            <p:txBody>
              <a:bodyPr rtlCol="0" anchor="ctr"/>
              <a:lstStyle/>
              <a:p>
                <a:endParaRPr lang="da-DK" dirty="0"/>
              </a:p>
            </p:txBody>
          </p:sp>
        </p:grpSp>
        <p:sp>
          <p:nvSpPr>
            <p:cNvPr id="129" name="Freeform: Shape 128">
              <a:extLst>
                <a:ext uri="{FF2B5EF4-FFF2-40B4-BE49-F238E27FC236}">
                  <a16:creationId xmlns:a16="http://schemas.microsoft.com/office/drawing/2014/main" id="{A442E594-33E9-6F32-3AC5-9DD666F86C41}"/>
                </a:ext>
              </a:extLst>
            </p:cNvPr>
            <p:cNvSpPr/>
            <p:nvPr/>
          </p:nvSpPr>
          <p:spPr>
            <a:xfrm>
              <a:off x="7920234" y="1774412"/>
              <a:ext cx="937398" cy="743003"/>
            </a:xfrm>
            <a:custGeom>
              <a:avLst/>
              <a:gdLst>
                <a:gd name="connsiteX0" fmla="*/ 195643 w 937398"/>
                <a:gd name="connsiteY0" fmla="*/ 488180 h 743003"/>
                <a:gd name="connsiteX1" fmla="*/ 257590 w 937398"/>
                <a:gd name="connsiteY1" fmla="*/ 479858 h 743003"/>
                <a:gd name="connsiteX2" fmla="*/ 287177 w 937398"/>
                <a:gd name="connsiteY2" fmla="*/ 483557 h 743003"/>
                <a:gd name="connsiteX3" fmla="*/ 312603 w 937398"/>
                <a:gd name="connsiteY3" fmla="*/ 504360 h 743003"/>
                <a:gd name="connsiteX4" fmla="*/ 340340 w 937398"/>
                <a:gd name="connsiteY4" fmla="*/ 548740 h 743003"/>
                <a:gd name="connsiteX5" fmla="*/ 358832 w 937398"/>
                <a:gd name="connsiteY5" fmla="*/ 575553 h 743003"/>
                <a:gd name="connsiteX6" fmla="*/ 368540 w 937398"/>
                <a:gd name="connsiteY6" fmla="*/ 603290 h 743003"/>
                <a:gd name="connsiteX7" fmla="*/ 350973 w 937398"/>
                <a:gd name="connsiteY7" fmla="*/ 629641 h 743003"/>
                <a:gd name="connsiteX8" fmla="*/ 349124 w 937398"/>
                <a:gd name="connsiteY8" fmla="*/ 653218 h 743003"/>
                <a:gd name="connsiteX9" fmla="*/ 367616 w 937398"/>
                <a:gd name="connsiteY9" fmla="*/ 656916 h 743003"/>
                <a:gd name="connsiteX10" fmla="*/ 363917 w 937398"/>
                <a:gd name="connsiteY10" fmla="*/ 682342 h 743003"/>
                <a:gd name="connsiteX11" fmla="*/ 369003 w 937398"/>
                <a:gd name="connsiteY11" fmla="*/ 701296 h 743003"/>
                <a:gd name="connsiteX12" fmla="*/ 391655 w 937398"/>
                <a:gd name="connsiteY12" fmla="*/ 713316 h 743003"/>
                <a:gd name="connsiteX13" fmla="*/ 414307 w 937398"/>
                <a:gd name="connsiteY13" fmla="*/ 701296 h 743003"/>
                <a:gd name="connsiteX14" fmla="*/ 447592 w 937398"/>
                <a:gd name="connsiteY14" fmla="*/ 705457 h 743003"/>
                <a:gd name="connsiteX15" fmla="*/ 467471 w 937398"/>
                <a:gd name="connsiteY15" fmla="*/ 733194 h 743003"/>
                <a:gd name="connsiteX16" fmla="*/ 486425 w 937398"/>
                <a:gd name="connsiteY16" fmla="*/ 742902 h 743003"/>
                <a:gd name="connsiteX17" fmla="*/ 519710 w 937398"/>
                <a:gd name="connsiteY17" fmla="*/ 737817 h 743003"/>
                <a:gd name="connsiteX18" fmla="*/ 563165 w 937398"/>
                <a:gd name="connsiteY18" fmla="*/ 724873 h 743003"/>
                <a:gd name="connsiteX19" fmla="*/ 605696 w 937398"/>
                <a:gd name="connsiteY19" fmla="*/ 713316 h 743003"/>
                <a:gd name="connsiteX20" fmla="*/ 609394 w 937398"/>
                <a:gd name="connsiteY20" fmla="*/ 681880 h 743003"/>
                <a:gd name="connsiteX21" fmla="*/ 605234 w 937398"/>
                <a:gd name="connsiteY21" fmla="*/ 639811 h 743003"/>
                <a:gd name="connsiteX22" fmla="*/ 610319 w 937398"/>
                <a:gd name="connsiteY22" fmla="*/ 605139 h 743003"/>
                <a:gd name="connsiteX23" fmla="*/ 640830 w 937398"/>
                <a:gd name="connsiteY23" fmla="*/ 589422 h 743003"/>
                <a:gd name="connsiteX24" fmla="*/ 687984 w 937398"/>
                <a:gd name="connsiteY24" fmla="*/ 563996 h 743003"/>
                <a:gd name="connsiteX25" fmla="*/ 727278 w 937398"/>
                <a:gd name="connsiteY25" fmla="*/ 545504 h 743003"/>
                <a:gd name="connsiteX26" fmla="*/ 742072 w 937398"/>
                <a:gd name="connsiteY26" fmla="*/ 529786 h 743003"/>
                <a:gd name="connsiteX27" fmla="*/ 761488 w 937398"/>
                <a:gd name="connsiteY27" fmla="*/ 527475 h 743003"/>
                <a:gd name="connsiteX28" fmla="*/ 763337 w 937398"/>
                <a:gd name="connsiteY28" fmla="*/ 520540 h 743003"/>
                <a:gd name="connsiteX29" fmla="*/ 797547 w 937398"/>
                <a:gd name="connsiteY29" fmla="*/ 525625 h 743003"/>
                <a:gd name="connsiteX30" fmla="*/ 840540 w 937398"/>
                <a:gd name="connsiteY30" fmla="*/ 518229 h 743003"/>
                <a:gd name="connsiteX31" fmla="*/ 883533 w 937398"/>
                <a:gd name="connsiteY31" fmla="*/ 518229 h 743003"/>
                <a:gd name="connsiteX32" fmla="*/ 914044 w 937398"/>
                <a:gd name="connsiteY32" fmla="*/ 539032 h 743003"/>
                <a:gd name="connsiteX33" fmla="*/ 931149 w 937398"/>
                <a:gd name="connsiteY33" fmla="*/ 520540 h 743003"/>
                <a:gd name="connsiteX34" fmla="*/ 934847 w 937398"/>
                <a:gd name="connsiteY34" fmla="*/ 494652 h 743003"/>
                <a:gd name="connsiteX35" fmla="*/ 905261 w 937398"/>
                <a:gd name="connsiteY35" fmla="*/ 464141 h 743003"/>
                <a:gd name="connsiteX36" fmla="*/ 877061 w 937398"/>
                <a:gd name="connsiteY36" fmla="*/ 372145 h 743003"/>
                <a:gd name="connsiteX37" fmla="*/ 880759 w 937398"/>
                <a:gd name="connsiteY37" fmla="*/ 294942 h 743003"/>
                <a:gd name="connsiteX38" fmla="*/ 895552 w 937398"/>
                <a:gd name="connsiteY38" fmla="*/ 226060 h 743003"/>
                <a:gd name="connsiteX39" fmla="*/ 901562 w 937398"/>
                <a:gd name="connsiteY39" fmla="*/ 180756 h 743003"/>
                <a:gd name="connsiteX40" fmla="*/ 907572 w 937398"/>
                <a:gd name="connsiteY40" fmla="*/ 151169 h 743003"/>
                <a:gd name="connsiteX41" fmla="*/ 900175 w 937398"/>
                <a:gd name="connsiteY41" fmla="*/ 134065 h 743003"/>
                <a:gd name="connsiteX42" fmla="*/ 858569 w 937398"/>
                <a:gd name="connsiteY42" fmla="*/ 137763 h 743003"/>
                <a:gd name="connsiteX43" fmla="*/ 820661 w 937398"/>
                <a:gd name="connsiteY43" fmla="*/ 122969 h 743003"/>
                <a:gd name="connsiteX44" fmla="*/ 792462 w 937398"/>
                <a:gd name="connsiteY44" fmla="*/ 92458 h 743003"/>
                <a:gd name="connsiteX45" fmla="*/ 758252 w 937398"/>
                <a:gd name="connsiteY45" fmla="*/ 59173 h 743003"/>
                <a:gd name="connsiteX46" fmla="*/ 713872 w 937398"/>
                <a:gd name="connsiteY46" fmla="*/ 32360 h 743003"/>
                <a:gd name="connsiteX47" fmla="*/ 685672 w 937398"/>
                <a:gd name="connsiteY47" fmla="*/ 6472 h 743003"/>
                <a:gd name="connsiteX48" fmla="*/ 670879 w 937398"/>
                <a:gd name="connsiteY48" fmla="*/ 0 h 743003"/>
                <a:gd name="connsiteX49" fmla="*/ 629273 w 937398"/>
                <a:gd name="connsiteY49" fmla="*/ 9708 h 743003"/>
                <a:gd name="connsiteX50" fmla="*/ 588129 w 937398"/>
                <a:gd name="connsiteY50" fmla="*/ 24501 h 743003"/>
                <a:gd name="connsiteX51" fmla="*/ 556693 w 937398"/>
                <a:gd name="connsiteY51" fmla="*/ 42531 h 743003"/>
                <a:gd name="connsiteX52" fmla="*/ 503067 w 937398"/>
                <a:gd name="connsiteY52" fmla="*/ 34672 h 743003"/>
                <a:gd name="connsiteX53" fmla="*/ 451753 w 937398"/>
                <a:gd name="connsiteY53" fmla="*/ 28662 h 743003"/>
                <a:gd name="connsiteX54" fmla="*/ 428176 w 937398"/>
                <a:gd name="connsiteY54" fmla="*/ 35596 h 743003"/>
                <a:gd name="connsiteX55" fmla="*/ 426327 w 937398"/>
                <a:gd name="connsiteY55" fmla="*/ 62409 h 743003"/>
                <a:gd name="connsiteX56" fmla="*/ 404599 w 937398"/>
                <a:gd name="connsiteY56" fmla="*/ 91996 h 743003"/>
                <a:gd name="connsiteX57" fmla="*/ 377786 w 937398"/>
                <a:gd name="connsiteY57" fmla="*/ 119733 h 743003"/>
                <a:gd name="connsiteX58" fmla="*/ 351898 w 937398"/>
                <a:gd name="connsiteY58" fmla="*/ 138687 h 743003"/>
                <a:gd name="connsiteX59" fmla="*/ 333868 w 937398"/>
                <a:gd name="connsiteY59" fmla="*/ 156717 h 743003"/>
                <a:gd name="connsiteX60" fmla="*/ 339878 w 937398"/>
                <a:gd name="connsiteY60" fmla="*/ 178444 h 743003"/>
                <a:gd name="connsiteX61" fmla="*/ 313990 w 937398"/>
                <a:gd name="connsiteY61" fmla="*/ 176595 h 743003"/>
                <a:gd name="connsiteX62" fmla="*/ 322773 w 937398"/>
                <a:gd name="connsiteY62" fmla="*/ 143773 h 743003"/>
                <a:gd name="connsiteX63" fmla="*/ 350511 w 937398"/>
                <a:gd name="connsiteY63" fmla="*/ 113261 h 743003"/>
                <a:gd name="connsiteX64" fmla="*/ 320924 w 937398"/>
                <a:gd name="connsiteY64" fmla="*/ 97543 h 743003"/>
                <a:gd name="connsiteX65" fmla="*/ 270534 w 937398"/>
                <a:gd name="connsiteY65" fmla="*/ 76278 h 743003"/>
                <a:gd name="connsiteX66" fmla="*/ 211361 w 937398"/>
                <a:gd name="connsiteY66" fmla="*/ 71193 h 743003"/>
                <a:gd name="connsiteX67" fmla="*/ 159122 w 937398"/>
                <a:gd name="connsiteY67" fmla="*/ 81363 h 743003"/>
                <a:gd name="connsiteX68" fmla="*/ 99024 w 937398"/>
                <a:gd name="connsiteY68" fmla="*/ 111412 h 743003"/>
                <a:gd name="connsiteX69" fmla="*/ 50946 w 937398"/>
                <a:gd name="connsiteY69" fmla="*/ 157641 h 743003"/>
                <a:gd name="connsiteX70" fmla="*/ 19973 w 937398"/>
                <a:gd name="connsiteY70" fmla="*/ 197861 h 743003"/>
                <a:gd name="connsiteX71" fmla="*/ 10727 w 937398"/>
                <a:gd name="connsiteY71" fmla="*/ 238080 h 743003"/>
                <a:gd name="connsiteX72" fmla="*/ 26907 w 937398"/>
                <a:gd name="connsiteY72" fmla="*/ 272290 h 743003"/>
                <a:gd name="connsiteX73" fmla="*/ 39851 w 937398"/>
                <a:gd name="connsiteY73" fmla="*/ 302339 h 743003"/>
                <a:gd name="connsiteX74" fmla="*/ 17661 w 937398"/>
                <a:gd name="connsiteY74" fmla="*/ 330538 h 743003"/>
                <a:gd name="connsiteX75" fmla="*/ 13500 w 937398"/>
                <a:gd name="connsiteY75" fmla="*/ 363823 h 743003"/>
                <a:gd name="connsiteX76" fmla="*/ 31530 w 937398"/>
                <a:gd name="connsiteY76" fmla="*/ 402194 h 743003"/>
                <a:gd name="connsiteX77" fmla="*/ 49559 w 937398"/>
                <a:gd name="connsiteY77" fmla="*/ 426233 h 743003"/>
                <a:gd name="connsiteX78" fmla="*/ 55569 w 937398"/>
                <a:gd name="connsiteY78" fmla="*/ 458131 h 743003"/>
                <a:gd name="connsiteX79" fmla="*/ 39389 w 937398"/>
                <a:gd name="connsiteY79" fmla="*/ 500199 h 743003"/>
                <a:gd name="connsiteX80" fmla="*/ 22284 w 937398"/>
                <a:gd name="connsiteY80" fmla="*/ 525163 h 743003"/>
                <a:gd name="connsiteX81" fmla="*/ 3330 w 937398"/>
                <a:gd name="connsiteY81" fmla="*/ 546428 h 743003"/>
                <a:gd name="connsiteX82" fmla="*/ 2405 w 937398"/>
                <a:gd name="connsiteY82" fmla="*/ 567694 h 743003"/>
                <a:gd name="connsiteX83" fmla="*/ 25520 w 937398"/>
                <a:gd name="connsiteY83" fmla="*/ 563533 h 743003"/>
                <a:gd name="connsiteX84" fmla="*/ 43549 w 937398"/>
                <a:gd name="connsiteY84" fmla="*/ 540419 h 743003"/>
                <a:gd name="connsiteX85" fmla="*/ 66664 w 937398"/>
                <a:gd name="connsiteY85" fmla="*/ 523314 h 743003"/>
                <a:gd name="connsiteX86" fmla="*/ 93939 w 937398"/>
                <a:gd name="connsiteY86" fmla="*/ 529324 h 743003"/>
                <a:gd name="connsiteX87" fmla="*/ 123063 w 937398"/>
                <a:gd name="connsiteY87" fmla="*/ 507596 h 743003"/>
                <a:gd name="connsiteX88" fmla="*/ 195643 w 937398"/>
                <a:gd name="connsiteY88" fmla="*/ 488180 h 74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37398" h="743003">
                  <a:moveTo>
                    <a:pt x="195643" y="488180"/>
                  </a:moveTo>
                  <a:cubicBezTo>
                    <a:pt x="215059" y="485868"/>
                    <a:pt x="248807" y="482632"/>
                    <a:pt x="257590" y="479858"/>
                  </a:cubicBezTo>
                  <a:cubicBezTo>
                    <a:pt x="266374" y="477085"/>
                    <a:pt x="279318" y="482632"/>
                    <a:pt x="287177" y="483557"/>
                  </a:cubicBezTo>
                  <a:cubicBezTo>
                    <a:pt x="295036" y="484481"/>
                    <a:pt x="303819" y="493727"/>
                    <a:pt x="312603" y="504360"/>
                  </a:cubicBezTo>
                  <a:cubicBezTo>
                    <a:pt x="321386" y="514993"/>
                    <a:pt x="332482" y="538570"/>
                    <a:pt x="340340" y="548740"/>
                  </a:cubicBezTo>
                  <a:cubicBezTo>
                    <a:pt x="348199" y="559373"/>
                    <a:pt x="352360" y="564458"/>
                    <a:pt x="358832" y="575553"/>
                  </a:cubicBezTo>
                  <a:cubicBezTo>
                    <a:pt x="364842" y="587110"/>
                    <a:pt x="370852" y="597280"/>
                    <a:pt x="368540" y="603290"/>
                  </a:cubicBezTo>
                  <a:cubicBezTo>
                    <a:pt x="365766" y="609300"/>
                    <a:pt x="352822" y="622244"/>
                    <a:pt x="350973" y="629641"/>
                  </a:cubicBezTo>
                  <a:cubicBezTo>
                    <a:pt x="349124" y="636575"/>
                    <a:pt x="344963" y="651369"/>
                    <a:pt x="349124" y="653218"/>
                  </a:cubicBezTo>
                  <a:cubicBezTo>
                    <a:pt x="353285" y="655067"/>
                    <a:pt x="366691" y="649519"/>
                    <a:pt x="367616" y="656916"/>
                  </a:cubicBezTo>
                  <a:cubicBezTo>
                    <a:pt x="368540" y="664313"/>
                    <a:pt x="364842" y="676795"/>
                    <a:pt x="363917" y="682342"/>
                  </a:cubicBezTo>
                  <a:cubicBezTo>
                    <a:pt x="362993" y="687427"/>
                    <a:pt x="359757" y="695286"/>
                    <a:pt x="369003" y="701296"/>
                  </a:cubicBezTo>
                  <a:cubicBezTo>
                    <a:pt x="378711" y="707306"/>
                    <a:pt x="385645" y="718863"/>
                    <a:pt x="391655" y="713316"/>
                  </a:cubicBezTo>
                  <a:cubicBezTo>
                    <a:pt x="397665" y="708230"/>
                    <a:pt x="403212" y="698522"/>
                    <a:pt x="414307" y="701296"/>
                  </a:cubicBezTo>
                  <a:cubicBezTo>
                    <a:pt x="425864" y="704070"/>
                    <a:pt x="440658" y="694362"/>
                    <a:pt x="447592" y="705457"/>
                  </a:cubicBezTo>
                  <a:cubicBezTo>
                    <a:pt x="454527" y="717014"/>
                    <a:pt x="459612" y="728109"/>
                    <a:pt x="467471" y="733194"/>
                  </a:cubicBezTo>
                  <a:cubicBezTo>
                    <a:pt x="475330" y="738279"/>
                    <a:pt x="479490" y="743827"/>
                    <a:pt x="486425" y="742902"/>
                  </a:cubicBezTo>
                  <a:cubicBezTo>
                    <a:pt x="493359" y="741978"/>
                    <a:pt x="508152" y="741978"/>
                    <a:pt x="519710" y="737817"/>
                  </a:cubicBezTo>
                  <a:cubicBezTo>
                    <a:pt x="531267" y="733656"/>
                    <a:pt x="552070" y="728109"/>
                    <a:pt x="563165" y="724873"/>
                  </a:cubicBezTo>
                  <a:cubicBezTo>
                    <a:pt x="574722" y="721175"/>
                    <a:pt x="602460" y="719788"/>
                    <a:pt x="605696" y="713316"/>
                  </a:cubicBezTo>
                  <a:cubicBezTo>
                    <a:pt x="609394" y="707306"/>
                    <a:pt x="611706" y="695749"/>
                    <a:pt x="609394" y="681880"/>
                  </a:cubicBezTo>
                  <a:cubicBezTo>
                    <a:pt x="606620" y="668011"/>
                    <a:pt x="605696" y="655067"/>
                    <a:pt x="605234" y="639811"/>
                  </a:cubicBezTo>
                  <a:cubicBezTo>
                    <a:pt x="604309" y="625018"/>
                    <a:pt x="604309" y="609300"/>
                    <a:pt x="610319" y="605139"/>
                  </a:cubicBezTo>
                  <a:cubicBezTo>
                    <a:pt x="616329" y="600979"/>
                    <a:pt x="632046" y="596356"/>
                    <a:pt x="640830" y="589422"/>
                  </a:cubicBezTo>
                  <a:cubicBezTo>
                    <a:pt x="649613" y="582487"/>
                    <a:pt x="678276" y="570468"/>
                    <a:pt x="687984" y="563996"/>
                  </a:cubicBezTo>
                  <a:cubicBezTo>
                    <a:pt x="697692" y="557986"/>
                    <a:pt x="721269" y="554287"/>
                    <a:pt x="727278" y="545504"/>
                  </a:cubicBezTo>
                  <a:cubicBezTo>
                    <a:pt x="733288" y="536720"/>
                    <a:pt x="735137" y="532560"/>
                    <a:pt x="742072" y="529786"/>
                  </a:cubicBezTo>
                  <a:cubicBezTo>
                    <a:pt x="745770" y="528399"/>
                    <a:pt x="754554" y="527937"/>
                    <a:pt x="761488" y="527475"/>
                  </a:cubicBezTo>
                  <a:cubicBezTo>
                    <a:pt x="759177" y="524238"/>
                    <a:pt x="759639" y="521465"/>
                    <a:pt x="763337" y="520540"/>
                  </a:cubicBezTo>
                  <a:cubicBezTo>
                    <a:pt x="769347" y="519153"/>
                    <a:pt x="787839" y="526550"/>
                    <a:pt x="797547" y="525625"/>
                  </a:cubicBezTo>
                  <a:cubicBezTo>
                    <a:pt x="807255" y="524238"/>
                    <a:pt x="828058" y="519616"/>
                    <a:pt x="840540" y="518229"/>
                  </a:cubicBezTo>
                  <a:cubicBezTo>
                    <a:pt x="853022" y="516842"/>
                    <a:pt x="876136" y="514530"/>
                    <a:pt x="883533" y="518229"/>
                  </a:cubicBezTo>
                  <a:cubicBezTo>
                    <a:pt x="890930" y="521927"/>
                    <a:pt x="906647" y="540419"/>
                    <a:pt x="914044" y="539032"/>
                  </a:cubicBezTo>
                  <a:cubicBezTo>
                    <a:pt x="921441" y="537645"/>
                    <a:pt x="927451" y="525625"/>
                    <a:pt x="931149" y="520540"/>
                  </a:cubicBezTo>
                  <a:cubicBezTo>
                    <a:pt x="934847" y="515455"/>
                    <a:pt x="940857" y="502049"/>
                    <a:pt x="934847" y="494652"/>
                  </a:cubicBezTo>
                  <a:cubicBezTo>
                    <a:pt x="928838" y="487255"/>
                    <a:pt x="908959" y="470150"/>
                    <a:pt x="905261" y="464141"/>
                  </a:cubicBezTo>
                  <a:cubicBezTo>
                    <a:pt x="901562" y="458131"/>
                    <a:pt x="877061" y="395259"/>
                    <a:pt x="877061" y="372145"/>
                  </a:cubicBezTo>
                  <a:cubicBezTo>
                    <a:pt x="877061" y="349030"/>
                    <a:pt x="878448" y="317132"/>
                    <a:pt x="880759" y="294942"/>
                  </a:cubicBezTo>
                  <a:cubicBezTo>
                    <a:pt x="883071" y="272752"/>
                    <a:pt x="894166" y="242241"/>
                    <a:pt x="895552" y="226060"/>
                  </a:cubicBezTo>
                  <a:cubicBezTo>
                    <a:pt x="896939" y="210343"/>
                    <a:pt x="897864" y="191851"/>
                    <a:pt x="901562" y="180756"/>
                  </a:cubicBezTo>
                  <a:cubicBezTo>
                    <a:pt x="905261" y="169661"/>
                    <a:pt x="908959" y="157641"/>
                    <a:pt x="907572" y="151169"/>
                  </a:cubicBezTo>
                  <a:cubicBezTo>
                    <a:pt x="906185" y="145159"/>
                    <a:pt x="907572" y="134065"/>
                    <a:pt x="900175" y="134065"/>
                  </a:cubicBezTo>
                  <a:cubicBezTo>
                    <a:pt x="892779" y="134065"/>
                    <a:pt x="871976" y="137763"/>
                    <a:pt x="858569" y="137763"/>
                  </a:cubicBezTo>
                  <a:cubicBezTo>
                    <a:pt x="845163" y="137763"/>
                    <a:pt x="830369" y="135451"/>
                    <a:pt x="820661" y="122969"/>
                  </a:cubicBezTo>
                  <a:cubicBezTo>
                    <a:pt x="810953" y="110488"/>
                    <a:pt x="802170" y="104478"/>
                    <a:pt x="792462" y="92458"/>
                  </a:cubicBezTo>
                  <a:cubicBezTo>
                    <a:pt x="782753" y="80439"/>
                    <a:pt x="773045" y="64258"/>
                    <a:pt x="758252" y="59173"/>
                  </a:cubicBezTo>
                  <a:cubicBezTo>
                    <a:pt x="743459" y="54088"/>
                    <a:pt x="722656" y="40682"/>
                    <a:pt x="713872" y="32360"/>
                  </a:cubicBezTo>
                  <a:cubicBezTo>
                    <a:pt x="705088" y="23577"/>
                    <a:pt x="696767" y="11557"/>
                    <a:pt x="685672" y="6472"/>
                  </a:cubicBezTo>
                  <a:cubicBezTo>
                    <a:pt x="677813" y="2774"/>
                    <a:pt x="675502" y="2774"/>
                    <a:pt x="670879" y="0"/>
                  </a:cubicBezTo>
                  <a:cubicBezTo>
                    <a:pt x="654236" y="3236"/>
                    <a:pt x="636669" y="8784"/>
                    <a:pt x="629273" y="9708"/>
                  </a:cubicBezTo>
                  <a:cubicBezTo>
                    <a:pt x="624187" y="10633"/>
                    <a:pt x="598299" y="17105"/>
                    <a:pt x="588129" y="24501"/>
                  </a:cubicBezTo>
                  <a:cubicBezTo>
                    <a:pt x="576109" y="33285"/>
                    <a:pt x="571486" y="44380"/>
                    <a:pt x="556693" y="42531"/>
                  </a:cubicBezTo>
                  <a:cubicBezTo>
                    <a:pt x="541900" y="40682"/>
                    <a:pt x="516011" y="36521"/>
                    <a:pt x="503067" y="34672"/>
                  </a:cubicBezTo>
                  <a:cubicBezTo>
                    <a:pt x="490123" y="32823"/>
                    <a:pt x="465621" y="26813"/>
                    <a:pt x="451753" y="28662"/>
                  </a:cubicBezTo>
                  <a:cubicBezTo>
                    <a:pt x="437884" y="30511"/>
                    <a:pt x="429100" y="26813"/>
                    <a:pt x="428176" y="35596"/>
                  </a:cubicBezTo>
                  <a:cubicBezTo>
                    <a:pt x="427251" y="44380"/>
                    <a:pt x="435110" y="46691"/>
                    <a:pt x="426327" y="62409"/>
                  </a:cubicBezTo>
                  <a:cubicBezTo>
                    <a:pt x="417543" y="78127"/>
                    <a:pt x="415232" y="81363"/>
                    <a:pt x="404599" y="91996"/>
                  </a:cubicBezTo>
                  <a:cubicBezTo>
                    <a:pt x="393504" y="103091"/>
                    <a:pt x="393504" y="112799"/>
                    <a:pt x="377786" y="119733"/>
                  </a:cubicBezTo>
                  <a:cubicBezTo>
                    <a:pt x="362068" y="126668"/>
                    <a:pt x="358832" y="130828"/>
                    <a:pt x="351898" y="138687"/>
                  </a:cubicBezTo>
                  <a:cubicBezTo>
                    <a:pt x="344963" y="146546"/>
                    <a:pt x="331095" y="151632"/>
                    <a:pt x="333868" y="156717"/>
                  </a:cubicBezTo>
                  <a:cubicBezTo>
                    <a:pt x="336642" y="161802"/>
                    <a:pt x="345888" y="176595"/>
                    <a:pt x="339878" y="178444"/>
                  </a:cubicBezTo>
                  <a:cubicBezTo>
                    <a:pt x="333868" y="180294"/>
                    <a:pt x="313990" y="185379"/>
                    <a:pt x="313990" y="176595"/>
                  </a:cubicBezTo>
                  <a:cubicBezTo>
                    <a:pt x="313990" y="167812"/>
                    <a:pt x="313990" y="149782"/>
                    <a:pt x="322773" y="143773"/>
                  </a:cubicBezTo>
                  <a:cubicBezTo>
                    <a:pt x="331557" y="137763"/>
                    <a:pt x="356521" y="118347"/>
                    <a:pt x="350511" y="113261"/>
                  </a:cubicBezTo>
                  <a:cubicBezTo>
                    <a:pt x="344963" y="108638"/>
                    <a:pt x="335255" y="105865"/>
                    <a:pt x="320924" y="97543"/>
                  </a:cubicBezTo>
                  <a:cubicBezTo>
                    <a:pt x="307056" y="89685"/>
                    <a:pt x="282554" y="78590"/>
                    <a:pt x="270534" y="76278"/>
                  </a:cubicBezTo>
                  <a:cubicBezTo>
                    <a:pt x="258515" y="74429"/>
                    <a:pt x="234476" y="71193"/>
                    <a:pt x="211361" y="71193"/>
                  </a:cubicBezTo>
                  <a:cubicBezTo>
                    <a:pt x="188247" y="71193"/>
                    <a:pt x="172991" y="76278"/>
                    <a:pt x="159122" y="81363"/>
                  </a:cubicBezTo>
                  <a:cubicBezTo>
                    <a:pt x="145254" y="86448"/>
                    <a:pt x="110119" y="100317"/>
                    <a:pt x="99024" y="111412"/>
                  </a:cubicBezTo>
                  <a:cubicBezTo>
                    <a:pt x="87929" y="122507"/>
                    <a:pt x="63890" y="142386"/>
                    <a:pt x="50946" y="157641"/>
                  </a:cubicBezTo>
                  <a:cubicBezTo>
                    <a:pt x="38002" y="172897"/>
                    <a:pt x="29681" y="180756"/>
                    <a:pt x="19973" y="197861"/>
                  </a:cubicBezTo>
                  <a:cubicBezTo>
                    <a:pt x="9802" y="214966"/>
                    <a:pt x="13038" y="226060"/>
                    <a:pt x="10727" y="238080"/>
                  </a:cubicBezTo>
                  <a:cubicBezTo>
                    <a:pt x="8878" y="250100"/>
                    <a:pt x="23671" y="262119"/>
                    <a:pt x="26907" y="272290"/>
                  </a:cubicBezTo>
                  <a:cubicBezTo>
                    <a:pt x="30143" y="282460"/>
                    <a:pt x="44936" y="293555"/>
                    <a:pt x="39851" y="302339"/>
                  </a:cubicBezTo>
                  <a:cubicBezTo>
                    <a:pt x="34766" y="311584"/>
                    <a:pt x="22746" y="318519"/>
                    <a:pt x="17661" y="330538"/>
                  </a:cubicBezTo>
                  <a:cubicBezTo>
                    <a:pt x="12576" y="342558"/>
                    <a:pt x="10727" y="351804"/>
                    <a:pt x="13500" y="363823"/>
                  </a:cubicBezTo>
                  <a:cubicBezTo>
                    <a:pt x="16736" y="375843"/>
                    <a:pt x="32454" y="388787"/>
                    <a:pt x="31530" y="402194"/>
                  </a:cubicBezTo>
                  <a:cubicBezTo>
                    <a:pt x="30605" y="415138"/>
                    <a:pt x="42625" y="420223"/>
                    <a:pt x="49559" y="426233"/>
                  </a:cubicBezTo>
                  <a:cubicBezTo>
                    <a:pt x="56494" y="432242"/>
                    <a:pt x="58805" y="447498"/>
                    <a:pt x="55569" y="458131"/>
                  </a:cubicBezTo>
                  <a:cubicBezTo>
                    <a:pt x="52333" y="469226"/>
                    <a:pt x="43549" y="493265"/>
                    <a:pt x="39389" y="500199"/>
                  </a:cubicBezTo>
                  <a:cubicBezTo>
                    <a:pt x="35228" y="507134"/>
                    <a:pt x="29218" y="518229"/>
                    <a:pt x="22284" y="525163"/>
                  </a:cubicBezTo>
                  <a:cubicBezTo>
                    <a:pt x="15350" y="532097"/>
                    <a:pt x="6104" y="540419"/>
                    <a:pt x="3330" y="546428"/>
                  </a:cubicBezTo>
                  <a:cubicBezTo>
                    <a:pt x="94" y="552438"/>
                    <a:pt x="-1755" y="566307"/>
                    <a:pt x="2405" y="567694"/>
                  </a:cubicBezTo>
                  <a:cubicBezTo>
                    <a:pt x="6566" y="568618"/>
                    <a:pt x="20435" y="567694"/>
                    <a:pt x="25520" y="563533"/>
                  </a:cubicBezTo>
                  <a:cubicBezTo>
                    <a:pt x="30605" y="559373"/>
                    <a:pt x="40776" y="543655"/>
                    <a:pt x="43549" y="540419"/>
                  </a:cubicBezTo>
                  <a:cubicBezTo>
                    <a:pt x="46785" y="537183"/>
                    <a:pt x="61579" y="524238"/>
                    <a:pt x="66664" y="523314"/>
                  </a:cubicBezTo>
                  <a:cubicBezTo>
                    <a:pt x="71287" y="522389"/>
                    <a:pt x="88854" y="524238"/>
                    <a:pt x="93939" y="529324"/>
                  </a:cubicBezTo>
                  <a:cubicBezTo>
                    <a:pt x="103647" y="520078"/>
                    <a:pt x="117516" y="513143"/>
                    <a:pt x="123063" y="507596"/>
                  </a:cubicBezTo>
                  <a:cubicBezTo>
                    <a:pt x="131847" y="500199"/>
                    <a:pt x="176227" y="490491"/>
                    <a:pt x="195643" y="488180"/>
                  </a:cubicBezTo>
                  <a:close/>
                </a:path>
              </a:pathLst>
            </a:custGeom>
            <a:grpFill/>
            <a:ln w="4620" cap="flat">
              <a:noFill/>
              <a:prstDash val="solid"/>
              <a:miter/>
            </a:ln>
          </p:spPr>
          <p:txBody>
            <a:bodyPr rtlCol="0" anchor="ctr"/>
            <a:lstStyle/>
            <a:p>
              <a:endParaRPr lang="da-DK" dirty="0"/>
            </a:p>
          </p:txBody>
        </p:sp>
        <p:sp>
          <p:nvSpPr>
            <p:cNvPr id="130" name="Freeform: Shape 129">
              <a:extLst>
                <a:ext uri="{FF2B5EF4-FFF2-40B4-BE49-F238E27FC236}">
                  <a16:creationId xmlns:a16="http://schemas.microsoft.com/office/drawing/2014/main" id="{BA563503-FC5F-1378-961B-BEF39DB2DB7F}"/>
                </a:ext>
              </a:extLst>
            </p:cNvPr>
            <p:cNvSpPr/>
            <p:nvPr/>
          </p:nvSpPr>
          <p:spPr>
            <a:xfrm>
              <a:off x="7985504" y="2300499"/>
              <a:ext cx="1366245" cy="1265600"/>
            </a:xfrm>
            <a:custGeom>
              <a:avLst/>
              <a:gdLst>
                <a:gd name="connsiteX0" fmla="*/ 638431 w 1366246"/>
                <a:gd name="connsiteY0" fmla="*/ 1192250 h 1265600"/>
                <a:gd name="connsiteX1" fmla="*/ 681424 w 1366246"/>
                <a:gd name="connsiteY1" fmla="*/ 1209354 h 1265600"/>
                <a:gd name="connsiteX2" fmla="*/ 694831 w 1366246"/>
                <a:gd name="connsiteY2" fmla="*/ 1238941 h 1265600"/>
                <a:gd name="connsiteX3" fmla="*/ 709624 w 1366246"/>
                <a:gd name="connsiteY3" fmla="*/ 1261131 h 1265600"/>
                <a:gd name="connsiteX4" fmla="*/ 746607 w 1366246"/>
                <a:gd name="connsiteY4" fmla="*/ 1261131 h 1265600"/>
                <a:gd name="connsiteX5" fmla="*/ 735512 w 1366246"/>
                <a:gd name="connsiteY5" fmla="*/ 1232931 h 1265600"/>
                <a:gd name="connsiteX6" fmla="*/ 725804 w 1366246"/>
                <a:gd name="connsiteY6" fmla="*/ 1208430 h 1265600"/>
                <a:gd name="connsiteX7" fmla="*/ 742909 w 1366246"/>
                <a:gd name="connsiteY7" fmla="*/ 1191325 h 1265600"/>
                <a:gd name="connsiteX8" fmla="*/ 782204 w 1366246"/>
                <a:gd name="connsiteY8" fmla="*/ 1149719 h 1265600"/>
                <a:gd name="connsiteX9" fmla="*/ 795610 w 1366246"/>
                <a:gd name="connsiteY9" fmla="*/ 1120132 h 1265600"/>
                <a:gd name="connsiteX10" fmla="*/ 793299 w 1366246"/>
                <a:gd name="connsiteY10" fmla="*/ 1063733 h 1265600"/>
                <a:gd name="connsiteX11" fmla="*/ 793299 w 1366246"/>
                <a:gd name="connsiteY11" fmla="*/ 1024438 h 1265600"/>
                <a:gd name="connsiteX12" fmla="*/ 823810 w 1366246"/>
                <a:gd name="connsiteY12" fmla="*/ 994851 h 1265600"/>
                <a:gd name="connsiteX13" fmla="*/ 818725 w 1366246"/>
                <a:gd name="connsiteY13" fmla="*/ 976359 h 1265600"/>
                <a:gd name="connsiteX14" fmla="*/ 796535 w 1366246"/>
                <a:gd name="connsiteY14" fmla="*/ 987454 h 1265600"/>
                <a:gd name="connsiteX15" fmla="*/ 794223 w 1366246"/>
                <a:gd name="connsiteY15" fmla="*/ 968963 h 1265600"/>
                <a:gd name="connsiteX16" fmla="*/ 805318 w 1366246"/>
                <a:gd name="connsiteY16" fmla="*/ 942150 h 1265600"/>
                <a:gd name="connsiteX17" fmla="*/ 795610 w 1366246"/>
                <a:gd name="connsiteY17" fmla="*/ 906553 h 1265600"/>
                <a:gd name="connsiteX18" fmla="*/ 778505 w 1366246"/>
                <a:gd name="connsiteY18" fmla="*/ 869570 h 1265600"/>
                <a:gd name="connsiteX19" fmla="*/ 767410 w 1366246"/>
                <a:gd name="connsiteY19" fmla="*/ 819180 h 1265600"/>
                <a:gd name="connsiteX20" fmla="*/ 771109 w 1366246"/>
                <a:gd name="connsiteY20" fmla="*/ 782197 h 1265600"/>
                <a:gd name="connsiteX21" fmla="*/ 808092 w 1366246"/>
                <a:gd name="connsiteY21" fmla="*/ 741515 h 1265600"/>
                <a:gd name="connsiteX22" fmla="*/ 845075 w 1366246"/>
                <a:gd name="connsiteY22" fmla="*/ 705919 h 1265600"/>
                <a:gd name="connsiteX23" fmla="*/ 865878 w 1366246"/>
                <a:gd name="connsiteY23" fmla="*/ 660614 h 1265600"/>
                <a:gd name="connsiteX24" fmla="*/ 891767 w 1366246"/>
                <a:gd name="connsiteY24" fmla="*/ 621320 h 1265600"/>
                <a:gd name="connsiteX25" fmla="*/ 913957 w 1366246"/>
                <a:gd name="connsiteY25" fmla="*/ 594507 h 1265600"/>
                <a:gd name="connsiteX26" fmla="*/ 953251 w 1366246"/>
                <a:gd name="connsiteY26" fmla="*/ 617621 h 1265600"/>
                <a:gd name="connsiteX27" fmla="*/ 985150 w 1366246"/>
                <a:gd name="connsiteY27" fmla="*/ 636113 h 1265600"/>
                <a:gd name="connsiteX28" fmla="*/ 959261 w 1366246"/>
                <a:gd name="connsiteY28" fmla="*/ 664313 h 1265600"/>
                <a:gd name="connsiteX29" fmla="*/ 945855 w 1366246"/>
                <a:gd name="connsiteY29" fmla="*/ 696211 h 1265600"/>
                <a:gd name="connsiteX30" fmla="*/ 944468 w 1366246"/>
                <a:gd name="connsiteY30" fmla="*/ 718401 h 1265600"/>
                <a:gd name="connsiteX31" fmla="*/ 928750 w 1366246"/>
                <a:gd name="connsiteY31" fmla="*/ 701296 h 1265600"/>
                <a:gd name="connsiteX32" fmla="*/ 907947 w 1366246"/>
                <a:gd name="connsiteY32" fmla="*/ 714703 h 1265600"/>
                <a:gd name="connsiteX33" fmla="*/ 881134 w 1366246"/>
                <a:gd name="connsiteY33" fmla="*/ 731807 h 1265600"/>
                <a:gd name="connsiteX34" fmla="*/ 868652 w 1366246"/>
                <a:gd name="connsiteY34" fmla="*/ 746601 h 1265600"/>
                <a:gd name="connsiteX35" fmla="*/ 885757 w 1366246"/>
                <a:gd name="connsiteY35" fmla="*/ 766017 h 1265600"/>
                <a:gd name="connsiteX36" fmla="*/ 900550 w 1366246"/>
                <a:gd name="connsiteY36" fmla="*/ 803000 h 1265600"/>
                <a:gd name="connsiteX37" fmla="*/ 919042 w 1366246"/>
                <a:gd name="connsiteY37" fmla="*/ 809010 h 1265600"/>
                <a:gd name="connsiteX38" fmla="*/ 945855 w 1366246"/>
                <a:gd name="connsiteY38" fmla="*/ 772027 h 1265600"/>
                <a:gd name="connsiteX39" fmla="*/ 966658 w 1366246"/>
                <a:gd name="connsiteY39" fmla="*/ 772027 h 1265600"/>
                <a:gd name="connsiteX40" fmla="*/ 999943 w 1366246"/>
                <a:gd name="connsiteY40" fmla="*/ 781735 h 1265600"/>
                <a:gd name="connsiteX41" fmla="*/ 1024444 w 1366246"/>
                <a:gd name="connsiteY41" fmla="*/ 774338 h 1265600"/>
                <a:gd name="connsiteX42" fmla="*/ 1035539 w 1366246"/>
                <a:gd name="connsiteY42" fmla="*/ 743827 h 1265600"/>
                <a:gd name="connsiteX43" fmla="*/ 1068824 w 1366246"/>
                <a:gd name="connsiteY43" fmla="*/ 720712 h 1265600"/>
                <a:gd name="connsiteX44" fmla="*/ 1089627 w 1366246"/>
                <a:gd name="connsiteY44" fmla="*/ 705919 h 1265600"/>
                <a:gd name="connsiteX45" fmla="*/ 1116440 w 1366246"/>
                <a:gd name="connsiteY45" fmla="*/ 705919 h 1265600"/>
                <a:gd name="connsiteX46" fmla="*/ 1127535 w 1366246"/>
                <a:gd name="connsiteY46" fmla="*/ 728109 h 1265600"/>
                <a:gd name="connsiteX47" fmla="*/ 1106732 w 1366246"/>
                <a:gd name="connsiteY47" fmla="*/ 754922 h 1265600"/>
                <a:gd name="connsiteX48" fmla="*/ 1097949 w 1366246"/>
                <a:gd name="connsiteY48" fmla="*/ 775725 h 1265600"/>
                <a:gd name="connsiteX49" fmla="*/ 1127535 w 1366246"/>
                <a:gd name="connsiteY49" fmla="*/ 796528 h 1265600"/>
                <a:gd name="connsiteX50" fmla="*/ 1146027 w 1366246"/>
                <a:gd name="connsiteY50" fmla="*/ 834436 h 1265600"/>
                <a:gd name="connsiteX51" fmla="*/ 1168217 w 1366246"/>
                <a:gd name="connsiteY51" fmla="*/ 824728 h 1265600"/>
                <a:gd name="connsiteX52" fmla="*/ 1183935 w 1366246"/>
                <a:gd name="connsiteY52" fmla="*/ 801613 h 1265600"/>
                <a:gd name="connsiteX53" fmla="*/ 1186246 w 1366246"/>
                <a:gd name="connsiteY53" fmla="*/ 768328 h 1265600"/>
                <a:gd name="connsiteX54" fmla="*/ 1182548 w 1366246"/>
                <a:gd name="connsiteY54" fmla="*/ 723948 h 1265600"/>
                <a:gd name="connsiteX55" fmla="*/ 1216757 w 1366246"/>
                <a:gd name="connsiteY55" fmla="*/ 671247 h 1265600"/>
                <a:gd name="connsiteX56" fmla="*/ 1244957 w 1366246"/>
                <a:gd name="connsiteY56" fmla="*/ 637038 h 1265600"/>
                <a:gd name="connsiteX57" fmla="*/ 1273157 w 1366246"/>
                <a:gd name="connsiteY57" fmla="*/ 596356 h 1265600"/>
                <a:gd name="connsiteX58" fmla="*/ 1325858 w 1366246"/>
                <a:gd name="connsiteY58" fmla="*/ 545966 h 1265600"/>
                <a:gd name="connsiteX59" fmla="*/ 1331868 w 1366246"/>
                <a:gd name="connsiteY59" fmla="*/ 471075 h 1265600"/>
                <a:gd name="connsiteX60" fmla="*/ 1341576 w 1366246"/>
                <a:gd name="connsiteY60" fmla="*/ 416987 h 1265600"/>
                <a:gd name="connsiteX61" fmla="*/ 1366078 w 1366246"/>
                <a:gd name="connsiteY61" fmla="*/ 383702 h 1265600"/>
                <a:gd name="connsiteX62" fmla="*/ 1335566 w 1366246"/>
                <a:gd name="connsiteY62" fmla="*/ 356889 h 1265600"/>
                <a:gd name="connsiteX63" fmla="*/ 1293960 w 1366246"/>
                <a:gd name="connsiteY63" fmla="*/ 321293 h 1265600"/>
                <a:gd name="connsiteX64" fmla="*/ 1286564 w 1366246"/>
                <a:gd name="connsiteY64" fmla="*/ 285696 h 1265600"/>
                <a:gd name="connsiteX65" fmla="*/ 1237561 w 1366246"/>
                <a:gd name="connsiteY65" fmla="*/ 252411 h 1265600"/>
                <a:gd name="connsiteX66" fmla="*/ 1201964 w 1366246"/>
                <a:gd name="connsiteY66" fmla="*/ 247326 h 1265600"/>
                <a:gd name="connsiteX67" fmla="*/ 1171453 w 1366246"/>
                <a:gd name="connsiteY67" fmla="*/ 266742 h 1265600"/>
                <a:gd name="connsiteX68" fmla="*/ 1095175 w 1366246"/>
                <a:gd name="connsiteY68" fmla="*/ 274139 h 1265600"/>
                <a:gd name="connsiteX69" fmla="*/ 1041087 w 1366246"/>
                <a:gd name="connsiteY69" fmla="*/ 294942 h 1265600"/>
                <a:gd name="connsiteX70" fmla="*/ 986074 w 1366246"/>
                <a:gd name="connsiteY70" fmla="*/ 294942 h 1265600"/>
                <a:gd name="connsiteX71" fmla="*/ 931061 w 1366246"/>
                <a:gd name="connsiteY71" fmla="*/ 270440 h 1265600"/>
                <a:gd name="connsiteX72" fmla="*/ 901475 w 1366246"/>
                <a:gd name="connsiteY72" fmla="*/ 240854 h 1265600"/>
                <a:gd name="connsiteX73" fmla="*/ 880672 w 1366246"/>
                <a:gd name="connsiteY73" fmla="*/ 208956 h 1265600"/>
                <a:gd name="connsiteX74" fmla="*/ 871888 w 1366246"/>
                <a:gd name="connsiteY74" fmla="*/ 167350 h 1265600"/>
                <a:gd name="connsiteX75" fmla="*/ 854783 w 1366246"/>
                <a:gd name="connsiteY75" fmla="*/ 158566 h 1265600"/>
                <a:gd name="connsiteX76" fmla="*/ 831669 w 1366246"/>
                <a:gd name="connsiteY76" fmla="*/ 183067 h 1265600"/>
                <a:gd name="connsiteX77" fmla="*/ 792374 w 1366246"/>
                <a:gd name="connsiteY77" fmla="*/ 212654 h 1265600"/>
                <a:gd name="connsiteX78" fmla="*/ 783590 w 1366246"/>
                <a:gd name="connsiteY78" fmla="*/ 243165 h 1265600"/>
                <a:gd name="connsiteX79" fmla="*/ 785902 w 1366246"/>
                <a:gd name="connsiteY79" fmla="*/ 280149 h 1265600"/>
                <a:gd name="connsiteX80" fmla="*/ 788213 w 1366246"/>
                <a:gd name="connsiteY80" fmla="*/ 306037 h 1265600"/>
                <a:gd name="connsiteX81" fmla="*/ 763712 w 1366246"/>
                <a:gd name="connsiteY81" fmla="*/ 330538 h 1265600"/>
                <a:gd name="connsiteX82" fmla="*/ 742909 w 1366246"/>
                <a:gd name="connsiteY82" fmla="*/ 337935 h 1265600"/>
                <a:gd name="connsiteX83" fmla="*/ 752617 w 1366246"/>
                <a:gd name="connsiteY83" fmla="*/ 320830 h 1265600"/>
                <a:gd name="connsiteX84" fmla="*/ 771109 w 1366246"/>
                <a:gd name="connsiteY84" fmla="*/ 302339 h 1265600"/>
                <a:gd name="connsiteX85" fmla="*/ 769722 w 1366246"/>
                <a:gd name="connsiteY85" fmla="*/ 269054 h 1265600"/>
                <a:gd name="connsiteX86" fmla="*/ 769722 w 1366246"/>
                <a:gd name="connsiteY86" fmla="*/ 218664 h 1265600"/>
                <a:gd name="connsiteX87" fmla="*/ 782204 w 1366246"/>
                <a:gd name="connsiteY87" fmla="*/ 195549 h 1265600"/>
                <a:gd name="connsiteX88" fmla="*/ 804394 w 1366246"/>
                <a:gd name="connsiteY88" fmla="*/ 171048 h 1265600"/>
                <a:gd name="connsiteX89" fmla="*/ 820111 w 1366246"/>
                <a:gd name="connsiteY89" fmla="*/ 148858 h 1265600"/>
                <a:gd name="connsiteX90" fmla="*/ 852010 w 1366246"/>
                <a:gd name="connsiteY90" fmla="*/ 136376 h 1265600"/>
                <a:gd name="connsiteX91" fmla="*/ 877898 w 1366246"/>
                <a:gd name="connsiteY91" fmla="*/ 122970 h 1265600"/>
                <a:gd name="connsiteX92" fmla="*/ 886682 w 1366246"/>
                <a:gd name="connsiteY92" fmla="*/ 96157 h 1265600"/>
                <a:gd name="connsiteX93" fmla="*/ 867265 w 1366246"/>
                <a:gd name="connsiteY93" fmla="*/ 69344 h 1265600"/>
                <a:gd name="connsiteX94" fmla="*/ 841377 w 1366246"/>
                <a:gd name="connsiteY94" fmla="*/ 50852 h 1265600"/>
                <a:gd name="connsiteX95" fmla="*/ 825659 w 1366246"/>
                <a:gd name="connsiteY95" fmla="*/ 16643 h 1265600"/>
                <a:gd name="connsiteX96" fmla="*/ 793761 w 1366246"/>
                <a:gd name="connsiteY96" fmla="*/ 22652 h 1265600"/>
                <a:gd name="connsiteX97" fmla="*/ 771571 w 1366246"/>
                <a:gd name="connsiteY97" fmla="*/ 35134 h 1265600"/>
                <a:gd name="connsiteX98" fmla="*/ 743371 w 1366246"/>
                <a:gd name="connsiteY98" fmla="*/ 16643 h 1265600"/>
                <a:gd name="connsiteX99" fmla="*/ 705463 w 1366246"/>
                <a:gd name="connsiteY99" fmla="*/ 5548 h 1265600"/>
                <a:gd name="connsiteX100" fmla="*/ 697604 w 1366246"/>
                <a:gd name="connsiteY100" fmla="*/ 0 h 1265600"/>
                <a:gd name="connsiteX101" fmla="*/ 678188 w 1366246"/>
                <a:gd name="connsiteY101" fmla="*/ 2311 h 1265600"/>
                <a:gd name="connsiteX102" fmla="*/ 663395 w 1366246"/>
                <a:gd name="connsiteY102" fmla="*/ 18029 h 1265600"/>
                <a:gd name="connsiteX103" fmla="*/ 624100 w 1366246"/>
                <a:gd name="connsiteY103" fmla="*/ 36521 h 1265600"/>
                <a:gd name="connsiteX104" fmla="*/ 576946 w 1366246"/>
                <a:gd name="connsiteY104" fmla="*/ 61947 h 1265600"/>
                <a:gd name="connsiteX105" fmla="*/ 546435 w 1366246"/>
                <a:gd name="connsiteY105" fmla="*/ 77665 h 1265600"/>
                <a:gd name="connsiteX106" fmla="*/ 541350 w 1366246"/>
                <a:gd name="connsiteY106" fmla="*/ 112337 h 1265600"/>
                <a:gd name="connsiteX107" fmla="*/ 545510 w 1366246"/>
                <a:gd name="connsiteY107" fmla="*/ 154405 h 1265600"/>
                <a:gd name="connsiteX108" fmla="*/ 541812 w 1366246"/>
                <a:gd name="connsiteY108" fmla="*/ 185841 h 1265600"/>
                <a:gd name="connsiteX109" fmla="*/ 499281 w 1366246"/>
                <a:gd name="connsiteY109" fmla="*/ 197398 h 1265600"/>
                <a:gd name="connsiteX110" fmla="*/ 455826 w 1366246"/>
                <a:gd name="connsiteY110" fmla="*/ 210343 h 1265600"/>
                <a:gd name="connsiteX111" fmla="*/ 422541 w 1366246"/>
                <a:gd name="connsiteY111" fmla="*/ 215428 h 1265600"/>
                <a:gd name="connsiteX112" fmla="*/ 413295 w 1366246"/>
                <a:gd name="connsiteY112" fmla="*/ 212654 h 1265600"/>
                <a:gd name="connsiteX113" fmla="*/ 413295 w 1366246"/>
                <a:gd name="connsiteY113" fmla="*/ 244090 h 1265600"/>
                <a:gd name="connsiteX114" fmla="*/ 416993 w 1366246"/>
                <a:gd name="connsiteY114" fmla="*/ 305112 h 1265600"/>
                <a:gd name="connsiteX115" fmla="*/ 424390 w 1366246"/>
                <a:gd name="connsiteY115" fmla="*/ 339322 h 1265600"/>
                <a:gd name="connsiteX116" fmla="*/ 440108 w 1366246"/>
                <a:gd name="connsiteY116" fmla="*/ 356427 h 1265600"/>
                <a:gd name="connsiteX117" fmla="*/ 470619 w 1366246"/>
                <a:gd name="connsiteY117" fmla="*/ 363823 h 1265600"/>
                <a:gd name="connsiteX118" fmla="*/ 486337 w 1366246"/>
                <a:gd name="connsiteY118" fmla="*/ 379541 h 1265600"/>
                <a:gd name="connsiteX119" fmla="*/ 484950 w 1366246"/>
                <a:gd name="connsiteY119" fmla="*/ 398958 h 1265600"/>
                <a:gd name="connsiteX120" fmla="*/ 466459 w 1366246"/>
                <a:gd name="connsiteY120" fmla="*/ 423459 h 1265600"/>
                <a:gd name="connsiteX121" fmla="*/ 447042 w 1366246"/>
                <a:gd name="connsiteY121" fmla="*/ 440564 h 1265600"/>
                <a:gd name="connsiteX122" fmla="*/ 427626 w 1366246"/>
                <a:gd name="connsiteY122" fmla="*/ 463678 h 1265600"/>
                <a:gd name="connsiteX123" fmla="*/ 444731 w 1366246"/>
                <a:gd name="connsiteY123" fmla="*/ 480783 h 1265600"/>
                <a:gd name="connsiteX124" fmla="*/ 472931 w 1366246"/>
                <a:gd name="connsiteY124" fmla="*/ 505285 h 1265600"/>
                <a:gd name="connsiteX125" fmla="*/ 499744 w 1366246"/>
                <a:gd name="connsiteY125" fmla="*/ 526088 h 1265600"/>
                <a:gd name="connsiteX126" fmla="*/ 510839 w 1366246"/>
                <a:gd name="connsiteY126" fmla="*/ 551514 h 1265600"/>
                <a:gd name="connsiteX127" fmla="*/ 490035 w 1366246"/>
                <a:gd name="connsiteY127" fmla="*/ 568618 h 1265600"/>
                <a:gd name="connsiteX128" fmla="*/ 460911 w 1366246"/>
                <a:gd name="connsiteY128" fmla="*/ 576940 h 1265600"/>
                <a:gd name="connsiteX129" fmla="*/ 447505 w 1366246"/>
                <a:gd name="connsiteY129" fmla="*/ 602366 h 1265600"/>
                <a:gd name="connsiteX130" fmla="*/ 429013 w 1366246"/>
                <a:gd name="connsiteY130" fmla="*/ 614385 h 1265600"/>
                <a:gd name="connsiteX131" fmla="*/ 405898 w 1366246"/>
                <a:gd name="connsiteY131" fmla="*/ 595894 h 1265600"/>
                <a:gd name="connsiteX132" fmla="*/ 379085 w 1366246"/>
                <a:gd name="connsiteY132" fmla="*/ 574166 h 1265600"/>
                <a:gd name="connsiteX133" fmla="*/ 341178 w 1366246"/>
                <a:gd name="connsiteY133" fmla="*/ 583874 h 1265600"/>
                <a:gd name="connsiteX134" fmla="*/ 303270 w 1366246"/>
                <a:gd name="connsiteY134" fmla="*/ 589884 h 1265600"/>
                <a:gd name="connsiteX135" fmla="*/ 271372 w 1366246"/>
                <a:gd name="connsiteY135" fmla="*/ 603290 h 1265600"/>
                <a:gd name="connsiteX136" fmla="*/ 240860 w 1366246"/>
                <a:gd name="connsiteY136" fmla="*/ 625018 h 1265600"/>
                <a:gd name="connsiteX137" fmla="*/ 212661 w 1366246"/>
                <a:gd name="connsiteY137" fmla="*/ 630103 h 1265600"/>
                <a:gd name="connsiteX138" fmla="*/ 188159 w 1366246"/>
                <a:gd name="connsiteY138" fmla="*/ 641198 h 1265600"/>
                <a:gd name="connsiteX139" fmla="*/ 155336 w 1366246"/>
                <a:gd name="connsiteY139" fmla="*/ 648595 h 1265600"/>
                <a:gd name="connsiteX140" fmla="*/ 129910 w 1366246"/>
                <a:gd name="connsiteY140" fmla="*/ 671710 h 1265600"/>
                <a:gd name="connsiteX141" fmla="*/ 112806 w 1366246"/>
                <a:gd name="connsiteY141" fmla="*/ 694824 h 1265600"/>
                <a:gd name="connsiteX142" fmla="*/ 95701 w 1366246"/>
                <a:gd name="connsiteY142" fmla="*/ 714240 h 1265600"/>
                <a:gd name="connsiteX143" fmla="*/ 73973 w 1366246"/>
                <a:gd name="connsiteY143" fmla="*/ 719325 h 1265600"/>
                <a:gd name="connsiteX144" fmla="*/ 68888 w 1366246"/>
                <a:gd name="connsiteY144" fmla="*/ 699909 h 1265600"/>
                <a:gd name="connsiteX145" fmla="*/ 66576 w 1366246"/>
                <a:gd name="connsiteY145" fmla="*/ 674483 h 1265600"/>
                <a:gd name="connsiteX146" fmla="*/ 47160 w 1366246"/>
                <a:gd name="connsiteY146" fmla="*/ 680493 h 1265600"/>
                <a:gd name="connsiteX147" fmla="*/ 30055 w 1366246"/>
                <a:gd name="connsiteY147" fmla="*/ 708693 h 1265600"/>
                <a:gd name="connsiteX148" fmla="*/ 10639 w 1366246"/>
                <a:gd name="connsiteY148" fmla="*/ 739204 h 1265600"/>
                <a:gd name="connsiteX149" fmla="*/ 18961 w 1366246"/>
                <a:gd name="connsiteY149" fmla="*/ 772027 h 1265600"/>
                <a:gd name="connsiteX150" fmla="*/ 50859 w 1366246"/>
                <a:gd name="connsiteY150" fmla="*/ 779423 h 1265600"/>
                <a:gd name="connsiteX151" fmla="*/ 79058 w 1366246"/>
                <a:gd name="connsiteY151" fmla="*/ 784509 h 1265600"/>
                <a:gd name="connsiteX152" fmla="*/ 92465 w 1366246"/>
                <a:gd name="connsiteY152" fmla="*/ 805312 h 1265600"/>
                <a:gd name="connsiteX153" fmla="*/ 91078 w 1366246"/>
                <a:gd name="connsiteY153" fmla="*/ 833512 h 1265600"/>
                <a:gd name="connsiteX154" fmla="*/ 82757 w 1366246"/>
                <a:gd name="connsiteY154" fmla="*/ 878816 h 1265600"/>
                <a:gd name="connsiteX155" fmla="*/ 53632 w 1366246"/>
                <a:gd name="connsiteY155" fmla="*/ 886213 h 1265600"/>
                <a:gd name="connsiteX156" fmla="*/ 17111 w 1366246"/>
                <a:gd name="connsiteY156" fmla="*/ 894534 h 1265600"/>
                <a:gd name="connsiteX157" fmla="*/ 2318 w 1366246"/>
                <a:gd name="connsiteY157" fmla="*/ 919960 h 1265600"/>
                <a:gd name="connsiteX158" fmla="*/ 30518 w 1366246"/>
                <a:gd name="connsiteY158" fmla="*/ 941688 h 1265600"/>
                <a:gd name="connsiteX159" fmla="*/ 57331 w 1366246"/>
                <a:gd name="connsiteY159" fmla="*/ 960179 h 1265600"/>
                <a:gd name="connsiteX160" fmla="*/ 79058 w 1366246"/>
                <a:gd name="connsiteY160" fmla="*/ 986992 h 1265600"/>
                <a:gd name="connsiteX161" fmla="*/ 96163 w 1366246"/>
                <a:gd name="connsiteY161" fmla="*/ 1017503 h 1265600"/>
                <a:gd name="connsiteX162" fmla="*/ 144704 w 1366246"/>
                <a:gd name="connsiteY162" fmla="*/ 1015192 h 1265600"/>
                <a:gd name="connsiteX163" fmla="*/ 156723 w 1366246"/>
                <a:gd name="connsiteY163" fmla="*/ 986992 h 1265600"/>
                <a:gd name="connsiteX164" fmla="*/ 144704 w 1366246"/>
                <a:gd name="connsiteY164" fmla="*/ 971274 h 1265600"/>
                <a:gd name="connsiteX165" fmla="*/ 138694 w 1366246"/>
                <a:gd name="connsiteY165" fmla="*/ 951858 h 1265600"/>
                <a:gd name="connsiteX166" fmla="*/ 161809 w 1366246"/>
                <a:gd name="connsiteY166" fmla="*/ 934753 h 1265600"/>
                <a:gd name="connsiteX167" fmla="*/ 190933 w 1366246"/>
                <a:gd name="connsiteY167" fmla="*/ 931055 h 1265600"/>
                <a:gd name="connsiteX168" fmla="*/ 227454 w 1366246"/>
                <a:gd name="connsiteY168" fmla="*/ 942150 h 1265600"/>
                <a:gd name="connsiteX169" fmla="*/ 323611 w 1366246"/>
                <a:gd name="connsiteY169" fmla="*/ 967576 h 1265600"/>
                <a:gd name="connsiteX170" fmla="*/ 368915 w 1366246"/>
                <a:gd name="connsiteY170" fmla="*/ 968963 h 1265600"/>
                <a:gd name="connsiteX171" fmla="*/ 418843 w 1366246"/>
                <a:gd name="connsiteY171" fmla="*/ 974048 h 1265600"/>
                <a:gd name="connsiteX172" fmla="*/ 426239 w 1366246"/>
                <a:gd name="connsiteY172" fmla="*/ 989766 h 1265600"/>
                <a:gd name="connsiteX173" fmla="*/ 426239 w 1366246"/>
                <a:gd name="connsiteY173" fmla="*/ 1020277 h 1265600"/>
                <a:gd name="connsiteX174" fmla="*/ 439646 w 1366246"/>
                <a:gd name="connsiteY174" fmla="*/ 1045703 h 1265600"/>
                <a:gd name="connsiteX175" fmla="*/ 473855 w 1366246"/>
                <a:gd name="connsiteY175" fmla="*/ 1056798 h 1265600"/>
                <a:gd name="connsiteX176" fmla="*/ 502980 w 1366246"/>
                <a:gd name="connsiteY176" fmla="*/ 1043392 h 1265600"/>
                <a:gd name="connsiteX177" fmla="*/ 544586 w 1366246"/>
                <a:gd name="connsiteY177" fmla="*/ 1035995 h 1265600"/>
                <a:gd name="connsiteX178" fmla="*/ 573710 w 1366246"/>
                <a:gd name="connsiteY178" fmla="*/ 1029985 h 1265600"/>
                <a:gd name="connsiteX179" fmla="*/ 594513 w 1366246"/>
                <a:gd name="connsiteY179" fmla="*/ 1039693 h 1265600"/>
                <a:gd name="connsiteX180" fmla="*/ 599599 w 1366246"/>
                <a:gd name="connsiteY180" fmla="*/ 1077601 h 1265600"/>
                <a:gd name="connsiteX181" fmla="*/ 597287 w 1366246"/>
                <a:gd name="connsiteY181" fmla="*/ 1129840 h 1265600"/>
                <a:gd name="connsiteX182" fmla="*/ 589890 w 1366246"/>
                <a:gd name="connsiteY182" fmla="*/ 1164975 h 1265600"/>
                <a:gd name="connsiteX183" fmla="*/ 588504 w 1366246"/>
                <a:gd name="connsiteY183" fmla="*/ 1184391 h 1265600"/>
                <a:gd name="connsiteX184" fmla="*/ 588966 w 1366246"/>
                <a:gd name="connsiteY184" fmla="*/ 1200109 h 1265600"/>
                <a:gd name="connsiteX185" fmla="*/ 603759 w 1366246"/>
                <a:gd name="connsiteY185" fmla="*/ 1196410 h 1265600"/>
                <a:gd name="connsiteX186" fmla="*/ 638431 w 1366246"/>
                <a:gd name="connsiteY186" fmla="*/ 1192250 h 126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366246" h="1265600">
                  <a:moveTo>
                    <a:pt x="638431" y="1192250"/>
                  </a:moveTo>
                  <a:cubicBezTo>
                    <a:pt x="651837" y="1190863"/>
                    <a:pt x="679113" y="1203345"/>
                    <a:pt x="681424" y="1209354"/>
                  </a:cubicBezTo>
                  <a:cubicBezTo>
                    <a:pt x="683736" y="1215364"/>
                    <a:pt x="696217" y="1235243"/>
                    <a:pt x="694831" y="1238941"/>
                  </a:cubicBezTo>
                  <a:cubicBezTo>
                    <a:pt x="693444" y="1242639"/>
                    <a:pt x="700840" y="1258357"/>
                    <a:pt x="709624" y="1261131"/>
                  </a:cubicBezTo>
                  <a:cubicBezTo>
                    <a:pt x="718407" y="1263443"/>
                    <a:pt x="745220" y="1269914"/>
                    <a:pt x="746607" y="1261131"/>
                  </a:cubicBezTo>
                  <a:cubicBezTo>
                    <a:pt x="747994" y="1252347"/>
                    <a:pt x="744296" y="1238017"/>
                    <a:pt x="735512" y="1232931"/>
                  </a:cubicBezTo>
                  <a:cubicBezTo>
                    <a:pt x="726729" y="1227846"/>
                    <a:pt x="725804" y="1212128"/>
                    <a:pt x="725804" y="1208430"/>
                  </a:cubicBezTo>
                  <a:cubicBezTo>
                    <a:pt x="725804" y="1204731"/>
                    <a:pt x="730889" y="1197335"/>
                    <a:pt x="742909" y="1191325"/>
                  </a:cubicBezTo>
                  <a:cubicBezTo>
                    <a:pt x="755391" y="1185315"/>
                    <a:pt x="778505" y="1160814"/>
                    <a:pt x="782204" y="1149719"/>
                  </a:cubicBezTo>
                  <a:cubicBezTo>
                    <a:pt x="785902" y="1138624"/>
                    <a:pt x="796997" y="1131227"/>
                    <a:pt x="795610" y="1120132"/>
                  </a:cubicBezTo>
                  <a:cubicBezTo>
                    <a:pt x="794223" y="1109037"/>
                    <a:pt x="795610" y="1078526"/>
                    <a:pt x="793299" y="1063733"/>
                  </a:cubicBezTo>
                  <a:cubicBezTo>
                    <a:pt x="790987" y="1048939"/>
                    <a:pt x="783590" y="1034146"/>
                    <a:pt x="793299" y="1024438"/>
                  </a:cubicBezTo>
                  <a:cubicBezTo>
                    <a:pt x="803007" y="1014730"/>
                    <a:pt x="823810" y="1001323"/>
                    <a:pt x="823810" y="994851"/>
                  </a:cubicBezTo>
                  <a:cubicBezTo>
                    <a:pt x="823810" y="988841"/>
                    <a:pt x="825197" y="975435"/>
                    <a:pt x="818725" y="976359"/>
                  </a:cubicBezTo>
                  <a:cubicBezTo>
                    <a:pt x="812715" y="977746"/>
                    <a:pt x="806243" y="986068"/>
                    <a:pt x="796535" y="987454"/>
                  </a:cubicBezTo>
                  <a:cubicBezTo>
                    <a:pt x="786827" y="988841"/>
                    <a:pt x="790525" y="976359"/>
                    <a:pt x="794223" y="968963"/>
                  </a:cubicBezTo>
                  <a:cubicBezTo>
                    <a:pt x="797922" y="961566"/>
                    <a:pt x="807630" y="953245"/>
                    <a:pt x="805318" y="942150"/>
                  </a:cubicBezTo>
                  <a:cubicBezTo>
                    <a:pt x="803007" y="931055"/>
                    <a:pt x="800233" y="919035"/>
                    <a:pt x="795610" y="906553"/>
                  </a:cubicBezTo>
                  <a:cubicBezTo>
                    <a:pt x="790525" y="894072"/>
                    <a:pt x="788213" y="888062"/>
                    <a:pt x="778505" y="869570"/>
                  </a:cubicBezTo>
                  <a:cubicBezTo>
                    <a:pt x="768797" y="851079"/>
                    <a:pt x="768797" y="836285"/>
                    <a:pt x="767410" y="819180"/>
                  </a:cubicBezTo>
                  <a:cubicBezTo>
                    <a:pt x="766023" y="802076"/>
                    <a:pt x="762325" y="792367"/>
                    <a:pt x="771109" y="782197"/>
                  </a:cubicBezTo>
                  <a:cubicBezTo>
                    <a:pt x="779892" y="772489"/>
                    <a:pt x="791912" y="755384"/>
                    <a:pt x="808092" y="741515"/>
                  </a:cubicBezTo>
                  <a:cubicBezTo>
                    <a:pt x="823810" y="728109"/>
                    <a:pt x="836292" y="724411"/>
                    <a:pt x="845075" y="705919"/>
                  </a:cubicBezTo>
                  <a:cubicBezTo>
                    <a:pt x="853859" y="687427"/>
                    <a:pt x="853859" y="680031"/>
                    <a:pt x="865878" y="660614"/>
                  </a:cubicBezTo>
                  <a:cubicBezTo>
                    <a:pt x="878360" y="641198"/>
                    <a:pt x="884370" y="633802"/>
                    <a:pt x="891767" y="621320"/>
                  </a:cubicBezTo>
                  <a:cubicBezTo>
                    <a:pt x="899163" y="608838"/>
                    <a:pt x="904249" y="593120"/>
                    <a:pt x="913957" y="594507"/>
                  </a:cubicBezTo>
                  <a:cubicBezTo>
                    <a:pt x="923665" y="595894"/>
                    <a:pt x="943543" y="612998"/>
                    <a:pt x="953251" y="617621"/>
                  </a:cubicBezTo>
                  <a:cubicBezTo>
                    <a:pt x="962960" y="622707"/>
                    <a:pt x="986536" y="628716"/>
                    <a:pt x="985150" y="636113"/>
                  </a:cubicBezTo>
                  <a:cubicBezTo>
                    <a:pt x="983763" y="643510"/>
                    <a:pt x="966658" y="658303"/>
                    <a:pt x="959261" y="664313"/>
                  </a:cubicBezTo>
                  <a:cubicBezTo>
                    <a:pt x="951865" y="670323"/>
                    <a:pt x="945855" y="688814"/>
                    <a:pt x="945855" y="696211"/>
                  </a:cubicBezTo>
                  <a:cubicBezTo>
                    <a:pt x="945855" y="703608"/>
                    <a:pt x="955563" y="718401"/>
                    <a:pt x="944468" y="718401"/>
                  </a:cubicBezTo>
                  <a:cubicBezTo>
                    <a:pt x="933373" y="718401"/>
                    <a:pt x="939383" y="701296"/>
                    <a:pt x="928750" y="701296"/>
                  </a:cubicBezTo>
                  <a:cubicBezTo>
                    <a:pt x="918117" y="701296"/>
                    <a:pt x="915344" y="706381"/>
                    <a:pt x="907947" y="714703"/>
                  </a:cubicBezTo>
                  <a:cubicBezTo>
                    <a:pt x="900550" y="723486"/>
                    <a:pt x="895465" y="729496"/>
                    <a:pt x="881134" y="731807"/>
                  </a:cubicBezTo>
                  <a:cubicBezTo>
                    <a:pt x="866341" y="734119"/>
                    <a:pt x="868652" y="741515"/>
                    <a:pt x="868652" y="746601"/>
                  </a:cubicBezTo>
                  <a:cubicBezTo>
                    <a:pt x="868652" y="751686"/>
                    <a:pt x="879747" y="756309"/>
                    <a:pt x="885757" y="766017"/>
                  </a:cubicBezTo>
                  <a:cubicBezTo>
                    <a:pt x="891767" y="775725"/>
                    <a:pt x="898239" y="797915"/>
                    <a:pt x="900550" y="803000"/>
                  </a:cubicBezTo>
                  <a:cubicBezTo>
                    <a:pt x="902862" y="808085"/>
                    <a:pt x="915344" y="814095"/>
                    <a:pt x="919042" y="809010"/>
                  </a:cubicBezTo>
                  <a:cubicBezTo>
                    <a:pt x="922740" y="803925"/>
                    <a:pt x="938458" y="775725"/>
                    <a:pt x="945855" y="772027"/>
                  </a:cubicBezTo>
                  <a:cubicBezTo>
                    <a:pt x="953251" y="768328"/>
                    <a:pt x="965271" y="762319"/>
                    <a:pt x="966658" y="772027"/>
                  </a:cubicBezTo>
                  <a:cubicBezTo>
                    <a:pt x="968045" y="781735"/>
                    <a:pt x="991159" y="781735"/>
                    <a:pt x="999943" y="781735"/>
                  </a:cubicBezTo>
                  <a:cubicBezTo>
                    <a:pt x="1008726" y="781735"/>
                    <a:pt x="1023058" y="781735"/>
                    <a:pt x="1024444" y="774338"/>
                  </a:cubicBezTo>
                  <a:cubicBezTo>
                    <a:pt x="1025831" y="766941"/>
                    <a:pt x="1028143" y="751224"/>
                    <a:pt x="1035539" y="743827"/>
                  </a:cubicBezTo>
                  <a:cubicBezTo>
                    <a:pt x="1042936" y="736430"/>
                    <a:pt x="1061428" y="730420"/>
                    <a:pt x="1068824" y="720712"/>
                  </a:cubicBezTo>
                  <a:cubicBezTo>
                    <a:pt x="1076221" y="711004"/>
                    <a:pt x="1077608" y="708231"/>
                    <a:pt x="1089627" y="705919"/>
                  </a:cubicBezTo>
                  <a:cubicBezTo>
                    <a:pt x="1101647" y="703608"/>
                    <a:pt x="1111817" y="703608"/>
                    <a:pt x="1116440" y="705919"/>
                  </a:cubicBezTo>
                  <a:cubicBezTo>
                    <a:pt x="1121526" y="708231"/>
                    <a:pt x="1129847" y="718401"/>
                    <a:pt x="1127535" y="728109"/>
                  </a:cubicBezTo>
                  <a:cubicBezTo>
                    <a:pt x="1125224" y="737817"/>
                    <a:pt x="1112742" y="752611"/>
                    <a:pt x="1106732" y="754922"/>
                  </a:cubicBezTo>
                  <a:cubicBezTo>
                    <a:pt x="1100722" y="757233"/>
                    <a:pt x="1094250" y="773414"/>
                    <a:pt x="1097949" y="775725"/>
                  </a:cubicBezTo>
                  <a:cubicBezTo>
                    <a:pt x="1101647" y="778037"/>
                    <a:pt x="1124762" y="789132"/>
                    <a:pt x="1127535" y="796528"/>
                  </a:cubicBezTo>
                  <a:cubicBezTo>
                    <a:pt x="1129847" y="803925"/>
                    <a:pt x="1144640" y="829813"/>
                    <a:pt x="1146027" y="834436"/>
                  </a:cubicBezTo>
                  <a:cubicBezTo>
                    <a:pt x="1147414" y="839521"/>
                    <a:pt x="1164519" y="833049"/>
                    <a:pt x="1168217" y="824728"/>
                  </a:cubicBezTo>
                  <a:cubicBezTo>
                    <a:pt x="1171915" y="815944"/>
                    <a:pt x="1181623" y="806236"/>
                    <a:pt x="1183935" y="801613"/>
                  </a:cubicBezTo>
                  <a:cubicBezTo>
                    <a:pt x="1186246" y="796528"/>
                    <a:pt x="1189945" y="780810"/>
                    <a:pt x="1186246" y="768328"/>
                  </a:cubicBezTo>
                  <a:cubicBezTo>
                    <a:pt x="1182548" y="755846"/>
                    <a:pt x="1182548" y="731345"/>
                    <a:pt x="1182548" y="723948"/>
                  </a:cubicBezTo>
                  <a:cubicBezTo>
                    <a:pt x="1182548" y="716552"/>
                    <a:pt x="1210748" y="682342"/>
                    <a:pt x="1216757" y="671247"/>
                  </a:cubicBezTo>
                  <a:cubicBezTo>
                    <a:pt x="1222767" y="660152"/>
                    <a:pt x="1239872" y="649057"/>
                    <a:pt x="1244957" y="637038"/>
                  </a:cubicBezTo>
                  <a:cubicBezTo>
                    <a:pt x="1250043" y="624556"/>
                    <a:pt x="1260675" y="605139"/>
                    <a:pt x="1273157" y="596356"/>
                  </a:cubicBezTo>
                  <a:cubicBezTo>
                    <a:pt x="1285639" y="587572"/>
                    <a:pt x="1324472" y="551976"/>
                    <a:pt x="1325858" y="545966"/>
                  </a:cubicBezTo>
                  <a:cubicBezTo>
                    <a:pt x="1327245" y="539956"/>
                    <a:pt x="1333255" y="488180"/>
                    <a:pt x="1331868" y="471075"/>
                  </a:cubicBezTo>
                  <a:cubicBezTo>
                    <a:pt x="1330481" y="453970"/>
                    <a:pt x="1336953" y="423459"/>
                    <a:pt x="1341576" y="416987"/>
                  </a:cubicBezTo>
                  <a:cubicBezTo>
                    <a:pt x="1346199" y="410515"/>
                    <a:pt x="1368389" y="387400"/>
                    <a:pt x="1366078" y="383702"/>
                  </a:cubicBezTo>
                  <a:cubicBezTo>
                    <a:pt x="1363766" y="380004"/>
                    <a:pt x="1352671" y="368909"/>
                    <a:pt x="1335566" y="356889"/>
                  </a:cubicBezTo>
                  <a:cubicBezTo>
                    <a:pt x="1318462" y="344407"/>
                    <a:pt x="1297658" y="330076"/>
                    <a:pt x="1293960" y="321293"/>
                  </a:cubicBezTo>
                  <a:cubicBezTo>
                    <a:pt x="1290262" y="312509"/>
                    <a:pt x="1292573" y="288008"/>
                    <a:pt x="1286564" y="285696"/>
                  </a:cubicBezTo>
                  <a:cubicBezTo>
                    <a:pt x="1280554" y="283385"/>
                    <a:pt x="1247269" y="258883"/>
                    <a:pt x="1237561" y="252411"/>
                  </a:cubicBezTo>
                  <a:cubicBezTo>
                    <a:pt x="1227853" y="246401"/>
                    <a:pt x="1205663" y="245014"/>
                    <a:pt x="1201964" y="247326"/>
                  </a:cubicBezTo>
                  <a:cubicBezTo>
                    <a:pt x="1198266" y="249637"/>
                    <a:pt x="1184860" y="270440"/>
                    <a:pt x="1171453" y="266742"/>
                  </a:cubicBezTo>
                  <a:cubicBezTo>
                    <a:pt x="1158047" y="263044"/>
                    <a:pt x="1111355" y="270440"/>
                    <a:pt x="1095175" y="274139"/>
                  </a:cubicBezTo>
                  <a:cubicBezTo>
                    <a:pt x="1079457" y="277837"/>
                    <a:pt x="1054493" y="292631"/>
                    <a:pt x="1041087" y="294942"/>
                  </a:cubicBezTo>
                  <a:cubicBezTo>
                    <a:pt x="1027680" y="297253"/>
                    <a:pt x="1000405" y="298640"/>
                    <a:pt x="986074" y="294942"/>
                  </a:cubicBezTo>
                  <a:cubicBezTo>
                    <a:pt x="971281" y="291244"/>
                    <a:pt x="943081" y="280149"/>
                    <a:pt x="931061" y="270440"/>
                  </a:cubicBezTo>
                  <a:cubicBezTo>
                    <a:pt x="918580" y="260732"/>
                    <a:pt x="908871" y="251949"/>
                    <a:pt x="901475" y="240854"/>
                  </a:cubicBezTo>
                  <a:cubicBezTo>
                    <a:pt x="894078" y="229759"/>
                    <a:pt x="882983" y="217739"/>
                    <a:pt x="880672" y="208956"/>
                  </a:cubicBezTo>
                  <a:cubicBezTo>
                    <a:pt x="878360" y="200172"/>
                    <a:pt x="876973" y="173359"/>
                    <a:pt x="871888" y="167350"/>
                  </a:cubicBezTo>
                  <a:cubicBezTo>
                    <a:pt x="866803" y="161340"/>
                    <a:pt x="859406" y="152556"/>
                    <a:pt x="854783" y="158566"/>
                  </a:cubicBezTo>
                  <a:cubicBezTo>
                    <a:pt x="849698" y="164576"/>
                    <a:pt x="845075" y="171972"/>
                    <a:pt x="831669" y="183067"/>
                  </a:cubicBezTo>
                  <a:cubicBezTo>
                    <a:pt x="818262" y="194162"/>
                    <a:pt x="798384" y="207569"/>
                    <a:pt x="792374" y="212654"/>
                  </a:cubicBezTo>
                  <a:cubicBezTo>
                    <a:pt x="786364" y="217739"/>
                    <a:pt x="783590" y="232070"/>
                    <a:pt x="783590" y="243165"/>
                  </a:cubicBezTo>
                  <a:cubicBezTo>
                    <a:pt x="783590" y="254260"/>
                    <a:pt x="784977" y="271365"/>
                    <a:pt x="785902" y="280149"/>
                  </a:cubicBezTo>
                  <a:cubicBezTo>
                    <a:pt x="787289" y="288932"/>
                    <a:pt x="793299" y="298640"/>
                    <a:pt x="788213" y="306037"/>
                  </a:cubicBezTo>
                  <a:cubicBezTo>
                    <a:pt x="783128" y="313434"/>
                    <a:pt x="771109" y="328227"/>
                    <a:pt x="763712" y="330538"/>
                  </a:cubicBezTo>
                  <a:cubicBezTo>
                    <a:pt x="756315" y="332850"/>
                    <a:pt x="748919" y="339322"/>
                    <a:pt x="742909" y="337935"/>
                  </a:cubicBezTo>
                  <a:cubicBezTo>
                    <a:pt x="736899" y="336548"/>
                    <a:pt x="745220" y="325453"/>
                    <a:pt x="752617" y="320830"/>
                  </a:cubicBezTo>
                  <a:cubicBezTo>
                    <a:pt x="760014" y="315745"/>
                    <a:pt x="772033" y="308348"/>
                    <a:pt x="771109" y="302339"/>
                  </a:cubicBezTo>
                  <a:cubicBezTo>
                    <a:pt x="769722" y="296329"/>
                    <a:pt x="769722" y="282922"/>
                    <a:pt x="769722" y="269054"/>
                  </a:cubicBezTo>
                  <a:cubicBezTo>
                    <a:pt x="769722" y="255647"/>
                    <a:pt x="769722" y="224674"/>
                    <a:pt x="769722" y="218664"/>
                  </a:cubicBezTo>
                  <a:cubicBezTo>
                    <a:pt x="769722" y="212654"/>
                    <a:pt x="775732" y="200172"/>
                    <a:pt x="782204" y="195549"/>
                  </a:cubicBezTo>
                  <a:cubicBezTo>
                    <a:pt x="788213" y="190464"/>
                    <a:pt x="799308" y="179831"/>
                    <a:pt x="804394" y="171048"/>
                  </a:cubicBezTo>
                  <a:cubicBezTo>
                    <a:pt x="809479" y="162264"/>
                    <a:pt x="814102" y="151632"/>
                    <a:pt x="820111" y="148858"/>
                  </a:cubicBezTo>
                  <a:cubicBezTo>
                    <a:pt x="826121" y="146546"/>
                    <a:pt x="846000" y="136376"/>
                    <a:pt x="852010" y="136376"/>
                  </a:cubicBezTo>
                  <a:cubicBezTo>
                    <a:pt x="858019" y="136376"/>
                    <a:pt x="875124" y="128979"/>
                    <a:pt x="877898" y="122970"/>
                  </a:cubicBezTo>
                  <a:cubicBezTo>
                    <a:pt x="880209" y="116960"/>
                    <a:pt x="886682" y="102166"/>
                    <a:pt x="886682" y="96157"/>
                  </a:cubicBezTo>
                  <a:cubicBezTo>
                    <a:pt x="886682" y="90147"/>
                    <a:pt x="876973" y="71655"/>
                    <a:pt x="867265" y="69344"/>
                  </a:cubicBezTo>
                  <a:cubicBezTo>
                    <a:pt x="857557" y="67032"/>
                    <a:pt x="844151" y="60560"/>
                    <a:pt x="841377" y="50852"/>
                  </a:cubicBezTo>
                  <a:cubicBezTo>
                    <a:pt x="839065" y="41144"/>
                    <a:pt x="831669" y="17567"/>
                    <a:pt x="825659" y="16643"/>
                  </a:cubicBezTo>
                  <a:cubicBezTo>
                    <a:pt x="819649" y="15256"/>
                    <a:pt x="798846" y="18029"/>
                    <a:pt x="793761" y="22652"/>
                  </a:cubicBezTo>
                  <a:cubicBezTo>
                    <a:pt x="788676" y="27737"/>
                    <a:pt x="781279" y="39757"/>
                    <a:pt x="771571" y="35134"/>
                  </a:cubicBezTo>
                  <a:cubicBezTo>
                    <a:pt x="761863" y="30049"/>
                    <a:pt x="752155" y="21728"/>
                    <a:pt x="743371" y="16643"/>
                  </a:cubicBezTo>
                  <a:cubicBezTo>
                    <a:pt x="734588" y="11557"/>
                    <a:pt x="715171" y="9246"/>
                    <a:pt x="705463" y="5548"/>
                  </a:cubicBezTo>
                  <a:cubicBezTo>
                    <a:pt x="701765" y="4161"/>
                    <a:pt x="698991" y="2311"/>
                    <a:pt x="697604" y="0"/>
                  </a:cubicBezTo>
                  <a:cubicBezTo>
                    <a:pt x="690670" y="462"/>
                    <a:pt x="681886" y="925"/>
                    <a:pt x="678188" y="2311"/>
                  </a:cubicBezTo>
                  <a:cubicBezTo>
                    <a:pt x="671254" y="5085"/>
                    <a:pt x="669405" y="9246"/>
                    <a:pt x="663395" y="18029"/>
                  </a:cubicBezTo>
                  <a:cubicBezTo>
                    <a:pt x="657385" y="26813"/>
                    <a:pt x="633808" y="30049"/>
                    <a:pt x="624100" y="36521"/>
                  </a:cubicBezTo>
                  <a:cubicBezTo>
                    <a:pt x="614392" y="42531"/>
                    <a:pt x="585730" y="55013"/>
                    <a:pt x="576946" y="61947"/>
                  </a:cubicBezTo>
                  <a:cubicBezTo>
                    <a:pt x="568163" y="68881"/>
                    <a:pt x="552445" y="73504"/>
                    <a:pt x="546435" y="77665"/>
                  </a:cubicBezTo>
                  <a:cubicBezTo>
                    <a:pt x="540425" y="81826"/>
                    <a:pt x="540425" y="97544"/>
                    <a:pt x="541350" y="112337"/>
                  </a:cubicBezTo>
                  <a:cubicBezTo>
                    <a:pt x="542274" y="127130"/>
                    <a:pt x="543199" y="140074"/>
                    <a:pt x="545510" y="154405"/>
                  </a:cubicBezTo>
                  <a:cubicBezTo>
                    <a:pt x="548284" y="168274"/>
                    <a:pt x="545510" y="179831"/>
                    <a:pt x="541812" y="185841"/>
                  </a:cubicBezTo>
                  <a:cubicBezTo>
                    <a:pt x="538114" y="191851"/>
                    <a:pt x="510376" y="193700"/>
                    <a:pt x="499281" y="197398"/>
                  </a:cubicBezTo>
                  <a:cubicBezTo>
                    <a:pt x="487724" y="201097"/>
                    <a:pt x="466921" y="206182"/>
                    <a:pt x="455826" y="210343"/>
                  </a:cubicBezTo>
                  <a:cubicBezTo>
                    <a:pt x="444269" y="214503"/>
                    <a:pt x="429475" y="214503"/>
                    <a:pt x="422541" y="215428"/>
                  </a:cubicBezTo>
                  <a:cubicBezTo>
                    <a:pt x="418843" y="215890"/>
                    <a:pt x="416069" y="214503"/>
                    <a:pt x="413295" y="212654"/>
                  </a:cubicBezTo>
                  <a:cubicBezTo>
                    <a:pt x="413295" y="225136"/>
                    <a:pt x="413295" y="236693"/>
                    <a:pt x="413295" y="244090"/>
                  </a:cubicBezTo>
                  <a:cubicBezTo>
                    <a:pt x="413295" y="261195"/>
                    <a:pt x="416993" y="295404"/>
                    <a:pt x="416993" y="305112"/>
                  </a:cubicBezTo>
                  <a:cubicBezTo>
                    <a:pt x="416993" y="314820"/>
                    <a:pt x="424390" y="329614"/>
                    <a:pt x="424390" y="339322"/>
                  </a:cubicBezTo>
                  <a:cubicBezTo>
                    <a:pt x="424390" y="349030"/>
                    <a:pt x="428088" y="355040"/>
                    <a:pt x="440108" y="356427"/>
                  </a:cubicBezTo>
                  <a:cubicBezTo>
                    <a:pt x="452128" y="357814"/>
                    <a:pt x="465534" y="358738"/>
                    <a:pt x="470619" y="363823"/>
                  </a:cubicBezTo>
                  <a:cubicBezTo>
                    <a:pt x="475704" y="368909"/>
                    <a:pt x="485413" y="375843"/>
                    <a:pt x="486337" y="379541"/>
                  </a:cubicBezTo>
                  <a:cubicBezTo>
                    <a:pt x="487724" y="383240"/>
                    <a:pt x="488649" y="390636"/>
                    <a:pt x="484950" y="398958"/>
                  </a:cubicBezTo>
                  <a:cubicBezTo>
                    <a:pt x="481252" y="407279"/>
                    <a:pt x="472931" y="419761"/>
                    <a:pt x="466459" y="423459"/>
                  </a:cubicBezTo>
                  <a:cubicBezTo>
                    <a:pt x="460449" y="427157"/>
                    <a:pt x="451665" y="436865"/>
                    <a:pt x="447042" y="440564"/>
                  </a:cubicBezTo>
                  <a:cubicBezTo>
                    <a:pt x="441957" y="444262"/>
                    <a:pt x="426239" y="459055"/>
                    <a:pt x="427626" y="463678"/>
                  </a:cubicBezTo>
                  <a:cubicBezTo>
                    <a:pt x="429013" y="468763"/>
                    <a:pt x="437334" y="474773"/>
                    <a:pt x="444731" y="480783"/>
                  </a:cubicBezTo>
                  <a:cubicBezTo>
                    <a:pt x="452128" y="486793"/>
                    <a:pt x="464147" y="497888"/>
                    <a:pt x="472931" y="505285"/>
                  </a:cubicBezTo>
                  <a:cubicBezTo>
                    <a:pt x="481252" y="512681"/>
                    <a:pt x="496045" y="521002"/>
                    <a:pt x="499744" y="526088"/>
                  </a:cubicBezTo>
                  <a:cubicBezTo>
                    <a:pt x="503442" y="531173"/>
                    <a:pt x="513150" y="544579"/>
                    <a:pt x="510839" y="551514"/>
                  </a:cubicBezTo>
                  <a:cubicBezTo>
                    <a:pt x="508527" y="558910"/>
                    <a:pt x="501130" y="573241"/>
                    <a:pt x="490035" y="568618"/>
                  </a:cubicBezTo>
                  <a:cubicBezTo>
                    <a:pt x="478940" y="563533"/>
                    <a:pt x="464609" y="570930"/>
                    <a:pt x="460911" y="576940"/>
                  </a:cubicBezTo>
                  <a:cubicBezTo>
                    <a:pt x="457213" y="582950"/>
                    <a:pt x="449816" y="592658"/>
                    <a:pt x="447505" y="602366"/>
                  </a:cubicBezTo>
                  <a:cubicBezTo>
                    <a:pt x="445193" y="612074"/>
                    <a:pt x="435485" y="618084"/>
                    <a:pt x="429013" y="614385"/>
                  </a:cubicBezTo>
                  <a:cubicBezTo>
                    <a:pt x="423003" y="610687"/>
                    <a:pt x="410521" y="602366"/>
                    <a:pt x="405898" y="595894"/>
                  </a:cubicBezTo>
                  <a:cubicBezTo>
                    <a:pt x="400813" y="589884"/>
                    <a:pt x="390180" y="572779"/>
                    <a:pt x="379085" y="574166"/>
                  </a:cubicBezTo>
                  <a:cubicBezTo>
                    <a:pt x="367991" y="575553"/>
                    <a:pt x="347187" y="580176"/>
                    <a:pt x="341178" y="583874"/>
                  </a:cubicBezTo>
                  <a:cubicBezTo>
                    <a:pt x="335168" y="587572"/>
                    <a:pt x="316676" y="589884"/>
                    <a:pt x="303270" y="589884"/>
                  </a:cubicBezTo>
                  <a:cubicBezTo>
                    <a:pt x="289863" y="589884"/>
                    <a:pt x="278768" y="597281"/>
                    <a:pt x="271372" y="603290"/>
                  </a:cubicBezTo>
                  <a:cubicBezTo>
                    <a:pt x="263975" y="609300"/>
                    <a:pt x="257965" y="622707"/>
                    <a:pt x="240860" y="625018"/>
                  </a:cubicBezTo>
                  <a:cubicBezTo>
                    <a:pt x="223756" y="627330"/>
                    <a:pt x="221444" y="627330"/>
                    <a:pt x="212661" y="630103"/>
                  </a:cubicBezTo>
                  <a:cubicBezTo>
                    <a:pt x="204339" y="632415"/>
                    <a:pt x="207575" y="637500"/>
                    <a:pt x="188159" y="641198"/>
                  </a:cubicBezTo>
                  <a:cubicBezTo>
                    <a:pt x="168743" y="644897"/>
                    <a:pt x="163658" y="644897"/>
                    <a:pt x="155336" y="648595"/>
                  </a:cubicBezTo>
                  <a:cubicBezTo>
                    <a:pt x="147015" y="652293"/>
                    <a:pt x="134533" y="664313"/>
                    <a:pt x="129910" y="671710"/>
                  </a:cubicBezTo>
                  <a:cubicBezTo>
                    <a:pt x="124825" y="679106"/>
                    <a:pt x="116504" y="688814"/>
                    <a:pt x="112806" y="694824"/>
                  </a:cubicBezTo>
                  <a:cubicBezTo>
                    <a:pt x="109107" y="700834"/>
                    <a:pt x="103098" y="713316"/>
                    <a:pt x="95701" y="714240"/>
                  </a:cubicBezTo>
                  <a:cubicBezTo>
                    <a:pt x="88304" y="715627"/>
                    <a:pt x="76285" y="722562"/>
                    <a:pt x="73973" y="719325"/>
                  </a:cubicBezTo>
                  <a:cubicBezTo>
                    <a:pt x="71662" y="715627"/>
                    <a:pt x="68888" y="709617"/>
                    <a:pt x="68888" y="699909"/>
                  </a:cubicBezTo>
                  <a:cubicBezTo>
                    <a:pt x="68888" y="690201"/>
                    <a:pt x="71199" y="675408"/>
                    <a:pt x="66576" y="674483"/>
                  </a:cubicBezTo>
                  <a:cubicBezTo>
                    <a:pt x="61491" y="673096"/>
                    <a:pt x="53170" y="674483"/>
                    <a:pt x="47160" y="680493"/>
                  </a:cubicBezTo>
                  <a:cubicBezTo>
                    <a:pt x="41150" y="686503"/>
                    <a:pt x="36065" y="699909"/>
                    <a:pt x="30055" y="708693"/>
                  </a:cubicBezTo>
                  <a:cubicBezTo>
                    <a:pt x="24046" y="717014"/>
                    <a:pt x="10639" y="730420"/>
                    <a:pt x="10639" y="739204"/>
                  </a:cubicBezTo>
                  <a:cubicBezTo>
                    <a:pt x="10639" y="747525"/>
                    <a:pt x="9252" y="766017"/>
                    <a:pt x="18961" y="772027"/>
                  </a:cubicBezTo>
                  <a:cubicBezTo>
                    <a:pt x="28669" y="778037"/>
                    <a:pt x="42075" y="778037"/>
                    <a:pt x="50859" y="779423"/>
                  </a:cubicBezTo>
                  <a:cubicBezTo>
                    <a:pt x="59180" y="780810"/>
                    <a:pt x="73973" y="777112"/>
                    <a:pt x="79058" y="784509"/>
                  </a:cubicBezTo>
                  <a:cubicBezTo>
                    <a:pt x="84144" y="791905"/>
                    <a:pt x="93852" y="795604"/>
                    <a:pt x="92465" y="805312"/>
                  </a:cubicBezTo>
                  <a:cubicBezTo>
                    <a:pt x="91078" y="815020"/>
                    <a:pt x="92465" y="818718"/>
                    <a:pt x="91078" y="833512"/>
                  </a:cubicBezTo>
                  <a:cubicBezTo>
                    <a:pt x="89691" y="848305"/>
                    <a:pt x="89691" y="876042"/>
                    <a:pt x="82757" y="878816"/>
                  </a:cubicBezTo>
                  <a:cubicBezTo>
                    <a:pt x="75360" y="881127"/>
                    <a:pt x="71662" y="883901"/>
                    <a:pt x="53632" y="886213"/>
                  </a:cubicBezTo>
                  <a:cubicBezTo>
                    <a:pt x="35141" y="888524"/>
                    <a:pt x="29131" y="888524"/>
                    <a:pt x="17111" y="894534"/>
                  </a:cubicBezTo>
                  <a:cubicBezTo>
                    <a:pt x="5092" y="900544"/>
                    <a:pt x="-4616" y="913026"/>
                    <a:pt x="2318" y="919960"/>
                  </a:cubicBezTo>
                  <a:cubicBezTo>
                    <a:pt x="9715" y="927357"/>
                    <a:pt x="17111" y="931980"/>
                    <a:pt x="30518" y="941688"/>
                  </a:cubicBezTo>
                  <a:cubicBezTo>
                    <a:pt x="43924" y="951396"/>
                    <a:pt x="49934" y="950009"/>
                    <a:pt x="57331" y="960179"/>
                  </a:cubicBezTo>
                  <a:cubicBezTo>
                    <a:pt x="64727" y="969887"/>
                    <a:pt x="78134" y="971274"/>
                    <a:pt x="79058" y="986992"/>
                  </a:cubicBezTo>
                  <a:cubicBezTo>
                    <a:pt x="80445" y="1002710"/>
                    <a:pt x="84144" y="1013805"/>
                    <a:pt x="96163" y="1017503"/>
                  </a:cubicBezTo>
                  <a:cubicBezTo>
                    <a:pt x="108183" y="1021202"/>
                    <a:pt x="137769" y="1016117"/>
                    <a:pt x="144704" y="1015192"/>
                  </a:cubicBezTo>
                  <a:cubicBezTo>
                    <a:pt x="152100" y="1013805"/>
                    <a:pt x="159497" y="994389"/>
                    <a:pt x="156723" y="986992"/>
                  </a:cubicBezTo>
                  <a:cubicBezTo>
                    <a:pt x="154412" y="979595"/>
                    <a:pt x="150714" y="977284"/>
                    <a:pt x="144704" y="971274"/>
                  </a:cubicBezTo>
                  <a:cubicBezTo>
                    <a:pt x="138694" y="965265"/>
                    <a:pt x="134996" y="957868"/>
                    <a:pt x="138694" y="951858"/>
                  </a:cubicBezTo>
                  <a:cubicBezTo>
                    <a:pt x="142392" y="945848"/>
                    <a:pt x="152100" y="940763"/>
                    <a:pt x="161809" y="934753"/>
                  </a:cubicBezTo>
                  <a:cubicBezTo>
                    <a:pt x="171517" y="928743"/>
                    <a:pt x="178913" y="926432"/>
                    <a:pt x="190933" y="931055"/>
                  </a:cubicBezTo>
                  <a:cubicBezTo>
                    <a:pt x="202952" y="936140"/>
                    <a:pt x="212661" y="938452"/>
                    <a:pt x="227454" y="942150"/>
                  </a:cubicBezTo>
                  <a:cubicBezTo>
                    <a:pt x="242247" y="945848"/>
                    <a:pt x="300496" y="967576"/>
                    <a:pt x="323611" y="967576"/>
                  </a:cubicBezTo>
                  <a:cubicBezTo>
                    <a:pt x="346725" y="967576"/>
                    <a:pt x="352735" y="968963"/>
                    <a:pt x="368915" y="968963"/>
                  </a:cubicBezTo>
                  <a:cubicBezTo>
                    <a:pt x="385095" y="968963"/>
                    <a:pt x="412833" y="972661"/>
                    <a:pt x="418843" y="974048"/>
                  </a:cubicBezTo>
                  <a:cubicBezTo>
                    <a:pt x="424852" y="975435"/>
                    <a:pt x="426239" y="982369"/>
                    <a:pt x="426239" y="989766"/>
                  </a:cubicBezTo>
                  <a:cubicBezTo>
                    <a:pt x="426239" y="997162"/>
                    <a:pt x="422541" y="1010569"/>
                    <a:pt x="426239" y="1020277"/>
                  </a:cubicBezTo>
                  <a:cubicBezTo>
                    <a:pt x="429938" y="1029985"/>
                    <a:pt x="424852" y="1035995"/>
                    <a:pt x="439646" y="1045703"/>
                  </a:cubicBezTo>
                  <a:cubicBezTo>
                    <a:pt x="454439" y="1055411"/>
                    <a:pt x="459062" y="1060497"/>
                    <a:pt x="473855" y="1056798"/>
                  </a:cubicBezTo>
                  <a:cubicBezTo>
                    <a:pt x="488649" y="1053100"/>
                    <a:pt x="489573" y="1047090"/>
                    <a:pt x="502980" y="1043392"/>
                  </a:cubicBezTo>
                  <a:cubicBezTo>
                    <a:pt x="516386" y="1039693"/>
                    <a:pt x="534878" y="1042005"/>
                    <a:pt x="544586" y="1035995"/>
                  </a:cubicBezTo>
                  <a:cubicBezTo>
                    <a:pt x="554294" y="1029985"/>
                    <a:pt x="565389" y="1029985"/>
                    <a:pt x="573710" y="1029985"/>
                  </a:cubicBezTo>
                  <a:cubicBezTo>
                    <a:pt x="582031" y="1029985"/>
                    <a:pt x="594513" y="1032297"/>
                    <a:pt x="594513" y="1039693"/>
                  </a:cubicBezTo>
                  <a:cubicBezTo>
                    <a:pt x="594513" y="1047090"/>
                    <a:pt x="599599" y="1059110"/>
                    <a:pt x="599599" y="1077601"/>
                  </a:cubicBezTo>
                  <a:cubicBezTo>
                    <a:pt x="599599" y="1096093"/>
                    <a:pt x="598212" y="1114122"/>
                    <a:pt x="597287" y="1129840"/>
                  </a:cubicBezTo>
                  <a:cubicBezTo>
                    <a:pt x="595900" y="1145558"/>
                    <a:pt x="591277" y="1158040"/>
                    <a:pt x="589890" y="1164975"/>
                  </a:cubicBezTo>
                  <a:cubicBezTo>
                    <a:pt x="588504" y="1172371"/>
                    <a:pt x="588504" y="1173296"/>
                    <a:pt x="588504" y="1184391"/>
                  </a:cubicBezTo>
                  <a:cubicBezTo>
                    <a:pt x="588504" y="1189476"/>
                    <a:pt x="588966" y="1195023"/>
                    <a:pt x="588966" y="1200109"/>
                  </a:cubicBezTo>
                  <a:cubicBezTo>
                    <a:pt x="594051" y="1198259"/>
                    <a:pt x="600061" y="1197335"/>
                    <a:pt x="603759" y="1196410"/>
                  </a:cubicBezTo>
                  <a:cubicBezTo>
                    <a:pt x="610231" y="1195948"/>
                    <a:pt x="625025" y="1193636"/>
                    <a:pt x="638431" y="1192250"/>
                  </a:cubicBezTo>
                  <a:close/>
                </a:path>
              </a:pathLst>
            </a:custGeom>
            <a:solidFill>
              <a:schemeClr val="accent4">
                <a:lumMod val="60000"/>
                <a:lumOff val="40000"/>
              </a:schemeClr>
            </a:solidFill>
            <a:ln w="4620" cap="flat">
              <a:noFill/>
              <a:prstDash val="solid"/>
              <a:miter/>
            </a:ln>
          </p:spPr>
          <p:txBody>
            <a:bodyPr rtlCol="0" anchor="ctr"/>
            <a:lstStyle/>
            <a:p>
              <a:endParaRPr lang="da-DK" dirty="0"/>
            </a:p>
          </p:txBody>
        </p:sp>
        <p:sp>
          <p:nvSpPr>
            <p:cNvPr id="131" name="Freeform: Shape 130">
              <a:extLst>
                <a:ext uri="{FF2B5EF4-FFF2-40B4-BE49-F238E27FC236}">
                  <a16:creationId xmlns:a16="http://schemas.microsoft.com/office/drawing/2014/main" id="{A077AF9A-5D17-2F3A-044B-D8DD288E9A3F}"/>
                </a:ext>
              </a:extLst>
            </p:cNvPr>
            <p:cNvSpPr/>
            <p:nvPr/>
          </p:nvSpPr>
          <p:spPr>
            <a:xfrm>
              <a:off x="7516014" y="2128799"/>
              <a:ext cx="979293" cy="911830"/>
            </a:xfrm>
            <a:custGeom>
              <a:avLst/>
              <a:gdLst>
                <a:gd name="connsiteX0" fmla="*/ 101976 w 979294"/>
                <a:gd name="connsiteY0" fmla="*/ 403309 h 911829"/>
                <a:gd name="connsiteX1" fmla="*/ 120005 w 979294"/>
                <a:gd name="connsiteY1" fmla="*/ 455086 h 911829"/>
                <a:gd name="connsiteX2" fmla="*/ 144044 w 979294"/>
                <a:gd name="connsiteY2" fmla="*/ 474964 h 911829"/>
                <a:gd name="connsiteX3" fmla="*/ 176867 w 979294"/>
                <a:gd name="connsiteY3" fmla="*/ 481898 h 911829"/>
                <a:gd name="connsiteX4" fmla="*/ 212926 w 979294"/>
                <a:gd name="connsiteY4" fmla="*/ 475889 h 911829"/>
                <a:gd name="connsiteX5" fmla="*/ 238814 w 979294"/>
                <a:gd name="connsiteY5" fmla="*/ 500852 h 911829"/>
                <a:gd name="connsiteX6" fmla="*/ 240663 w 979294"/>
                <a:gd name="connsiteY6" fmla="*/ 545695 h 911829"/>
                <a:gd name="connsiteX7" fmla="*/ 271637 w 979294"/>
                <a:gd name="connsiteY7" fmla="*/ 579904 h 911829"/>
                <a:gd name="connsiteX8" fmla="*/ 304460 w 979294"/>
                <a:gd name="connsiteY8" fmla="*/ 612727 h 911829"/>
                <a:gd name="connsiteX9" fmla="*/ 329423 w 979294"/>
                <a:gd name="connsiteY9" fmla="*/ 656645 h 911829"/>
                <a:gd name="connsiteX10" fmla="*/ 343292 w 979294"/>
                <a:gd name="connsiteY10" fmla="*/ 690854 h 911829"/>
                <a:gd name="connsiteX11" fmla="*/ 335433 w 979294"/>
                <a:gd name="connsiteY11" fmla="*/ 719979 h 911829"/>
                <a:gd name="connsiteX12" fmla="*/ 318328 w 979294"/>
                <a:gd name="connsiteY12" fmla="*/ 745867 h 911829"/>
                <a:gd name="connsiteX13" fmla="*/ 348377 w 979294"/>
                <a:gd name="connsiteY13" fmla="*/ 765745 h 911829"/>
                <a:gd name="connsiteX14" fmla="*/ 370567 w 979294"/>
                <a:gd name="connsiteY14" fmla="*/ 785624 h 911829"/>
                <a:gd name="connsiteX15" fmla="*/ 375653 w 979294"/>
                <a:gd name="connsiteY15" fmla="*/ 828617 h 911829"/>
                <a:gd name="connsiteX16" fmla="*/ 408475 w 979294"/>
                <a:gd name="connsiteY16" fmla="*/ 830466 h 911829"/>
                <a:gd name="connsiteX17" fmla="*/ 422344 w 979294"/>
                <a:gd name="connsiteY17" fmla="*/ 860515 h 911829"/>
                <a:gd name="connsiteX18" fmla="*/ 451468 w 979294"/>
                <a:gd name="connsiteY18" fmla="*/ 897498 h 911829"/>
                <a:gd name="connsiteX19" fmla="*/ 478743 w 979294"/>
                <a:gd name="connsiteY19" fmla="*/ 911829 h 911829"/>
                <a:gd name="connsiteX20" fmla="*/ 478743 w 979294"/>
                <a:gd name="connsiteY20" fmla="*/ 910905 h 911829"/>
                <a:gd name="connsiteX21" fmla="*/ 498160 w 979294"/>
                <a:gd name="connsiteY21" fmla="*/ 880394 h 911829"/>
                <a:gd name="connsiteX22" fmla="*/ 515264 w 979294"/>
                <a:gd name="connsiteY22" fmla="*/ 852194 h 911829"/>
                <a:gd name="connsiteX23" fmla="*/ 534681 w 979294"/>
                <a:gd name="connsiteY23" fmla="*/ 846184 h 911829"/>
                <a:gd name="connsiteX24" fmla="*/ 536992 w 979294"/>
                <a:gd name="connsiteY24" fmla="*/ 871610 h 911829"/>
                <a:gd name="connsiteX25" fmla="*/ 542077 w 979294"/>
                <a:gd name="connsiteY25" fmla="*/ 891026 h 911829"/>
                <a:gd name="connsiteX26" fmla="*/ 563805 w 979294"/>
                <a:gd name="connsiteY26" fmla="*/ 885941 h 911829"/>
                <a:gd name="connsiteX27" fmla="*/ 580910 w 979294"/>
                <a:gd name="connsiteY27" fmla="*/ 866525 h 911829"/>
                <a:gd name="connsiteX28" fmla="*/ 598015 w 979294"/>
                <a:gd name="connsiteY28" fmla="*/ 843410 h 911829"/>
                <a:gd name="connsiteX29" fmla="*/ 623441 w 979294"/>
                <a:gd name="connsiteY29" fmla="*/ 820296 h 911829"/>
                <a:gd name="connsiteX30" fmla="*/ 656263 w 979294"/>
                <a:gd name="connsiteY30" fmla="*/ 812899 h 911829"/>
                <a:gd name="connsiteX31" fmla="*/ 680765 w 979294"/>
                <a:gd name="connsiteY31" fmla="*/ 801804 h 911829"/>
                <a:gd name="connsiteX32" fmla="*/ 708965 w 979294"/>
                <a:gd name="connsiteY32" fmla="*/ 796719 h 911829"/>
                <a:gd name="connsiteX33" fmla="*/ 739476 w 979294"/>
                <a:gd name="connsiteY33" fmla="*/ 774991 h 911829"/>
                <a:gd name="connsiteX34" fmla="*/ 771374 w 979294"/>
                <a:gd name="connsiteY34" fmla="*/ 761585 h 911829"/>
                <a:gd name="connsiteX35" fmla="*/ 809282 w 979294"/>
                <a:gd name="connsiteY35" fmla="*/ 755575 h 911829"/>
                <a:gd name="connsiteX36" fmla="*/ 847190 w 979294"/>
                <a:gd name="connsiteY36" fmla="*/ 745867 h 911829"/>
                <a:gd name="connsiteX37" fmla="*/ 874003 w 979294"/>
                <a:gd name="connsiteY37" fmla="*/ 767595 h 911829"/>
                <a:gd name="connsiteX38" fmla="*/ 897117 w 979294"/>
                <a:gd name="connsiteY38" fmla="*/ 786086 h 911829"/>
                <a:gd name="connsiteX39" fmla="*/ 915609 w 979294"/>
                <a:gd name="connsiteY39" fmla="*/ 774067 h 911829"/>
                <a:gd name="connsiteX40" fmla="*/ 929015 w 979294"/>
                <a:gd name="connsiteY40" fmla="*/ 748641 h 911829"/>
                <a:gd name="connsiteX41" fmla="*/ 958140 w 979294"/>
                <a:gd name="connsiteY41" fmla="*/ 740319 h 911829"/>
                <a:gd name="connsiteX42" fmla="*/ 978943 w 979294"/>
                <a:gd name="connsiteY42" fmla="*/ 723215 h 911829"/>
                <a:gd name="connsiteX43" fmla="*/ 967848 w 979294"/>
                <a:gd name="connsiteY43" fmla="*/ 697789 h 911829"/>
                <a:gd name="connsiteX44" fmla="*/ 941035 w 979294"/>
                <a:gd name="connsiteY44" fmla="*/ 676986 h 911829"/>
                <a:gd name="connsiteX45" fmla="*/ 912835 w 979294"/>
                <a:gd name="connsiteY45" fmla="*/ 652484 h 911829"/>
                <a:gd name="connsiteX46" fmla="*/ 895730 w 979294"/>
                <a:gd name="connsiteY46" fmla="*/ 635379 h 911829"/>
                <a:gd name="connsiteX47" fmla="*/ 915147 w 979294"/>
                <a:gd name="connsiteY47" fmla="*/ 612265 h 911829"/>
                <a:gd name="connsiteX48" fmla="*/ 934563 w 979294"/>
                <a:gd name="connsiteY48" fmla="*/ 595160 h 911829"/>
                <a:gd name="connsiteX49" fmla="*/ 953054 w 979294"/>
                <a:gd name="connsiteY49" fmla="*/ 570658 h 911829"/>
                <a:gd name="connsiteX50" fmla="*/ 954441 w 979294"/>
                <a:gd name="connsiteY50" fmla="*/ 551242 h 911829"/>
                <a:gd name="connsiteX51" fmla="*/ 938723 w 979294"/>
                <a:gd name="connsiteY51" fmla="*/ 535524 h 911829"/>
                <a:gd name="connsiteX52" fmla="*/ 908212 w 979294"/>
                <a:gd name="connsiteY52" fmla="*/ 528128 h 911829"/>
                <a:gd name="connsiteX53" fmla="*/ 892494 w 979294"/>
                <a:gd name="connsiteY53" fmla="*/ 511023 h 911829"/>
                <a:gd name="connsiteX54" fmla="*/ 885098 w 979294"/>
                <a:gd name="connsiteY54" fmla="*/ 476813 h 911829"/>
                <a:gd name="connsiteX55" fmla="*/ 881399 w 979294"/>
                <a:gd name="connsiteY55" fmla="*/ 415791 h 911829"/>
                <a:gd name="connsiteX56" fmla="*/ 881399 w 979294"/>
                <a:gd name="connsiteY56" fmla="*/ 384355 h 911829"/>
                <a:gd name="connsiteX57" fmla="*/ 871691 w 979294"/>
                <a:gd name="connsiteY57" fmla="*/ 377421 h 911829"/>
                <a:gd name="connsiteX58" fmla="*/ 851813 w 979294"/>
                <a:gd name="connsiteY58" fmla="*/ 349683 h 911829"/>
                <a:gd name="connsiteX59" fmla="*/ 818528 w 979294"/>
                <a:gd name="connsiteY59" fmla="*/ 345523 h 911829"/>
                <a:gd name="connsiteX60" fmla="*/ 795875 w 979294"/>
                <a:gd name="connsiteY60" fmla="*/ 357542 h 911829"/>
                <a:gd name="connsiteX61" fmla="*/ 773223 w 979294"/>
                <a:gd name="connsiteY61" fmla="*/ 345523 h 911829"/>
                <a:gd name="connsiteX62" fmla="*/ 768138 w 979294"/>
                <a:gd name="connsiteY62" fmla="*/ 326569 h 911829"/>
                <a:gd name="connsiteX63" fmla="*/ 771836 w 979294"/>
                <a:gd name="connsiteY63" fmla="*/ 301143 h 911829"/>
                <a:gd name="connsiteX64" fmla="*/ 753345 w 979294"/>
                <a:gd name="connsiteY64" fmla="*/ 297444 h 911829"/>
                <a:gd name="connsiteX65" fmla="*/ 755194 w 979294"/>
                <a:gd name="connsiteY65" fmla="*/ 273867 h 911829"/>
                <a:gd name="connsiteX66" fmla="*/ 772761 w 979294"/>
                <a:gd name="connsiteY66" fmla="*/ 247517 h 911829"/>
                <a:gd name="connsiteX67" fmla="*/ 763053 w 979294"/>
                <a:gd name="connsiteY67" fmla="*/ 219779 h 911829"/>
                <a:gd name="connsiteX68" fmla="*/ 744561 w 979294"/>
                <a:gd name="connsiteY68" fmla="*/ 192966 h 911829"/>
                <a:gd name="connsiteX69" fmla="*/ 716824 w 979294"/>
                <a:gd name="connsiteY69" fmla="*/ 148586 h 911829"/>
                <a:gd name="connsiteX70" fmla="*/ 691398 w 979294"/>
                <a:gd name="connsiteY70" fmla="*/ 127783 h 911829"/>
                <a:gd name="connsiteX71" fmla="*/ 661811 w 979294"/>
                <a:gd name="connsiteY71" fmla="*/ 124085 h 911829"/>
                <a:gd name="connsiteX72" fmla="*/ 599864 w 979294"/>
                <a:gd name="connsiteY72" fmla="*/ 132406 h 911829"/>
                <a:gd name="connsiteX73" fmla="*/ 528671 w 979294"/>
                <a:gd name="connsiteY73" fmla="*/ 151822 h 911829"/>
                <a:gd name="connsiteX74" fmla="*/ 499547 w 979294"/>
                <a:gd name="connsiteY74" fmla="*/ 173550 h 911829"/>
                <a:gd name="connsiteX75" fmla="*/ 500471 w 979294"/>
                <a:gd name="connsiteY75" fmla="*/ 174475 h 911829"/>
                <a:gd name="connsiteX76" fmla="*/ 511566 w 979294"/>
                <a:gd name="connsiteY76" fmla="*/ 197589 h 911829"/>
                <a:gd name="connsiteX77" fmla="*/ 530520 w 979294"/>
                <a:gd name="connsiteY77" fmla="*/ 230874 h 911829"/>
                <a:gd name="connsiteX78" fmla="*/ 524510 w 979294"/>
                <a:gd name="connsiteY78" fmla="*/ 259074 h 911829"/>
                <a:gd name="connsiteX79" fmla="*/ 515264 w 979294"/>
                <a:gd name="connsiteY79" fmla="*/ 287274 h 911829"/>
                <a:gd name="connsiteX80" fmla="*/ 511104 w 979294"/>
                <a:gd name="connsiteY80" fmla="*/ 318247 h 911829"/>
                <a:gd name="connsiteX81" fmla="*/ 507868 w 979294"/>
                <a:gd name="connsiteY81" fmla="*/ 351532 h 911829"/>
                <a:gd name="connsiteX82" fmla="*/ 506019 w 979294"/>
                <a:gd name="connsiteY82" fmla="*/ 378808 h 911829"/>
                <a:gd name="connsiteX83" fmla="*/ 534218 w 979294"/>
                <a:gd name="connsiteY83" fmla="*/ 366788 h 911829"/>
                <a:gd name="connsiteX84" fmla="*/ 558258 w 979294"/>
                <a:gd name="connsiteY84" fmla="*/ 354768 h 911829"/>
                <a:gd name="connsiteX85" fmla="*/ 574438 w 979294"/>
                <a:gd name="connsiteY85" fmla="*/ 383893 h 911829"/>
                <a:gd name="connsiteX86" fmla="*/ 567503 w 979294"/>
                <a:gd name="connsiteY86" fmla="*/ 400997 h 911829"/>
                <a:gd name="connsiteX87" fmla="*/ 530520 w 979294"/>
                <a:gd name="connsiteY87" fmla="*/ 400997 h 911829"/>
                <a:gd name="connsiteX88" fmla="*/ 509255 w 979294"/>
                <a:gd name="connsiteY88" fmla="*/ 412092 h 911829"/>
                <a:gd name="connsiteX89" fmla="*/ 489376 w 979294"/>
                <a:gd name="connsiteY89" fmla="*/ 400073 h 911829"/>
                <a:gd name="connsiteX90" fmla="*/ 474121 w 979294"/>
                <a:gd name="connsiteY90" fmla="*/ 374185 h 911829"/>
                <a:gd name="connsiteX91" fmla="*/ 462101 w 979294"/>
                <a:gd name="connsiteY91" fmla="*/ 345985 h 911829"/>
                <a:gd name="connsiteX92" fmla="*/ 481055 w 979294"/>
                <a:gd name="connsiteY92" fmla="*/ 322870 h 911829"/>
                <a:gd name="connsiteX93" fmla="*/ 493999 w 979294"/>
                <a:gd name="connsiteY93" fmla="*/ 300680 h 911829"/>
                <a:gd name="connsiteX94" fmla="*/ 482904 w 979294"/>
                <a:gd name="connsiteY94" fmla="*/ 264622 h 911829"/>
                <a:gd name="connsiteX95" fmla="*/ 457016 w 979294"/>
                <a:gd name="connsiteY95" fmla="*/ 266471 h 911829"/>
                <a:gd name="connsiteX96" fmla="*/ 432977 w 979294"/>
                <a:gd name="connsiteY96" fmla="*/ 281726 h 911829"/>
                <a:gd name="connsiteX97" fmla="*/ 416796 w 979294"/>
                <a:gd name="connsiteY97" fmla="*/ 283575 h 911829"/>
                <a:gd name="connsiteX98" fmla="*/ 407551 w 979294"/>
                <a:gd name="connsiteY98" fmla="*/ 261385 h 911829"/>
                <a:gd name="connsiteX99" fmla="*/ 394606 w 979294"/>
                <a:gd name="connsiteY99" fmla="*/ 250290 h 911829"/>
                <a:gd name="connsiteX100" fmla="*/ 369643 w 979294"/>
                <a:gd name="connsiteY100" fmla="*/ 256300 h 911829"/>
                <a:gd name="connsiteX101" fmla="*/ 375653 w 979294"/>
                <a:gd name="connsiteY101" fmla="*/ 277566 h 911829"/>
                <a:gd name="connsiteX102" fmla="*/ 384898 w 979294"/>
                <a:gd name="connsiteY102" fmla="*/ 295595 h 911829"/>
                <a:gd name="connsiteX103" fmla="*/ 367794 w 979294"/>
                <a:gd name="connsiteY103" fmla="*/ 293746 h 911829"/>
                <a:gd name="connsiteX104" fmla="*/ 352538 w 979294"/>
                <a:gd name="connsiteY104" fmla="*/ 287736 h 911829"/>
                <a:gd name="connsiteX105" fmla="*/ 351613 w 979294"/>
                <a:gd name="connsiteY105" fmla="*/ 304841 h 911829"/>
                <a:gd name="connsiteX106" fmla="*/ 363633 w 979294"/>
                <a:gd name="connsiteY106" fmla="*/ 324719 h 911829"/>
                <a:gd name="connsiteX107" fmla="*/ 349764 w 979294"/>
                <a:gd name="connsiteY107" fmla="*/ 345985 h 911829"/>
                <a:gd name="connsiteX108" fmla="*/ 334509 w 979294"/>
                <a:gd name="connsiteY108" fmla="*/ 369099 h 911829"/>
                <a:gd name="connsiteX109" fmla="*/ 315555 w 979294"/>
                <a:gd name="connsiteY109" fmla="*/ 350145 h 911829"/>
                <a:gd name="connsiteX110" fmla="*/ 310469 w 979294"/>
                <a:gd name="connsiteY110" fmla="*/ 315011 h 911829"/>
                <a:gd name="connsiteX111" fmla="*/ 309545 w 979294"/>
                <a:gd name="connsiteY111" fmla="*/ 290048 h 911829"/>
                <a:gd name="connsiteX112" fmla="*/ 341443 w 979294"/>
                <a:gd name="connsiteY112" fmla="*/ 249828 h 911829"/>
                <a:gd name="connsiteX113" fmla="*/ 359472 w 979294"/>
                <a:gd name="connsiteY113" fmla="*/ 209609 h 911829"/>
                <a:gd name="connsiteX114" fmla="*/ 385361 w 979294"/>
                <a:gd name="connsiteY114" fmla="*/ 168465 h 911829"/>
                <a:gd name="connsiteX115" fmla="*/ 396456 w 979294"/>
                <a:gd name="connsiteY115" fmla="*/ 135180 h 911829"/>
                <a:gd name="connsiteX116" fmla="*/ 381200 w 979294"/>
                <a:gd name="connsiteY116" fmla="*/ 95885 h 911829"/>
                <a:gd name="connsiteX117" fmla="*/ 371954 w 979294"/>
                <a:gd name="connsiteY117" fmla="*/ 51505 h 911829"/>
                <a:gd name="connsiteX118" fmla="*/ 354849 w 979294"/>
                <a:gd name="connsiteY118" fmla="*/ 12210 h 911829"/>
                <a:gd name="connsiteX119" fmla="*/ 330810 w 979294"/>
                <a:gd name="connsiteY119" fmla="*/ 1115 h 911829"/>
                <a:gd name="connsiteX120" fmla="*/ 307696 w 979294"/>
                <a:gd name="connsiteY120" fmla="*/ 11286 h 911829"/>
                <a:gd name="connsiteX121" fmla="*/ 275798 w 979294"/>
                <a:gd name="connsiteY121" fmla="*/ 14522 h 911829"/>
                <a:gd name="connsiteX122" fmla="*/ 239739 w 979294"/>
                <a:gd name="connsiteY122" fmla="*/ 4351 h 911829"/>
                <a:gd name="connsiteX123" fmla="*/ 201369 w 979294"/>
                <a:gd name="connsiteY123" fmla="*/ 40410 h 911829"/>
                <a:gd name="connsiteX124" fmla="*/ 173169 w 979294"/>
                <a:gd name="connsiteY124" fmla="*/ 73695 h 911829"/>
                <a:gd name="connsiteX125" fmla="*/ 150979 w 979294"/>
                <a:gd name="connsiteY125" fmla="*/ 97734 h 911829"/>
                <a:gd name="connsiteX126" fmla="*/ 147743 w 979294"/>
                <a:gd name="connsiteY126" fmla="*/ 120849 h 911829"/>
                <a:gd name="connsiteX127" fmla="*/ 184726 w 979294"/>
                <a:gd name="connsiteY127" fmla="*/ 133793 h 911829"/>
                <a:gd name="connsiteX128" fmla="*/ 203680 w 979294"/>
                <a:gd name="connsiteY128" fmla="*/ 155983 h 911829"/>
                <a:gd name="connsiteX129" fmla="*/ 181490 w 979294"/>
                <a:gd name="connsiteY129" fmla="*/ 169852 h 911829"/>
                <a:gd name="connsiteX130" fmla="*/ 140346 w 979294"/>
                <a:gd name="connsiteY130" fmla="*/ 168003 h 911829"/>
                <a:gd name="connsiteX131" fmla="*/ 111222 w 979294"/>
                <a:gd name="connsiteY131" fmla="*/ 179098 h 911829"/>
                <a:gd name="connsiteX132" fmla="*/ 95042 w 979294"/>
                <a:gd name="connsiteY132" fmla="*/ 214232 h 911829"/>
                <a:gd name="connsiteX133" fmla="*/ 75163 w 979294"/>
                <a:gd name="connsiteY133" fmla="*/ 240120 h 911829"/>
                <a:gd name="connsiteX134" fmla="*/ 67304 w 979294"/>
                <a:gd name="connsiteY134" fmla="*/ 258149 h 911829"/>
                <a:gd name="connsiteX135" fmla="*/ 41416 w 979294"/>
                <a:gd name="connsiteY135" fmla="*/ 262310 h 911829"/>
                <a:gd name="connsiteX136" fmla="*/ 15527 w 979294"/>
                <a:gd name="connsiteY136" fmla="*/ 263235 h 911829"/>
                <a:gd name="connsiteX137" fmla="*/ 272 w 979294"/>
                <a:gd name="connsiteY137" fmla="*/ 273405 h 911829"/>
                <a:gd name="connsiteX138" fmla="*/ 22462 w 979294"/>
                <a:gd name="connsiteY138" fmla="*/ 299293 h 911829"/>
                <a:gd name="connsiteX139" fmla="*/ 47426 w 979294"/>
                <a:gd name="connsiteY139" fmla="*/ 336277 h 911829"/>
                <a:gd name="connsiteX140" fmla="*/ 60832 w 979294"/>
                <a:gd name="connsiteY140" fmla="*/ 365863 h 911829"/>
                <a:gd name="connsiteX141" fmla="*/ 89494 w 979294"/>
                <a:gd name="connsiteY141" fmla="*/ 381581 h 911829"/>
                <a:gd name="connsiteX142" fmla="*/ 101976 w 979294"/>
                <a:gd name="connsiteY142" fmla="*/ 403309 h 911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979294" h="911829">
                  <a:moveTo>
                    <a:pt x="101976" y="403309"/>
                  </a:moveTo>
                  <a:cubicBezTo>
                    <a:pt x="107061" y="412092"/>
                    <a:pt x="113996" y="441217"/>
                    <a:pt x="120005" y="455086"/>
                  </a:cubicBezTo>
                  <a:cubicBezTo>
                    <a:pt x="126015" y="468954"/>
                    <a:pt x="133874" y="474964"/>
                    <a:pt x="144044" y="474964"/>
                  </a:cubicBezTo>
                  <a:cubicBezTo>
                    <a:pt x="154215" y="474964"/>
                    <a:pt x="163923" y="480974"/>
                    <a:pt x="176867" y="481898"/>
                  </a:cubicBezTo>
                  <a:cubicBezTo>
                    <a:pt x="189811" y="482823"/>
                    <a:pt x="196746" y="479125"/>
                    <a:pt x="212926" y="475889"/>
                  </a:cubicBezTo>
                  <a:cubicBezTo>
                    <a:pt x="229106" y="473115"/>
                    <a:pt x="235116" y="486984"/>
                    <a:pt x="238814" y="500852"/>
                  </a:cubicBezTo>
                  <a:cubicBezTo>
                    <a:pt x="242975" y="514721"/>
                    <a:pt x="237890" y="527665"/>
                    <a:pt x="240663" y="545695"/>
                  </a:cubicBezTo>
                  <a:cubicBezTo>
                    <a:pt x="243437" y="563724"/>
                    <a:pt x="260542" y="570658"/>
                    <a:pt x="271637" y="579904"/>
                  </a:cubicBezTo>
                  <a:cubicBezTo>
                    <a:pt x="282732" y="588688"/>
                    <a:pt x="295676" y="597934"/>
                    <a:pt x="304460" y="612727"/>
                  </a:cubicBezTo>
                  <a:cubicBezTo>
                    <a:pt x="313243" y="627520"/>
                    <a:pt x="320640" y="643700"/>
                    <a:pt x="329423" y="656645"/>
                  </a:cubicBezTo>
                  <a:cubicBezTo>
                    <a:pt x="338207" y="669589"/>
                    <a:pt x="341443" y="681608"/>
                    <a:pt x="343292" y="690854"/>
                  </a:cubicBezTo>
                  <a:cubicBezTo>
                    <a:pt x="345141" y="699638"/>
                    <a:pt x="338207" y="713044"/>
                    <a:pt x="335433" y="719979"/>
                  </a:cubicBezTo>
                  <a:cubicBezTo>
                    <a:pt x="332659" y="726913"/>
                    <a:pt x="317404" y="738008"/>
                    <a:pt x="318328" y="745867"/>
                  </a:cubicBezTo>
                  <a:cubicBezTo>
                    <a:pt x="319253" y="753726"/>
                    <a:pt x="332197" y="762972"/>
                    <a:pt x="348377" y="765745"/>
                  </a:cubicBezTo>
                  <a:cubicBezTo>
                    <a:pt x="364557" y="768519"/>
                    <a:pt x="370567" y="774529"/>
                    <a:pt x="370567" y="785624"/>
                  </a:cubicBezTo>
                  <a:cubicBezTo>
                    <a:pt x="370567" y="796719"/>
                    <a:pt x="373341" y="819834"/>
                    <a:pt x="375653" y="828617"/>
                  </a:cubicBezTo>
                  <a:cubicBezTo>
                    <a:pt x="377502" y="837401"/>
                    <a:pt x="394606" y="830466"/>
                    <a:pt x="408475" y="830466"/>
                  </a:cubicBezTo>
                  <a:cubicBezTo>
                    <a:pt x="422344" y="830466"/>
                    <a:pt x="416334" y="845260"/>
                    <a:pt x="422344" y="860515"/>
                  </a:cubicBezTo>
                  <a:cubicBezTo>
                    <a:pt x="428354" y="875308"/>
                    <a:pt x="441298" y="883630"/>
                    <a:pt x="451468" y="897498"/>
                  </a:cubicBezTo>
                  <a:cubicBezTo>
                    <a:pt x="457940" y="906744"/>
                    <a:pt x="469498" y="909980"/>
                    <a:pt x="478743" y="911829"/>
                  </a:cubicBezTo>
                  <a:cubicBezTo>
                    <a:pt x="478743" y="911367"/>
                    <a:pt x="478743" y="911367"/>
                    <a:pt x="478743" y="910905"/>
                  </a:cubicBezTo>
                  <a:cubicBezTo>
                    <a:pt x="478743" y="902584"/>
                    <a:pt x="492150" y="889177"/>
                    <a:pt x="498160" y="880394"/>
                  </a:cubicBezTo>
                  <a:cubicBezTo>
                    <a:pt x="504169" y="872072"/>
                    <a:pt x="509255" y="858666"/>
                    <a:pt x="515264" y="852194"/>
                  </a:cubicBezTo>
                  <a:cubicBezTo>
                    <a:pt x="521274" y="846184"/>
                    <a:pt x="530058" y="844797"/>
                    <a:pt x="534681" y="846184"/>
                  </a:cubicBezTo>
                  <a:cubicBezTo>
                    <a:pt x="539766" y="847571"/>
                    <a:pt x="536992" y="861902"/>
                    <a:pt x="536992" y="871610"/>
                  </a:cubicBezTo>
                  <a:cubicBezTo>
                    <a:pt x="536992" y="881318"/>
                    <a:pt x="539304" y="887328"/>
                    <a:pt x="542077" y="891026"/>
                  </a:cubicBezTo>
                  <a:cubicBezTo>
                    <a:pt x="544389" y="894725"/>
                    <a:pt x="556871" y="887328"/>
                    <a:pt x="563805" y="885941"/>
                  </a:cubicBezTo>
                  <a:cubicBezTo>
                    <a:pt x="571202" y="884554"/>
                    <a:pt x="577212" y="872535"/>
                    <a:pt x="580910" y="866525"/>
                  </a:cubicBezTo>
                  <a:cubicBezTo>
                    <a:pt x="584608" y="860515"/>
                    <a:pt x="592929" y="850807"/>
                    <a:pt x="598015" y="843410"/>
                  </a:cubicBezTo>
                  <a:cubicBezTo>
                    <a:pt x="603100" y="836014"/>
                    <a:pt x="615119" y="823994"/>
                    <a:pt x="623441" y="820296"/>
                  </a:cubicBezTo>
                  <a:cubicBezTo>
                    <a:pt x="631762" y="816597"/>
                    <a:pt x="636847" y="816597"/>
                    <a:pt x="656263" y="812899"/>
                  </a:cubicBezTo>
                  <a:cubicBezTo>
                    <a:pt x="675680" y="809201"/>
                    <a:pt x="671981" y="804578"/>
                    <a:pt x="680765" y="801804"/>
                  </a:cubicBezTo>
                  <a:cubicBezTo>
                    <a:pt x="689086" y="799493"/>
                    <a:pt x="691860" y="799493"/>
                    <a:pt x="708965" y="796719"/>
                  </a:cubicBezTo>
                  <a:cubicBezTo>
                    <a:pt x="726069" y="794407"/>
                    <a:pt x="732079" y="781001"/>
                    <a:pt x="739476" y="774991"/>
                  </a:cubicBezTo>
                  <a:cubicBezTo>
                    <a:pt x="746872" y="768981"/>
                    <a:pt x="757967" y="761585"/>
                    <a:pt x="771374" y="761585"/>
                  </a:cubicBezTo>
                  <a:cubicBezTo>
                    <a:pt x="784780" y="761585"/>
                    <a:pt x="803272" y="759273"/>
                    <a:pt x="809282" y="755575"/>
                  </a:cubicBezTo>
                  <a:cubicBezTo>
                    <a:pt x="815292" y="751877"/>
                    <a:pt x="836095" y="747254"/>
                    <a:pt x="847190" y="745867"/>
                  </a:cubicBezTo>
                  <a:cubicBezTo>
                    <a:pt x="858285" y="744480"/>
                    <a:pt x="868917" y="761585"/>
                    <a:pt x="874003" y="767595"/>
                  </a:cubicBezTo>
                  <a:cubicBezTo>
                    <a:pt x="879088" y="773604"/>
                    <a:pt x="891107" y="782388"/>
                    <a:pt x="897117" y="786086"/>
                  </a:cubicBezTo>
                  <a:cubicBezTo>
                    <a:pt x="903127" y="789785"/>
                    <a:pt x="912835" y="783775"/>
                    <a:pt x="915609" y="774067"/>
                  </a:cubicBezTo>
                  <a:cubicBezTo>
                    <a:pt x="917920" y="764359"/>
                    <a:pt x="925317" y="754650"/>
                    <a:pt x="929015" y="748641"/>
                  </a:cubicBezTo>
                  <a:cubicBezTo>
                    <a:pt x="932714" y="742631"/>
                    <a:pt x="947507" y="735234"/>
                    <a:pt x="958140" y="740319"/>
                  </a:cubicBezTo>
                  <a:cubicBezTo>
                    <a:pt x="969235" y="745405"/>
                    <a:pt x="976631" y="730611"/>
                    <a:pt x="978943" y="723215"/>
                  </a:cubicBezTo>
                  <a:cubicBezTo>
                    <a:pt x="981254" y="715818"/>
                    <a:pt x="971546" y="702412"/>
                    <a:pt x="967848" y="697789"/>
                  </a:cubicBezTo>
                  <a:cubicBezTo>
                    <a:pt x="964149" y="692703"/>
                    <a:pt x="949356" y="684382"/>
                    <a:pt x="941035" y="676986"/>
                  </a:cubicBezTo>
                  <a:cubicBezTo>
                    <a:pt x="932714" y="669589"/>
                    <a:pt x="920232" y="658494"/>
                    <a:pt x="912835" y="652484"/>
                  </a:cubicBezTo>
                  <a:cubicBezTo>
                    <a:pt x="905439" y="646474"/>
                    <a:pt x="897117" y="640464"/>
                    <a:pt x="895730" y="635379"/>
                  </a:cubicBezTo>
                  <a:cubicBezTo>
                    <a:pt x="894343" y="630294"/>
                    <a:pt x="910524" y="615963"/>
                    <a:pt x="915147" y="612265"/>
                  </a:cubicBezTo>
                  <a:cubicBezTo>
                    <a:pt x="920232" y="608566"/>
                    <a:pt x="928553" y="598858"/>
                    <a:pt x="934563" y="595160"/>
                  </a:cubicBezTo>
                  <a:cubicBezTo>
                    <a:pt x="940573" y="591462"/>
                    <a:pt x="949356" y="579442"/>
                    <a:pt x="953054" y="570658"/>
                  </a:cubicBezTo>
                  <a:cubicBezTo>
                    <a:pt x="956753" y="562337"/>
                    <a:pt x="955366" y="554940"/>
                    <a:pt x="954441" y="551242"/>
                  </a:cubicBezTo>
                  <a:cubicBezTo>
                    <a:pt x="953054" y="547544"/>
                    <a:pt x="943346" y="540147"/>
                    <a:pt x="938723" y="535524"/>
                  </a:cubicBezTo>
                  <a:cubicBezTo>
                    <a:pt x="933638" y="530439"/>
                    <a:pt x="920232" y="529514"/>
                    <a:pt x="908212" y="528128"/>
                  </a:cubicBezTo>
                  <a:cubicBezTo>
                    <a:pt x="896193" y="526741"/>
                    <a:pt x="892494" y="520731"/>
                    <a:pt x="892494" y="511023"/>
                  </a:cubicBezTo>
                  <a:cubicBezTo>
                    <a:pt x="892494" y="501315"/>
                    <a:pt x="885098" y="486521"/>
                    <a:pt x="885098" y="476813"/>
                  </a:cubicBezTo>
                  <a:cubicBezTo>
                    <a:pt x="885098" y="467105"/>
                    <a:pt x="881399" y="432896"/>
                    <a:pt x="881399" y="415791"/>
                  </a:cubicBezTo>
                  <a:cubicBezTo>
                    <a:pt x="881399" y="408394"/>
                    <a:pt x="881399" y="396837"/>
                    <a:pt x="881399" y="384355"/>
                  </a:cubicBezTo>
                  <a:cubicBezTo>
                    <a:pt x="878626" y="382506"/>
                    <a:pt x="875390" y="379732"/>
                    <a:pt x="871691" y="377421"/>
                  </a:cubicBezTo>
                  <a:cubicBezTo>
                    <a:pt x="863832" y="372335"/>
                    <a:pt x="858747" y="360778"/>
                    <a:pt x="851813" y="349683"/>
                  </a:cubicBezTo>
                  <a:cubicBezTo>
                    <a:pt x="844878" y="338126"/>
                    <a:pt x="830085" y="347834"/>
                    <a:pt x="818528" y="345523"/>
                  </a:cubicBezTo>
                  <a:cubicBezTo>
                    <a:pt x="806970" y="342749"/>
                    <a:pt x="801885" y="352457"/>
                    <a:pt x="795875" y="357542"/>
                  </a:cubicBezTo>
                  <a:cubicBezTo>
                    <a:pt x="789866" y="362627"/>
                    <a:pt x="782931" y="351532"/>
                    <a:pt x="773223" y="345523"/>
                  </a:cubicBezTo>
                  <a:cubicBezTo>
                    <a:pt x="763515" y="339513"/>
                    <a:pt x="767213" y="331654"/>
                    <a:pt x="768138" y="326569"/>
                  </a:cubicBezTo>
                  <a:cubicBezTo>
                    <a:pt x="769063" y="321483"/>
                    <a:pt x="772298" y="308077"/>
                    <a:pt x="771836" y="301143"/>
                  </a:cubicBezTo>
                  <a:cubicBezTo>
                    <a:pt x="771374" y="294208"/>
                    <a:pt x="757967" y="299293"/>
                    <a:pt x="753345" y="297444"/>
                  </a:cubicBezTo>
                  <a:cubicBezTo>
                    <a:pt x="749184" y="295595"/>
                    <a:pt x="753345" y="280802"/>
                    <a:pt x="755194" y="273867"/>
                  </a:cubicBezTo>
                  <a:cubicBezTo>
                    <a:pt x="757043" y="266933"/>
                    <a:pt x="769987" y="253989"/>
                    <a:pt x="772761" y="247517"/>
                  </a:cubicBezTo>
                  <a:cubicBezTo>
                    <a:pt x="775535" y="241507"/>
                    <a:pt x="769063" y="230874"/>
                    <a:pt x="763053" y="219779"/>
                  </a:cubicBezTo>
                  <a:cubicBezTo>
                    <a:pt x="757043" y="208222"/>
                    <a:pt x="752420" y="203137"/>
                    <a:pt x="744561" y="192966"/>
                  </a:cubicBezTo>
                  <a:cubicBezTo>
                    <a:pt x="736702" y="182334"/>
                    <a:pt x="725607" y="158757"/>
                    <a:pt x="716824" y="148586"/>
                  </a:cubicBezTo>
                  <a:cubicBezTo>
                    <a:pt x="708040" y="137954"/>
                    <a:pt x="699257" y="128708"/>
                    <a:pt x="691398" y="127783"/>
                  </a:cubicBezTo>
                  <a:cubicBezTo>
                    <a:pt x="683539" y="126859"/>
                    <a:pt x="670594" y="121311"/>
                    <a:pt x="661811" y="124085"/>
                  </a:cubicBezTo>
                  <a:cubicBezTo>
                    <a:pt x="653027" y="126859"/>
                    <a:pt x="619742" y="130095"/>
                    <a:pt x="599864" y="132406"/>
                  </a:cubicBezTo>
                  <a:cubicBezTo>
                    <a:pt x="580448" y="134718"/>
                    <a:pt x="536068" y="144888"/>
                    <a:pt x="528671" y="151822"/>
                  </a:cubicBezTo>
                  <a:cubicBezTo>
                    <a:pt x="523123" y="157370"/>
                    <a:pt x="509255" y="164304"/>
                    <a:pt x="499547" y="173550"/>
                  </a:cubicBezTo>
                  <a:cubicBezTo>
                    <a:pt x="500009" y="174012"/>
                    <a:pt x="500009" y="174012"/>
                    <a:pt x="500471" y="174475"/>
                  </a:cubicBezTo>
                  <a:cubicBezTo>
                    <a:pt x="504632" y="180484"/>
                    <a:pt x="505556" y="193429"/>
                    <a:pt x="511566" y="197589"/>
                  </a:cubicBezTo>
                  <a:cubicBezTo>
                    <a:pt x="517576" y="201750"/>
                    <a:pt x="532832" y="220704"/>
                    <a:pt x="530520" y="230874"/>
                  </a:cubicBezTo>
                  <a:cubicBezTo>
                    <a:pt x="528671" y="241045"/>
                    <a:pt x="529596" y="248904"/>
                    <a:pt x="524510" y="259074"/>
                  </a:cubicBezTo>
                  <a:cubicBezTo>
                    <a:pt x="519425" y="269244"/>
                    <a:pt x="517576" y="278028"/>
                    <a:pt x="515264" y="287274"/>
                  </a:cubicBezTo>
                  <a:cubicBezTo>
                    <a:pt x="513415" y="296520"/>
                    <a:pt x="516189" y="311313"/>
                    <a:pt x="511104" y="318247"/>
                  </a:cubicBezTo>
                  <a:cubicBezTo>
                    <a:pt x="506019" y="325182"/>
                    <a:pt x="510179" y="341362"/>
                    <a:pt x="507868" y="351532"/>
                  </a:cubicBezTo>
                  <a:cubicBezTo>
                    <a:pt x="506019" y="361703"/>
                    <a:pt x="500934" y="378808"/>
                    <a:pt x="506019" y="378808"/>
                  </a:cubicBezTo>
                  <a:cubicBezTo>
                    <a:pt x="511104" y="378808"/>
                    <a:pt x="529133" y="371873"/>
                    <a:pt x="534218" y="366788"/>
                  </a:cubicBezTo>
                  <a:cubicBezTo>
                    <a:pt x="539304" y="361703"/>
                    <a:pt x="553172" y="352919"/>
                    <a:pt x="558258" y="354768"/>
                  </a:cubicBezTo>
                  <a:cubicBezTo>
                    <a:pt x="563343" y="356617"/>
                    <a:pt x="574438" y="374647"/>
                    <a:pt x="574438" y="383893"/>
                  </a:cubicBezTo>
                  <a:cubicBezTo>
                    <a:pt x="574438" y="393138"/>
                    <a:pt x="575362" y="401922"/>
                    <a:pt x="567503" y="400997"/>
                  </a:cubicBezTo>
                  <a:cubicBezTo>
                    <a:pt x="559644" y="400073"/>
                    <a:pt x="541615" y="396837"/>
                    <a:pt x="530520" y="400997"/>
                  </a:cubicBezTo>
                  <a:cubicBezTo>
                    <a:pt x="519425" y="405158"/>
                    <a:pt x="520350" y="414866"/>
                    <a:pt x="509255" y="412092"/>
                  </a:cubicBezTo>
                  <a:cubicBezTo>
                    <a:pt x="498160" y="408856"/>
                    <a:pt x="493075" y="412092"/>
                    <a:pt x="489376" y="400073"/>
                  </a:cubicBezTo>
                  <a:cubicBezTo>
                    <a:pt x="485215" y="388053"/>
                    <a:pt x="479206" y="378808"/>
                    <a:pt x="474121" y="374185"/>
                  </a:cubicBezTo>
                  <a:cubicBezTo>
                    <a:pt x="469035" y="369099"/>
                    <a:pt x="461176" y="351995"/>
                    <a:pt x="462101" y="345985"/>
                  </a:cubicBezTo>
                  <a:cubicBezTo>
                    <a:pt x="463026" y="339975"/>
                    <a:pt x="474121" y="326106"/>
                    <a:pt x="481055" y="322870"/>
                  </a:cubicBezTo>
                  <a:cubicBezTo>
                    <a:pt x="487989" y="319634"/>
                    <a:pt x="493999" y="306690"/>
                    <a:pt x="493999" y="300680"/>
                  </a:cubicBezTo>
                  <a:cubicBezTo>
                    <a:pt x="493999" y="294670"/>
                    <a:pt x="487989" y="267395"/>
                    <a:pt x="482904" y="264622"/>
                  </a:cubicBezTo>
                  <a:cubicBezTo>
                    <a:pt x="477819" y="261385"/>
                    <a:pt x="463950" y="263697"/>
                    <a:pt x="457016" y="266471"/>
                  </a:cubicBezTo>
                  <a:cubicBezTo>
                    <a:pt x="450081" y="269707"/>
                    <a:pt x="432977" y="281726"/>
                    <a:pt x="432977" y="281726"/>
                  </a:cubicBezTo>
                  <a:cubicBezTo>
                    <a:pt x="432977" y="281726"/>
                    <a:pt x="420957" y="287736"/>
                    <a:pt x="416796" y="283575"/>
                  </a:cubicBezTo>
                  <a:cubicBezTo>
                    <a:pt x="412636" y="279415"/>
                    <a:pt x="408937" y="266471"/>
                    <a:pt x="407551" y="261385"/>
                  </a:cubicBezTo>
                  <a:cubicBezTo>
                    <a:pt x="406626" y="256300"/>
                    <a:pt x="402465" y="248441"/>
                    <a:pt x="394606" y="250290"/>
                  </a:cubicBezTo>
                  <a:cubicBezTo>
                    <a:pt x="386747" y="252140"/>
                    <a:pt x="370567" y="250290"/>
                    <a:pt x="369643" y="256300"/>
                  </a:cubicBezTo>
                  <a:cubicBezTo>
                    <a:pt x="368718" y="262310"/>
                    <a:pt x="370567" y="273405"/>
                    <a:pt x="375653" y="277566"/>
                  </a:cubicBezTo>
                  <a:cubicBezTo>
                    <a:pt x="380738" y="281726"/>
                    <a:pt x="387672" y="290510"/>
                    <a:pt x="384898" y="295595"/>
                  </a:cubicBezTo>
                  <a:cubicBezTo>
                    <a:pt x="382125" y="300680"/>
                    <a:pt x="375653" y="293746"/>
                    <a:pt x="367794" y="293746"/>
                  </a:cubicBezTo>
                  <a:cubicBezTo>
                    <a:pt x="359935" y="293746"/>
                    <a:pt x="359935" y="285887"/>
                    <a:pt x="352538" y="287736"/>
                  </a:cubicBezTo>
                  <a:cubicBezTo>
                    <a:pt x="345604" y="289585"/>
                    <a:pt x="346528" y="299756"/>
                    <a:pt x="351613" y="304841"/>
                  </a:cubicBezTo>
                  <a:cubicBezTo>
                    <a:pt x="356699" y="309926"/>
                    <a:pt x="365482" y="316860"/>
                    <a:pt x="363633" y="324719"/>
                  </a:cubicBezTo>
                  <a:cubicBezTo>
                    <a:pt x="361784" y="332578"/>
                    <a:pt x="349764" y="337663"/>
                    <a:pt x="349764" y="345985"/>
                  </a:cubicBezTo>
                  <a:cubicBezTo>
                    <a:pt x="349764" y="354306"/>
                    <a:pt x="344679" y="371873"/>
                    <a:pt x="334509" y="369099"/>
                  </a:cubicBezTo>
                  <a:cubicBezTo>
                    <a:pt x="324338" y="365863"/>
                    <a:pt x="317404" y="357080"/>
                    <a:pt x="315555" y="350145"/>
                  </a:cubicBezTo>
                  <a:cubicBezTo>
                    <a:pt x="313705" y="343211"/>
                    <a:pt x="312319" y="319172"/>
                    <a:pt x="310469" y="315011"/>
                  </a:cubicBezTo>
                  <a:cubicBezTo>
                    <a:pt x="308620" y="310851"/>
                    <a:pt x="307233" y="296982"/>
                    <a:pt x="309545" y="290048"/>
                  </a:cubicBezTo>
                  <a:cubicBezTo>
                    <a:pt x="311394" y="283113"/>
                    <a:pt x="335433" y="264159"/>
                    <a:pt x="341443" y="249828"/>
                  </a:cubicBezTo>
                  <a:cubicBezTo>
                    <a:pt x="347453" y="235959"/>
                    <a:pt x="353463" y="216543"/>
                    <a:pt x="359472" y="209609"/>
                  </a:cubicBezTo>
                  <a:cubicBezTo>
                    <a:pt x="365482" y="202674"/>
                    <a:pt x="381662" y="173550"/>
                    <a:pt x="385361" y="168465"/>
                  </a:cubicBezTo>
                  <a:cubicBezTo>
                    <a:pt x="389521" y="163380"/>
                    <a:pt x="400616" y="144426"/>
                    <a:pt x="396456" y="135180"/>
                  </a:cubicBezTo>
                  <a:cubicBezTo>
                    <a:pt x="392295" y="125934"/>
                    <a:pt x="386285" y="109292"/>
                    <a:pt x="381200" y="95885"/>
                  </a:cubicBezTo>
                  <a:cubicBezTo>
                    <a:pt x="376115" y="82941"/>
                    <a:pt x="373341" y="63987"/>
                    <a:pt x="371954" y="51505"/>
                  </a:cubicBezTo>
                  <a:cubicBezTo>
                    <a:pt x="371030" y="39486"/>
                    <a:pt x="361784" y="19607"/>
                    <a:pt x="354849" y="12210"/>
                  </a:cubicBezTo>
                  <a:cubicBezTo>
                    <a:pt x="347915" y="5276"/>
                    <a:pt x="337745" y="-3045"/>
                    <a:pt x="330810" y="1115"/>
                  </a:cubicBezTo>
                  <a:cubicBezTo>
                    <a:pt x="323876" y="5276"/>
                    <a:pt x="316941" y="7125"/>
                    <a:pt x="307696" y="11286"/>
                  </a:cubicBezTo>
                  <a:cubicBezTo>
                    <a:pt x="298450" y="15446"/>
                    <a:pt x="283656" y="19145"/>
                    <a:pt x="275798" y="14522"/>
                  </a:cubicBezTo>
                  <a:cubicBezTo>
                    <a:pt x="267939" y="9437"/>
                    <a:pt x="244824" y="2502"/>
                    <a:pt x="239739" y="4351"/>
                  </a:cubicBezTo>
                  <a:cubicBezTo>
                    <a:pt x="234654" y="6201"/>
                    <a:pt x="209690" y="29315"/>
                    <a:pt x="201369" y="40410"/>
                  </a:cubicBezTo>
                  <a:cubicBezTo>
                    <a:pt x="193510" y="51505"/>
                    <a:pt x="184264" y="62600"/>
                    <a:pt x="173169" y="73695"/>
                  </a:cubicBezTo>
                  <a:cubicBezTo>
                    <a:pt x="162074" y="84790"/>
                    <a:pt x="155139" y="87564"/>
                    <a:pt x="150979" y="97734"/>
                  </a:cubicBezTo>
                  <a:cubicBezTo>
                    <a:pt x="146818" y="107905"/>
                    <a:pt x="138035" y="114839"/>
                    <a:pt x="147743" y="120849"/>
                  </a:cubicBezTo>
                  <a:cubicBezTo>
                    <a:pt x="157913" y="126859"/>
                    <a:pt x="177792" y="125934"/>
                    <a:pt x="184726" y="133793"/>
                  </a:cubicBezTo>
                  <a:cubicBezTo>
                    <a:pt x="191661" y="141652"/>
                    <a:pt x="212001" y="145813"/>
                    <a:pt x="203680" y="155983"/>
                  </a:cubicBezTo>
                  <a:cubicBezTo>
                    <a:pt x="195821" y="166153"/>
                    <a:pt x="195821" y="172163"/>
                    <a:pt x="181490" y="169852"/>
                  </a:cubicBezTo>
                  <a:cubicBezTo>
                    <a:pt x="167621" y="168003"/>
                    <a:pt x="153290" y="168003"/>
                    <a:pt x="140346" y="168003"/>
                  </a:cubicBezTo>
                  <a:cubicBezTo>
                    <a:pt x="127402" y="168003"/>
                    <a:pt x="113071" y="164767"/>
                    <a:pt x="111222" y="179098"/>
                  </a:cubicBezTo>
                  <a:cubicBezTo>
                    <a:pt x="109373" y="192966"/>
                    <a:pt x="114458" y="194353"/>
                    <a:pt x="95042" y="214232"/>
                  </a:cubicBezTo>
                  <a:cubicBezTo>
                    <a:pt x="76088" y="234110"/>
                    <a:pt x="75163" y="230412"/>
                    <a:pt x="75163" y="240120"/>
                  </a:cubicBezTo>
                  <a:cubicBezTo>
                    <a:pt x="75163" y="250290"/>
                    <a:pt x="76088" y="253989"/>
                    <a:pt x="67304" y="258149"/>
                  </a:cubicBezTo>
                  <a:cubicBezTo>
                    <a:pt x="58058" y="262310"/>
                    <a:pt x="50199" y="265084"/>
                    <a:pt x="41416" y="262310"/>
                  </a:cubicBezTo>
                  <a:cubicBezTo>
                    <a:pt x="32170" y="259074"/>
                    <a:pt x="24311" y="263235"/>
                    <a:pt x="15527" y="263235"/>
                  </a:cubicBezTo>
                  <a:cubicBezTo>
                    <a:pt x="6282" y="263235"/>
                    <a:pt x="-1577" y="267395"/>
                    <a:pt x="272" y="273405"/>
                  </a:cubicBezTo>
                  <a:cubicBezTo>
                    <a:pt x="2121" y="279415"/>
                    <a:pt x="15527" y="293284"/>
                    <a:pt x="22462" y="299293"/>
                  </a:cubicBezTo>
                  <a:cubicBezTo>
                    <a:pt x="29396" y="305303"/>
                    <a:pt x="37717" y="328418"/>
                    <a:pt x="47426" y="336277"/>
                  </a:cubicBezTo>
                  <a:cubicBezTo>
                    <a:pt x="56209" y="343211"/>
                    <a:pt x="58983" y="357542"/>
                    <a:pt x="60832" y="365863"/>
                  </a:cubicBezTo>
                  <a:cubicBezTo>
                    <a:pt x="70540" y="370486"/>
                    <a:pt x="84409" y="376958"/>
                    <a:pt x="89494" y="381581"/>
                  </a:cubicBezTo>
                  <a:cubicBezTo>
                    <a:pt x="97815" y="388516"/>
                    <a:pt x="96891" y="394525"/>
                    <a:pt x="101976" y="403309"/>
                  </a:cubicBezTo>
                  <a:close/>
                </a:path>
              </a:pathLst>
            </a:custGeom>
            <a:grpFill/>
            <a:ln w="4620" cap="flat">
              <a:noFill/>
              <a:prstDash val="solid"/>
              <a:miter/>
            </a:ln>
          </p:spPr>
          <p:txBody>
            <a:bodyPr rtlCol="0" anchor="ctr"/>
            <a:lstStyle/>
            <a:p>
              <a:endParaRPr lang="da-DK" dirty="0"/>
            </a:p>
          </p:txBody>
        </p:sp>
        <p:sp>
          <p:nvSpPr>
            <p:cNvPr id="132" name="Freeform: Shape 131">
              <a:extLst>
                <a:ext uri="{FF2B5EF4-FFF2-40B4-BE49-F238E27FC236}">
                  <a16:creationId xmlns:a16="http://schemas.microsoft.com/office/drawing/2014/main" id="{64572CF1-C353-092C-458D-5B89EBF1AAE7}"/>
                </a:ext>
              </a:extLst>
            </p:cNvPr>
            <p:cNvSpPr/>
            <p:nvPr/>
          </p:nvSpPr>
          <p:spPr>
            <a:xfrm>
              <a:off x="7025392" y="2284319"/>
              <a:ext cx="1050398" cy="1341692"/>
            </a:xfrm>
            <a:custGeom>
              <a:avLst/>
              <a:gdLst>
                <a:gd name="connsiteX0" fmla="*/ 53103 w 1050399"/>
                <a:gd name="connsiteY0" fmla="*/ 1332786 h 1341691"/>
                <a:gd name="connsiteX1" fmla="*/ 75755 w 1050399"/>
                <a:gd name="connsiteY1" fmla="*/ 1310134 h 1341691"/>
                <a:gd name="connsiteX2" fmla="*/ 81303 w 1050399"/>
                <a:gd name="connsiteY2" fmla="*/ 1284708 h 1341691"/>
                <a:gd name="connsiteX3" fmla="*/ 102568 w 1050399"/>
                <a:gd name="connsiteY3" fmla="*/ 1267141 h 1341691"/>
                <a:gd name="connsiteX4" fmla="*/ 173299 w 1050399"/>
                <a:gd name="connsiteY4" fmla="*/ 1283321 h 1341691"/>
                <a:gd name="connsiteX5" fmla="*/ 214905 w 1050399"/>
                <a:gd name="connsiteY5" fmla="*/ 1304586 h 1341691"/>
                <a:gd name="connsiteX6" fmla="*/ 285635 w 1050399"/>
                <a:gd name="connsiteY6" fmla="*/ 1331399 h 1341691"/>
                <a:gd name="connsiteX7" fmla="*/ 332327 w 1050399"/>
                <a:gd name="connsiteY7" fmla="*/ 1337871 h 1341691"/>
                <a:gd name="connsiteX8" fmla="*/ 365612 w 1050399"/>
                <a:gd name="connsiteY8" fmla="*/ 1336485 h 1341691"/>
                <a:gd name="connsiteX9" fmla="*/ 369772 w 1050399"/>
                <a:gd name="connsiteY9" fmla="*/ 1303199 h 1341691"/>
                <a:gd name="connsiteX10" fmla="*/ 357753 w 1050399"/>
                <a:gd name="connsiteY10" fmla="*/ 1272688 h 1341691"/>
                <a:gd name="connsiteX11" fmla="*/ 369772 w 1050399"/>
                <a:gd name="connsiteY11" fmla="*/ 1255121 h 1341691"/>
                <a:gd name="connsiteX12" fmla="*/ 425710 w 1050399"/>
                <a:gd name="connsiteY12" fmla="*/ 1255121 h 1341691"/>
                <a:gd name="connsiteX13" fmla="*/ 472401 w 1050399"/>
                <a:gd name="connsiteY13" fmla="*/ 1262980 h 1341691"/>
                <a:gd name="connsiteX14" fmla="*/ 484421 w 1050399"/>
                <a:gd name="connsiteY14" fmla="*/ 1276387 h 1341691"/>
                <a:gd name="connsiteX15" fmla="*/ 472401 w 1050399"/>
                <a:gd name="connsiteY15" fmla="*/ 1294878 h 1341691"/>
                <a:gd name="connsiteX16" fmla="*/ 485808 w 1050399"/>
                <a:gd name="connsiteY16" fmla="*/ 1311059 h 1341691"/>
                <a:gd name="connsiteX17" fmla="*/ 531112 w 1050399"/>
                <a:gd name="connsiteY17" fmla="*/ 1312445 h 1341691"/>
                <a:gd name="connsiteX18" fmla="*/ 565784 w 1050399"/>
                <a:gd name="connsiteY18" fmla="*/ 1292567 h 1341691"/>
                <a:gd name="connsiteX19" fmla="*/ 577804 w 1050399"/>
                <a:gd name="connsiteY19" fmla="*/ 1255121 h 1341691"/>
                <a:gd name="connsiteX20" fmla="*/ 597682 w 1050399"/>
                <a:gd name="connsiteY20" fmla="*/ 1221836 h 1341691"/>
                <a:gd name="connsiteX21" fmla="*/ 620334 w 1050399"/>
                <a:gd name="connsiteY21" fmla="*/ 1187164 h 1341691"/>
                <a:gd name="connsiteX22" fmla="*/ 656393 w 1050399"/>
                <a:gd name="connsiteY22" fmla="*/ 1163125 h 1341691"/>
                <a:gd name="connsiteX23" fmla="*/ 684593 w 1050399"/>
                <a:gd name="connsiteY23" fmla="*/ 1167286 h 1341691"/>
                <a:gd name="connsiteX24" fmla="*/ 703085 w 1050399"/>
                <a:gd name="connsiteY24" fmla="*/ 1203345 h 1341691"/>
                <a:gd name="connsiteX25" fmla="*/ 710943 w 1050399"/>
                <a:gd name="connsiteY25" fmla="*/ 1236630 h 1341691"/>
                <a:gd name="connsiteX26" fmla="*/ 730822 w 1050399"/>
                <a:gd name="connsiteY26" fmla="*/ 1256508 h 1341691"/>
                <a:gd name="connsiteX27" fmla="*/ 762720 w 1050399"/>
                <a:gd name="connsiteY27" fmla="*/ 1256508 h 1341691"/>
                <a:gd name="connsiteX28" fmla="*/ 769192 w 1050399"/>
                <a:gd name="connsiteY28" fmla="*/ 1226921 h 1341691"/>
                <a:gd name="connsiteX29" fmla="*/ 803864 w 1050399"/>
                <a:gd name="connsiteY29" fmla="*/ 1213515 h 1341691"/>
                <a:gd name="connsiteX30" fmla="*/ 839923 w 1050399"/>
                <a:gd name="connsiteY30" fmla="*/ 1170984 h 1341691"/>
                <a:gd name="connsiteX31" fmla="*/ 858414 w 1050399"/>
                <a:gd name="connsiteY31" fmla="*/ 1127067 h 1341691"/>
                <a:gd name="connsiteX32" fmla="*/ 870434 w 1050399"/>
                <a:gd name="connsiteY32" fmla="*/ 1076215 h 1341691"/>
                <a:gd name="connsiteX33" fmla="*/ 869047 w 1050399"/>
                <a:gd name="connsiteY33" fmla="*/ 1046628 h 1341691"/>
                <a:gd name="connsiteX34" fmla="*/ 834375 w 1050399"/>
                <a:gd name="connsiteY34" fmla="*/ 1031834 h 1341691"/>
                <a:gd name="connsiteX35" fmla="*/ 823743 w 1050399"/>
                <a:gd name="connsiteY35" fmla="*/ 1001323 h 1341691"/>
                <a:gd name="connsiteX36" fmla="*/ 849169 w 1050399"/>
                <a:gd name="connsiteY36" fmla="*/ 980058 h 1341691"/>
                <a:gd name="connsiteX37" fmla="*/ 875981 w 1050399"/>
                <a:gd name="connsiteY37" fmla="*/ 950471 h 1341691"/>
                <a:gd name="connsiteX38" fmla="*/ 902794 w 1050399"/>
                <a:gd name="connsiteY38" fmla="*/ 946310 h 1341691"/>
                <a:gd name="connsiteX39" fmla="*/ 937466 w 1050399"/>
                <a:gd name="connsiteY39" fmla="*/ 937065 h 1341691"/>
                <a:gd name="connsiteX40" fmla="*/ 959194 w 1050399"/>
                <a:gd name="connsiteY40" fmla="*/ 935678 h 1341691"/>
                <a:gd name="connsiteX41" fmla="*/ 974912 w 1050399"/>
                <a:gd name="connsiteY41" fmla="*/ 911639 h 1341691"/>
                <a:gd name="connsiteX42" fmla="*/ 1011433 w 1050399"/>
                <a:gd name="connsiteY42" fmla="*/ 903317 h 1341691"/>
                <a:gd name="connsiteX43" fmla="*/ 1040557 w 1050399"/>
                <a:gd name="connsiteY43" fmla="*/ 895921 h 1341691"/>
                <a:gd name="connsiteX44" fmla="*/ 1048879 w 1050399"/>
                <a:gd name="connsiteY44" fmla="*/ 850616 h 1341691"/>
                <a:gd name="connsiteX45" fmla="*/ 1050265 w 1050399"/>
                <a:gd name="connsiteY45" fmla="*/ 822416 h 1341691"/>
                <a:gd name="connsiteX46" fmla="*/ 1036859 w 1050399"/>
                <a:gd name="connsiteY46" fmla="*/ 801613 h 1341691"/>
                <a:gd name="connsiteX47" fmla="*/ 1008659 w 1050399"/>
                <a:gd name="connsiteY47" fmla="*/ 796528 h 1341691"/>
                <a:gd name="connsiteX48" fmla="*/ 976761 w 1050399"/>
                <a:gd name="connsiteY48" fmla="*/ 789132 h 1341691"/>
                <a:gd name="connsiteX49" fmla="*/ 968440 w 1050399"/>
                <a:gd name="connsiteY49" fmla="*/ 757233 h 1341691"/>
                <a:gd name="connsiteX50" fmla="*/ 941165 w 1050399"/>
                <a:gd name="connsiteY50" fmla="*/ 742902 h 1341691"/>
                <a:gd name="connsiteX51" fmla="*/ 912040 w 1050399"/>
                <a:gd name="connsiteY51" fmla="*/ 705919 h 1341691"/>
                <a:gd name="connsiteX52" fmla="*/ 898171 w 1050399"/>
                <a:gd name="connsiteY52" fmla="*/ 675870 h 1341691"/>
                <a:gd name="connsiteX53" fmla="*/ 865349 w 1050399"/>
                <a:gd name="connsiteY53" fmla="*/ 674021 h 1341691"/>
                <a:gd name="connsiteX54" fmla="*/ 860264 w 1050399"/>
                <a:gd name="connsiteY54" fmla="*/ 631028 h 1341691"/>
                <a:gd name="connsiteX55" fmla="*/ 838074 w 1050399"/>
                <a:gd name="connsiteY55" fmla="*/ 611149 h 1341691"/>
                <a:gd name="connsiteX56" fmla="*/ 808025 w 1050399"/>
                <a:gd name="connsiteY56" fmla="*/ 591271 h 1341691"/>
                <a:gd name="connsiteX57" fmla="*/ 825129 w 1050399"/>
                <a:gd name="connsiteY57" fmla="*/ 565382 h 1341691"/>
                <a:gd name="connsiteX58" fmla="*/ 832988 w 1050399"/>
                <a:gd name="connsiteY58" fmla="*/ 536258 h 1341691"/>
                <a:gd name="connsiteX59" fmla="*/ 819120 w 1050399"/>
                <a:gd name="connsiteY59" fmla="*/ 502049 h 1341691"/>
                <a:gd name="connsiteX60" fmla="*/ 794156 w 1050399"/>
                <a:gd name="connsiteY60" fmla="*/ 458131 h 1341691"/>
                <a:gd name="connsiteX61" fmla="*/ 761333 w 1050399"/>
                <a:gd name="connsiteY61" fmla="*/ 425308 h 1341691"/>
                <a:gd name="connsiteX62" fmla="*/ 730360 w 1050399"/>
                <a:gd name="connsiteY62" fmla="*/ 391099 h 1341691"/>
                <a:gd name="connsiteX63" fmla="*/ 728511 w 1050399"/>
                <a:gd name="connsiteY63" fmla="*/ 346256 h 1341691"/>
                <a:gd name="connsiteX64" fmla="*/ 702622 w 1050399"/>
                <a:gd name="connsiteY64" fmla="*/ 321293 h 1341691"/>
                <a:gd name="connsiteX65" fmla="*/ 666563 w 1050399"/>
                <a:gd name="connsiteY65" fmla="*/ 327302 h 1341691"/>
                <a:gd name="connsiteX66" fmla="*/ 633741 w 1050399"/>
                <a:gd name="connsiteY66" fmla="*/ 320368 h 1341691"/>
                <a:gd name="connsiteX67" fmla="*/ 609702 w 1050399"/>
                <a:gd name="connsiteY67" fmla="*/ 300489 h 1341691"/>
                <a:gd name="connsiteX68" fmla="*/ 591672 w 1050399"/>
                <a:gd name="connsiteY68" fmla="*/ 248713 h 1341691"/>
                <a:gd name="connsiteX69" fmla="*/ 580577 w 1050399"/>
                <a:gd name="connsiteY69" fmla="*/ 227910 h 1341691"/>
                <a:gd name="connsiteX70" fmla="*/ 551915 w 1050399"/>
                <a:gd name="connsiteY70" fmla="*/ 212192 h 1341691"/>
                <a:gd name="connsiteX71" fmla="*/ 552378 w 1050399"/>
                <a:gd name="connsiteY71" fmla="*/ 214966 h 1341691"/>
                <a:gd name="connsiteX72" fmla="*/ 538509 w 1050399"/>
                <a:gd name="connsiteY72" fmla="*/ 226985 h 1341691"/>
                <a:gd name="connsiteX73" fmla="*/ 530650 w 1050399"/>
                <a:gd name="connsiteY73" fmla="*/ 251024 h 1341691"/>
                <a:gd name="connsiteX74" fmla="*/ 542669 w 1050399"/>
                <a:gd name="connsiteY74" fmla="*/ 273214 h 1341691"/>
                <a:gd name="connsiteX75" fmla="*/ 537584 w 1050399"/>
                <a:gd name="connsiteY75" fmla="*/ 299103 h 1341691"/>
                <a:gd name="connsiteX76" fmla="*/ 501525 w 1050399"/>
                <a:gd name="connsiteY76" fmla="*/ 308348 h 1341691"/>
                <a:gd name="connsiteX77" fmla="*/ 457146 w 1050399"/>
                <a:gd name="connsiteY77" fmla="*/ 306499 h 1341691"/>
                <a:gd name="connsiteX78" fmla="*/ 435880 w 1050399"/>
                <a:gd name="connsiteY78" fmla="*/ 283385 h 1341691"/>
                <a:gd name="connsiteX79" fmla="*/ 432644 w 1050399"/>
                <a:gd name="connsiteY79" fmla="*/ 241316 h 1341691"/>
                <a:gd name="connsiteX80" fmla="*/ 419700 w 1050399"/>
                <a:gd name="connsiteY80" fmla="*/ 225136 h 1341691"/>
                <a:gd name="connsiteX81" fmla="*/ 423860 w 1050399"/>
                <a:gd name="connsiteY81" fmla="*/ 200172 h 1341691"/>
                <a:gd name="connsiteX82" fmla="*/ 418775 w 1050399"/>
                <a:gd name="connsiteY82" fmla="*/ 181218 h 1341691"/>
                <a:gd name="connsiteX83" fmla="*/ 404907 w 1050399"/>
                <a:gd name="connsiteY83" fmla="*/ 171048 h 1341691"/>
                <a:gd name="connsiteX84" fmla="*/ 391962 w 1050399"/>
                <a:gd name="connsiteY84" fmla="*/ 188153 h 1341691"/>
                <a:gd name="connsiteX85" fmla="*/ 391038 w 1050399"/>
                <a:gd name="connsiteY85" fmla="*/ 208031 h 1341691"/>
                <a:gd name="connsiteX86" fmla="*/ 368848 w 1050399"/>
                <a:gd name="connsiteY86" fmla="*/ 206182 h 1341691"/>
                <a:gd name="connsiteX87" fmla="*/ 332789 w 1050399"/>
                <a:gd name="connsiteY87" fmla="*/ 188153 h 1341691"/>
                <a:gd name="connsiteX88" fmla="*/ 307825 w 1050399"/>
                <a:gd name="connsiteY88" fmla="*/ 172897 h 1341691"/>
                <a:gd name="connsiteX89" fmla="*/ 258822 w 1050399"/>
                <a:gd name="connsiteY89" fmla="*/ 166887 h 1341691"/>
                <a:gd name="connsiteX90" fmla="*/ 227849 w 1050399"/>
                <a:gd name="connsiteY90" fmla="*/ 160877 h 1341691"/>
                <a:gd name="connsiteX91" fmla="*/ 207970 w 1050399"/>
                <a:gd name="connsiteY91" fmla="*/ 177982 h 1341691"/>
                <a:gd name="connsiteX92" fmla="*/ 192715 w 1050399"/>
                <a:gd name="connsiteY92" fmla="*/ 185841 h 1341691"/>
                <a:gd name="connsiteX93" fmla="*/ 193639 w 1050399"/>
                <a:gd name="connsiteY93" fmla="*/ 153943 h 1341691"/>
                <a:gd name="connsiteX94" fmla="*/ 202885 w 1050399"/>
                <a:gd name="connsiteY94" fmla="*/ 130829 h 1341691"/>
                <a:gd name="connsiteX95" fmla="*/ 170987 w 1050399"/>
                <a:gd name="connsiteY95" fmla="*/ 126668 h 1341691"/>
                <a:gd name="connsiteX96" fmla="*/ 139089 w 1050399"/>
                <a:gd name="connsiteY96" fmla="*/ 129904 h 1341691"/>
                <a:gd name="connsiteX97" fmla="*/ 140014 w 1050399"/>
                <a:gd name="connsiteY97" fmla="*/ 99855 h 1341691"/>
                <a:gd name="connsiteX98" fmla="*/ 120135 w 1050399"/>
                <a:gd name="connsiteY98" fmla="*/ 86911 h 1341691"/>
                <a:gd name="connsiteX99" fmla="*/ 130305 w 1050399"/>
                <a:gd name="connsiteY99" fmla="*/ 44842 h 1341691"/>
                <a:gd name="connsiteX100" fmla="*/ 139551 w 1050399"/>
                <a:gd name="connsiteY100" fmla="*/ 13869 h 1341691"/>
                <a:gd name="connsiteX101" fmla="*/ 134466 w 1050399"/>
                <a:gd name="connsiteY101" fmla="*/ 0 h 1341691"/>
                <a:gd name="connsiteX102" fmla="*/ 112276 w 1050399"/>
                <a:gd name="connsiteY102" fmla="*/ 17105 h 1341691"/>
                <a:gd name="connsiteX103" fmla="*/ 102106 w 1050399"/>
                <a:gd name="connsiteY103" fmla="*/ 45305 h 1341691"/>
                <a:gd name="connsiteX104" fmla="*/ 95171 w 1050399"/>
                <a:gd name="connsiteY104" fmla="*/ 80439 h 1341691"/>
                <a:gd name="connsiteX105" fmla="*/ 78067 w 1050399"/>
                <a:gd name="connsiteY105" fmla="*/ 109563 h 1341691"/>
                <a:gd name="connsiteX106" fmla="*/ 70208 w 1050399"/>
                <a:gd name="connsiteY106" fmla="*/ 136838 h 1341691"/>
                <a:gd name="connsiteX107" fmla="*/ 52178 w 1050399"/>
                <a:gd name="connsiteY107" fmla="*/ 165963 h 1341691"/>
                <a:gd name="connsiteX108" fmla="*/ 52178 w 1050399"/>
                <a:gd name="connsiteY108" fmla="*/ 190926 h 1341691"/>
                <a:gd name="connsiteX109" fmla="*/ 54027 w 1050399"/>
                <a:gd name="connsiteY109" fmla="*/ 278299 h 1341691"/>
                <a:gd name="connsiteX110" fmla="*/ 47093 w 1050399"/>
                <a:gd name="connsiteY110" fmla="*/ 336548 h 1341691"/>
                <a:gd name="connsiteX111" fmla="*/ 39234 w 1050399"/>
                <a:gd name="connsiteY111" fmla="*/ 384627 h 1341691"/>
                <a:gd name="connsiteX112" fmla="*/ 32300 w 1050399"/>
                <a:gd name="connsiteY112" fmla="*/ 418836 h 1341691"/>
                <a:gd name="connsiteX113" fmla="*/ 36460 w 1050399"/>
                <a:gd name="connsiteY113" fmla="*/ 438715 h 1341691"/>
                <a:gd name="connsiteX114" fmla="*/ 51716 w 1050399"/>
                <a:gd name="connsiteY114" fmla="*/ 429469 h 1341691"/>
                <a:gd name="connsiteX115" fmla="*/ 54952 w 1050399"/>
                <a:gd name="connsiteY115" fmla="*/ 386476 h 1341691"/>
                <a:gd name="connsiteX116" fmla="*/ 62811 w 1050399"/>
                <a:gd name="connsiteY116" fmla="*/ 364286 h 1341691"/>
                <a:gd name="connsiteX117" fmla="*/ 108115 w 1050399"/>
                <a:gd name="connsiteY117" fmla="*/ 373532 h 1341691"/>
                <a:gd name="connsiteX118" fmla="*/ 130305 w 1050399"/>
                <a:gd name="connsiteY118" fmla="*/ 387400 h 1341691"/>
                <a:gd name="connsiteX119" fmla="*/ 141400 w 1050399"/>
                <a:gd name="connsiteY119" fmla="*/ 406354 h 1341691"/>
                <a:gd name="connsiteX120" fmla="*/ 116437 w 1050399"/>
                <a:gd name="connsiteY120" fmla="*/ 406354 h 1341691"/>
                <a:gd name="connsiteX121" fmla="*/ 97483 w 1050399"/>
                <a:gd name="connsiteY121" fmla="*/ 395259 h 1341691"/>
                <a:gd name="connsiteX122" fmla="*/ 82227 w 1050399"/>
                <a:gd name="connsiteY122" fmla="*/ 400344 h 1341691"/>
                <a:gd name="connsiteX123" fmla="*/ 77142 w 1050399"/>
                <a:gd name="connsiteY123" fmla="*/ 418374 h 1341691"/>
                <a:gd name="connsiteX124" fmla="*/ 88699 w 1050399"/>
                <a:gd name="connsiteY124" fmla="*/ 440101 h 1341691"/>
                <a:gd name="connsiteX125" fmla="*/ 106266 w 1050399"/>
                <a:gd name="connsiteY125" fmla="*/ 454433 h 1341691"/>
                <a:gd name="connsiteX126" fmla="*/ 121984 w 1050399"/>
                <a:gd name="connsiteY126" fmla="*/ 467377 h 1341691"/>
                <a:gd name="connsiteX127" fmla="*/ 132617 w 1050399"/>
                <a:gd name="connsiteY127" fmla="*/ 481708 h 1341691"/>
                <a:gd name="connsiteX128" fmla="*/ 152495 w 1050399"/>
                <a:gd name="connsiteY128" fmla="*/ 496501 h 1341691"/>
                <a:gd name="connsiteX129" fmla="*/ 174223 w 1050399"/>
                <a:gd name="connsiteY129" fmla="*/ 508058 h 1341691"/>
                <a:gd name="connsiteX130" fmla="*/ 188554 w 1050399"/>
                <a:gd name="connsiteY130" fmla="*/ 521927 h 1341691"/>
                <a:gd name="connsiteX131" fmla="*/ 186705 w 1050399"/>
                <a:gd name="connsiteY131" fmla="*/ 538570 h 1341691"/>
                <a:gd name="connsiteX132" fmla="*/ 167751 w 1050399"/>
                <a:gd name="connsiteY132" fmla="*/ 551976 h 1341691"/>
                <a:gd name="connsiteX133" fmla="*/ 157118 w 1050399"/>
                <a:gd name="connsiteY133" fmla="*/ 562609 h 1341691"/>
                <a:gd name="connsiteX134" fmla="*/ 140476 w 1050399"/>
                <a:gd name="connsiteY134" fmla="*/ 570930 h 1341691"/>
                <a:gd name="connsiteX135" fmla="*/ 138164 w 1050399"/>
                <a:gd name="connsiteY135" fmla="*/ 559373 h 1341691"/>
                <a:gd name="connsiteX136" fmla="*/ 142787 w 1050399"/>
                <a:gd name="connsiteY136" fmla="*/ 543655 h 1341691"/>
                <a:gd name="connsiteX137" fmla="*/ 138627 w 1050399"/>
                <a:gd name="connsiteY137" fmla="*/ 520078 h 1341691"/>
                <a:gd name="connsiteX138" fmla="*/ 122909 w 1050399"/>
                <a:gd name="connsiteY138" fmla="*/ 521465 h 1341691"/>
                <a:gd name="connsiteX139" fmla="*/ 97945 w 1050399"/>
                <a:gd name="connsiteY139" fmla="*/ 525163 h 1341691"/>
                <a:gd name="connsiteX140" fmla="*/ 81765 w 1050399"/>
                <a:gd name="connsiteY140" fmla="*/ 521465 h 1341691"/>
                <a:gd name="connsiteX141" fmla="*/ 80378 w 1050399"/>
                <a:gd name="connsiteY141" fmla="*/ 507134 h 1341691"/>
                <a:gd name="connsiteX142" fmla="*/ 63273 w 1050399"/>
                <a:gd name="connsiteY142" fmla="*/ 506209 h 1341691"/>
                <a:gd name="connsiteX143" fmla="*/ 52640 w 1050399"/>
                <a:gd name="connsiteY143" fmla="*/ 500199 h 1341691"/>
                <a:gd name="connsiteX144" fmla="*/ 51716 w 1050399"/>
                <a:gd name="connsiteY144" fmla="*/ 472000 h 1341691"/>
                <a:gd name="connsiteX145" fmla="*/ 41083 w 1050399"/>
                <a:gd name="connsiteY145" fmla="*/ 485406 h 1341691"/>
                <a:gd name="connsiteX146" fmla="*/ 35998 w 1050399"/>
                <a:gd name="connsiteY146" fmla="*/ 519153 h 1341691"/>
                <a:gd name="connsiteX147" fmla="*/ 36923 w 1050399"/>
                <a:gd name="connsiteY147" fmla="*/ 563533 h 1341691"/>
                <a:gd name="connsiteX148" fmla="*/ 45244 w 1050399"/>
                <a:gd name="connsiteY148" fmla="*/ 588035 h 1341691"/>
                <a:gd name="connsiteX149" fmla="*/ 46168 w 1050399"/>
                <a:gd name="connsiteY149" fmla="*/ 657378 h 1341691"/>
                <a:gd name="connsiteX150" fmla="*/ 38772 w 1050399"/>
                <a:gd name="connsiteY150" fmla="*/ 697598 h 1341691"/>
                <a:gd name="connsiteX151" fmla="*/ 29988 w 1050399"/>
                <a:gd name="connsiteY151" fmla="*/ 731345 h 1341691"/>
                <a:gd name="connsiteX152" fmla="*/ 17506 w 1050399"/>
                <a:gd name="connsiteY152" fmla="*/ 762319 h 1341691"/>
                <a:gd name="connsiteX153" fmla="*/ 8723 w 1050399"/>
                <a:gd name="connsiteY153" fmla="*/ 796066 h 1341691"/>
                <a:gd name="connsiteX154" fmla="*/ 402 w 1050399"/>
                <a:gd name="connsiteY154" fmla="*/ 824728 h 1341691"/>
                <a:gd name="connsiteX155" fmla="*/ 6874 w 1050399"/>
                <a:gd name="connsiteY155" fmla="*/ 872806 h 1341691"/>
                <a:gd name="connsiteX156" fmla="*/ 5024 w 1050399"/>
                <a:gd name="connsiteY156" fmla="*/ 913488 h 1341691"/>
                <a:gd name="connsiteX157" fmla="*/ 4100 w 1050399"/>
                <a:gd name="connsiteY157" fmla="*/ 958330 h 1341691"/>
                <a:gd name="connsiteX158" fmla="*/ 6411 w 1050399"/>
                <a:gd name="connsiteY158" fmla="*/ 987917 h 1341691"/>
                <a:gd name="connsiteX159" fmla="*/ 22592 w 1050399"/>
                <a:gd name="connsiteY159" fmla="*/ 1011031 h 1341691"/>
                <a:gd name="connsiteX160" fmla="*/ 33224 w 1050399"/>
                <a:gd name="connsiteY160" fmla="*/ 1007795 h 1341691"/>
                <a:gd name="connsiteX161" fmla="*/ 34149 w 1050399"/>
                <a:gd name="connsiteY161" fmla="*/ 984218 h 1341691"/>
                <a:gd name="connsiteX162" fmla="*/ 23516 w 1050399"/>
                <a:gd name="connsiteY162" fmla="*/ 959717 h 1341691"/>
                <a:gd name="connsiteX163" fmla="*/ 25365 w 1050399"/>
                <a:gd name="connsiteY163" fmla="*/ 918111 h 1341691"/>
                <a:gd name="connsiteX164" fmla="*/ 34149 w 1050399"/>
                <a:gd name="connsiteY164" fmla="*/ 892685 h 1341691"/>
                <a:gd name="connsiteX165" fmla="*/ 30913 w 1050399"/>
                <a:gd name="connsiteY165" fmla="*/ 867259 h 1341691"/>
                <a:gd name="connsiteX166" fmla="*/ 23516 w 1050399"/>
                <a:gd name="connsiteY166" fmla="*/ 842757 h 1341691"/>
                <a:gd name="connsiteX167" fmla="*/ 31837 w 1050399"/>
                <a:gd name="connsiteY167" fmla="*/ 830275 h 1341691"/>
                <a:gd name="connsiteX168" fmla="*/ 71132 w 1050399"/>
                <a:gd name="connsiteY168" fmla="*/ 867259 h 1341691"/>
                <a:gd name="connsiteX169" fmla="*/ 108115 w 1050399"/>
                <a:gd name="connsiteY169" fmla="*/ 886675 h 1341691"/>
                <a:gd name="connsiteX170" fmla="*/ 143250 w 1050399"/>
                <a:gd name="connsiteY170" fmla="*/ 903780 h 1341691"/>
                <a:gd name="connsiteX171" fmla="*/ 162666 w 1050399"/>
                <a:gd name="connsiteY171" fmla="*/ 936602 h 1341691"/>
                <a:gd name="connsiteX172" fmla="*/ 169138 w 1050399"/>
                <a:gd name="connsiteY172" fmla="*/ 1008720 h 1341691"/>
                <a:gd name="connsiteX173" fmla="*/ 192253 w 1050399"/>
                <a:gd name="connsiteY173" fmla="*/ 1029061 h 1341691"/>
                <a:gd name="connsiteX174" fmla="*/ 217679 w 1050399"/>
                <a:gd name="connsiteY174" fmla="*/ 1081300 h 1341691"/>
                <a:gd name="connsiteX175" fmla="*/ 229236 w 1050399"/>
                <a:gd name="connsiteY175" fmla="*/ 1115047 h 1341691"/>
                <a:gd name="connsiteX176" fmla="*/ 219528 w 1050399"/>
                <a:gd name="connsiteY176" fmla="*/ 1142784 h 1341691"/>
                <a:gd name="connsiteX177" fmla="*/ 204734 w 1050399"/>
                <a:gd name="connsiteY177" fmla="*/ 1169597 h 1341691"/>
                <a:gd name="connsiteX178" fmla="*/ 166364 w 1050399"/>
                <a:gd name="connsiteY178" fmla="*/ 1205656 h 1341691"/>
                <a:gd name="connsiteX179" fmla="*/ 121984 w 1050399"/>
                <a:gd name="connsiteY179" fmla="*/ 1221374 h 1341691"/>
                <a:gd name="connsiteX180" fmla="*/ 98870 w 1050399"/>
                <a:gd name="connsiteY180" fmla="*/ 1236167 h 1341691"/>
                <a:gd name="connsiteX181" fmla="*/ 75293 w 1050399"/>
                <a:gd name="connsiteY181" fmla="*/ 1250036 h 1341691"/>
                <a:gd name="connsiteX182" fmla="*/ 56339 w 1050399"/>
                <a:gd name="connsiteY182" fmla="*/ 1241253 h 1341691"/>
                <a:gd name="connsiteX183" fmla="*/ 68821 w 1050399"/>
                <a:gd name="connsiteY183" fmla="*/ 1228308 h 1341691"/>
                <a:gd name="connsiteX184" fmla="*/ 81303 w 1050399"/>
                <a:gd name="connsiteY184" fmla="*/ 1226459 h 1341691"/>
                <a:gd name="connsiteX185" fmla="*/ 78991 w 1050399"/>
                <a:gd name="connsiteY185" fmla="*/ 1210741 h 1341691"/>
                <a:gd name="connsiteX186" fmla="*/ 66047 w 1050399"/>
                <a:gd name="connsiteY186" fmla="*/ 1208892 h 1341691"/>
                <a:gd name="connsiteX187" fmla="*/ 63735 w 1050399"/>
                <a:gd name="connsiteY187" fmla="*/ 1178843 h 1341691"/>
                <a:gd name="connsiteX188" fmla="*/ 60499 w 1050399"/>
                <a:gd name="connsiteY188" fmla="*/ 1127991 h 1341691"/>
                <a:gd name="connsiteX189" fmla="*/ 50791 w 1050399"/>
                <a:gd name="connsiteY189" fmla="*/ 1106726 h 1341691"/>
                <a:gd name="connsiteX190" fmla="*/ 48942 w 1050399"/>
                <a:gd name="connsiteY190" fmla="*/ 1054487 h 1341691"/>
                <a:gd name="connsiteX191" fmla="*/ 35073 w 1050399"/>
                <a:gd name="connsiteY191" fmla="*/ 1048015 h 1341691"/>
                <a:gd name="connsiteX192" fmla="*/ 33224 w 1050399"/>
                <a:gd name="connsiteY192" fmla="*/ 1083149 h 1341691"/>
                <a:gd name="connsiteX193" fmla="*/ 39696 w 1050399"/>
                <a:gd name="connsiteY193" fmla="*/ 1131227 h 1341691"/>
                <a:gd name="connsiteX194" fmla="*/ 41545 w 1050399"/>
                <a:gd name="connsiteY194" fmla="*/ 1223685 h 1341691"/>
                <a:gd name="connsiteX195" fmla="*/ 44782 w 1050399"/>
                <a:gd name="connsiteY195" fmla="*/ 1298114 h 1341691"/>
                <a:gd name="connsiteX196" fmla="*/ 41545 w 1050399"/>
                <a:gd name="connsiteY196" fmla="*/ 1334173 h 1341691"/>
                <a:gd name="connsiteX197" fmla="*/ 53103 w 1050399"/>
                <a:gd name="connsiteY197" fmla="*/ 1332786 h 134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050399" h="1341691">
                  <a:moveTo>
                    <a:pt x="53103" y="1332786"/>
                  </a:moveTo>
                  <a:cubicBezTo>
                    <a:pt x="60962" y="1331399"/>
                    <a:pt x="75755" y="1314295"/>
                    <a:pt x="75755" y="1310134"/>
                  </a:cubicBezTo>
                  <a:cubicBezTo>
                    <a:pt x="75755" y="1305973"/>
                    <a:pt x="77142" y="1290255"/>
                    <a:pt x="81303" y="1284708"/>
                  </a:cubicBezTo>
                  <a:cubicBezTo>
                    <a:pt x="85463" y="1279160"/>
                    <a:pt x="96096" y="1266216"/>
                    <a:pt x="102568" y="1267141"/>
                  </a:cubicBezTo>
                  <a:cubicBezTo>
                    <a:pt x="109040" y="1268528"/>
                    <a:pt x="164053" y="1276387"/>
                    <a:pt x="173299" y="1283321"/>
                  </a:cubicBezTo>
                  <a:cubicBezTo>
                    <a:pt x="182544" y="1289793"/>
                    <a:pt x="202885" y="1296728"/>
                    <a:pt x="214905" y="1304586"/>
                  </a:cubicBezTo>
                  <a:cubicBezTo>
                    <a:pt x="226924" y="1312445"/>
                    <a:pt x="272229" y="1327239"/>
                    <a:pt x="285635" y="1331399"/>
                  </a:cubicBezTo>
                  <a:cubicBezTo>
                    <a:pt x="299042" y="1335560"/>
                    <a:pt x="315222" y="1334173"/>
                    <a:pt x="332327" y="1337871"/>
                  </a:cubicBezTo>
                  <a:cubicBezTo>
                    <a:pt x="349894" y="1342032"/>
                    <a:pt x="362838" y="1344344"/>
                    <a:pt x="365612" y="1336485"/>
                  </a:cubicBezTo>
                  <a:cubicBezTo>
                    <a:pt x="368385" y="1328626"/>
                    <a:pt x="374858" y="1313832"/>
                    <a:pt x="369772" y="1303199"/>
                  </a:cubicBezTo>
                  <a:cubicBezTo>
                    <a:pt x="364225" y="1292567"/>
                    <a:pt x="360527" y="1279160"/>
                    <a:pt x="357753" y="1272688"/>
                  </a:cubicBezTo>
                  <a:cubicBezTo>
                    <a:pt x="354979" y="1266216"/>
                    <a:pt x="361913" y="1254197"/>
                    <a:pt x="369772" y="1255121"/>
                  </a:cubicBezTo>
                  <a:cubicBezTo>
                    <a:pt x="377631" y="1256508"/>
                    <a:pt x="415077" y="1252347"/>
                    <a:pt x="425710" y="1255121"/>
                  </a:cubicBezTo>
                  <a:cubicBezTo>
                    <a:pt x="436342" y="1257895"/>
                    <a:pt x="464542" y="1264367"/>
                    <a:pt x="472401" y="1262980"/>
                  </a:cubicBezTo>
                  <a:cubicBezTo>
                    <a:pt x="480260" y="1261593"/>
                    <a:pt x="488581" y="1270839"/>
                    <a:pt x="484421" y="1276387"/>
                  </a:cubicBezTo>
                  <a:cubicBezTo>
                    <a:pt x="480260" y="1281934"/>
                    <a:pt x="469627" y="1289793"/>
                    <a:pt x="472401" y="1294878"/>
                  </a:cubicBezTo>
                  <a:cubicBezTo>
                    <a:pt x="475175" y="1300426"/>
                    <a:pt x="471014" y="1309672"/>
                    <a:pt x="485808" y="1311059"/>
                  </a:cubicBezTo>
                  <a:cubicBezTo>
                    <a:pt x="500601" y="1312445"/>
                    <a:pt x="515394" y="1316606"/>
                    <a:pt x="531112" y="1312445"/>
                  </a:cubicBezTo>
                  <a:cubicBezTo>
                    <a:pt x="547292" y="1308285"/>
                    <a:pt x="561623" y="1305973"/>
                    <a:pt x="565784" y="1292567"/>
                  </a:cubicBezTo>
                  <a:cubicBezTo>
                    <a:pt x="569945" y="1279160"/>
                    <a:pt x="571331" y="1264367"/>
                    <a:pt x="577804" y="1255121"/>
                  </a:cubicBezTo>
                  <a:cubicBezTo>
                    <a:pt x="584276" y="1245876"/>
                    <a:pt x="592597" y="1233856"/>
                    <a:pt x="597682" y="1221836"/>
                  </a:cubicBezTo>
                  <a:cubicBezTo>
                    <a:pt x="603230" y="1209817"/>
                    <a:pt x="611088" y="1193636"/>
                    <a:pt x="620334" y="1187164"/>
                  </a:cubicBezTo>
                  <a:cubicBezTo>
                    <a:pt x="629580" y="1180692"/>
                    <a:pt x="648534" y="1165899"/>
                    <a:pt x="656393" y="1163125"/>
                  </a:cubicBezTo>
                  <a:cubicBezTo>
                    <a:pt x="664252" y="1160352"/>
                    <a:pt x="680432" y="1158965"/>
                    <a:pt x="684593" y="1167286"/>
                  </a:cubicBezTo>
                  <a:cubicBezTo>
                    <a:pt x="688753" y="1175145"/>
                    <a:pt x="703085" y="1194099"/>
                    <a:pt x="703085" y="1203345"/>
                  </a:cubicBezTo>
                  <a:cubicBezTo>
                    <a:pt x="703085" y="1212590"/>
                    <a:pt x="707245" y="1230158"/>
                    <a:pt x="710943" y="1236630"/>
                  </a:cubicBezTo>
                  <a:cubicBezTo>
                    <a:pt x="715104" y="1243102"/>
                    <a:pt x="722963" y="1256508"/>
                    <a:pt x="730822" y="1256508"/>
                  </a:cubicBezTo>
                  <a:cubicBezTo>
                    <a:pt x="738681" y="1256508"/>
                    <a:pt x="759022" y="1264367"/>
                    <a:pt x="762720" y="1256508"/>
                  </a:cubicBezTo>
                  <a:cubicBezTo>
                    <a:pt x="766881" y="1248649"/>
                    <a:pt x="762720" y="1231082"/>
                    <a:pt x="769192" y="1226921"/>
                  </a:cubicBezTo>
                  <a:cubicBezTo>
                    <a:pt x="775664" y="1222761"/>
                    <a:pt x="794618" y="1224148"/>
                    <a:pt x="803864" y="1213515"/>
                  </a:cubicBezTo>
                  <a:cubicBezTo>
                    <a:pt x="813110" y="1202882"/>
                    <a:pt x="833451" y="1180230"/>
                    <a:pt x="839923" y="1170984"/>
                  </a:cubicBezTo>
                  <a:cubicBezTo>
                    <a:pt x="846395" y="1161738"/>
                    <a:pt x="856103" y="1142784"/>
                    <a:pt x="858414" y="1127067"/>
                  </a:cubicBezTo>
                  <a:cubicBezTo>
                    <a:pt x="861188" y="1110886"/>
                    <a:pt x="869047" y="1091008"/>
                    <a:pt x="870434" y="1076215"/>
                  </a:cubicBezTo>
                  <a:cubicBezTo>
                    <a:pt x="871821" y="1061421"/>
                    <a:pt x="879680" y="1049402"/>
                    <a:pt x="869047" y="1046628"/>
                  </a:cubicBezTo>
                  <a:cubicBezTo>
                    <a:pt x="858414" y="1043854"/>
                    <a:pt x="837149" y="1038769"/>
                    <a:pt x="834375" y="1031834"/>
                  </a:cubicBezTo>
                  <a:cubicBezTo>
                    <a:pt x="831602" y="1025362"/>
                    <a:pt x="819582" y="1005022"/>
                    <a:pt x="823743" y="1001323"/>
                  </a:cubicBezTo>
                  <a:cubicBezTo>
                    <a:pt x="827903" y="997162"/>
                    <a:pt x="843621" y="985143"/>
                    <a:pt x="849169" y="980058"/>
                  </a:cubicBezTo>
                  <a:cubicBezTo>
                    <a:pt x="854716" y="974510"/>
                    <a:pt x="867660" y="950471"/>
                    <a:pt x="875981" y="950471"/>
                  </a:cubicBezTo>
                  <a:cubicBezTo>
                    <a:pt x="884303" y="950471"/>
                    <a:pt x="894473" y="951858"/>
                    <a:pt x="902794" y="946310"/>
                  </a:cubicBezTo>
                  <a:cubicBezTo>
                    <a:pt x="910653" y="940763"/>
                    <a:pt x="930994" y="938452"/>
                    <a:pt x="937466" y="937065"/>
                  </a:cubicBezTo>
                  <a:cubicBezTo>
                    <a:pt x="940702" y="936602"/>
                    <a:pt x="949486" y="936140"/>
                    <a:pt x="959194" y="935678"/>
                  </a:cubicBezTo>
                  <a:cubicBezTo>
                    <a:pt x="954109" y="928281"/>
                    <a:pt x="963355" y="917186"/>
                    <a:pt x="974912" y="911639"/>
                  </a:cubicBezTo>
                  <a:cubicBezTo>
                    <a:pt x="986931" y="905629"/>
                    <a:pt x="993404" y="905629"/>
                    <a:pt x="1011433" y="903317"/>
                  </a:cubicBezTo>
                  <a:cubicBezTo>
                    <a:pt x="1029925" y="901006"/>
                    <a:pt x="1033161" y="898232"/>
                    <a:pt x="1040557" y="895921"/>
                  </a:cubicBezTo>
                  <a:cubicBezTo>
                    <a:pt x="1047954" y="893609"/>
                    <a:pt x="1047954" y="865410"/>
                    <a:pt x="1048879" y="850616"/>
                  </a:cubicBezTo>
                  <a:cubicBezTo>
                    <a:pt x="1050265" y="835823"/>
                    <a:pt x="1048879" y="832125"/>
                    <a:pt x="1050265" y="822416"/>
                  </a:cubicBezTo>
                  <a:cubicBezTo>
                    <a:pt x="1051652" y="812708"/>
                    <a:pt x="1041944" y="809010"/>
                    <a:pt x="1036859" y="801613"/>
                  </a:cubicBezTo>
                  <a:cubicBezTo>
                    <a:pt x="1031774" y="794217"/>
                    <a:pt x="1017443" y="797915"/>
                    <a:pt x="1008659" y="796528"/>
                  </a:cubicBezTo>
                  <a:cubicBezTo>
                    <a:pt x="1000338" y="795141"/>
                    <a:pt x="986931" y="795141"/>
                    <a:pt x="976761" y="789132"/>
                  </a:cubicBezTo>
                  <a:cubicBezTo>
                    <a:pt x="967515" y="783122"/>
                    <a:pt x="967978" y="766017"/>
                    <a:pt x="968440" y="757233"/>
                  </a:cubicBezTo>
                  <a:cubicBezTo>
                    <a:pt x="958732" y="754922"/>
                    <a:pt x="947637" y="751686"/>
                    <a:pt x="941165" y="742902"/>
                  </a:cubicBezTo>
                  <a:cubicBezTo>
                    <a:pt x="930994" y="729034"/>
                    <a:pt x="918050" y="720712"/>
                    <a:pt x="912040" y="705919"/>
                  </a:cubicBezTo>
                  <a:cubicBezTo>
                    <a:pt x="906030" y="691126"/>
                    <a:pt x="912040" y="675870"/>
                    <a:pt x="898171" y="675870"/>
                  </a:cubicBezTo>
                  <a:cubicBezTo>
                    <a:pt x="884303" y="675870"/>
                    <a:pt x="867198" y="682804"/>
                    <a:pt x="865349" y="674021"/>
                  </a:cubicBezTo>
                  <a:cubicBezTo>
                    <a:pt x="863500" y="665237"/>
                    <a:pt x="860264" y="642123"/>
                    <a:pt x="860264" y="631028"/>
                  </a:cubicBezTo>
                  <a:cubicBezTo>
                    <a:pt x="860264" y="619933"/>
                    <a:pt x="854254" y="613923"/>
                    <a:pt x="838074" y="611149"/>
                  </a:cubicBezTo>
                  <a:cubicBezTo>
                    <a:pt x="821893" y="608376"/>
                    <a:pt x="808949" y="599130"/>
                    <a:pt x="808025" y="591271"/>
                  </a:cubicBezTo>
                  <a:cubicBezTo>
                    <a:pt x="807100" y="583412"/>
                    <a:pt x="821893" y="572317"/>
                    <a:pt x="825129" y="565382"/>
                  </a:cubicBezTo>
                  <a:cubicBezTo>
                    <a:pt x="827903" y="558448"/>
                    <a:pt x="835300" y="545504"/>
                    <a:pt x="832988" y="536258"/>
                  </a:cubicBezTo>
                  <a:cubicBezTo>
                    <a:pt x="831139" y="527475"/>
                    <a:pt x="827903" y="515455"/>
                    <a:pt x="819120" y="502049"/>
                  </a:cubicBezTo>
                  <a:cubicBezTo>
                    <a:pt x="810336" y="489104"/>
                    <a:pt x="802939" y="472924"/>
                    <a:pt x="794156" y="458131"/>
                  </a:cubicBezTo>
                  <a:cubicBezTo>
                    <a:pt x="785372" y="443337"/>
                    <a:pt x="771966" y="434092"/>
                    <a:pt x="761333" y="425308"/>
                  </a:cubicBezTo>
                  <a:cubicBezTo>
                    <a:pt x="750238" y="416525"/>
                    <a:pt x="733133" y="409128"/>
                    <a:pt x="730360" y="391099"/>
                  </a:cubicBezTo>
                  <a:cubicBezTo>
                    <a:pt x="727586" y="373069"/>
                    <a:pt x="732209" y="360125"/>
                    <a:pt x="728511" y="346256"/>
                  </a:cubicBezTo>
                  <a:cubicBezTo>
                    <a:pt x="724350" y="332388"/>
                    <a:pt x="718340" y="318057"/>
                    <a:pt x="702622" y="321293"/>
                  </a:cubicBezTo>
                  <a:cubicBezTo>
                    <a:pt x="686442" y="324066"/>
                    <a:pt x="679508" y="328227"/>
                    <a:pt x="666563" y="327302"/>
                  </a:cubicBezTo>
                  <a:cubicBezTo>
                    <a:pt x="653619" y="326378"/>
                    <a:pt x="643449" y="320368"/>
                    <a:pt x="633741" y="320368"/>
                  </a:cubicBezTo>
                  <a:cubicBezTo>
                    <a:pt x="623570" y="320368"/>
                    <a:pt x="615711" y="314358"/>
                    <a:pt x="609702" y="300489"/>
                  </a:cubicBezTo>
                  <a:cubicBezTo>
                    <a:pt x="603692" y="286621"/>
                    <a:pt x="596758" y="257496"/>
                    <a:pt x="591672" y="248713"/>
                  </a:cubicBezTo>
                  <a:cubicBezTo>
                    <a:pt x="586587" y="239929"/>
                    <a:pt x="587512" y="233919"/>
                    <a:pt x="580577" y="227910"/>
                  </a:cubicBezTo>
                  <a:cubicBezTo>
                    <a:pt x="575492" y="223287"/>
                    <a:pt x="561623" y="216815"/>
                    <a:pt x="551915" y="212192"/>
                  </a:cubicBezTo>
                  <a:cubicBezTo>
                    <a:pt x="552378" y="213116"/>
                    <a:pt x="552378" y="214041"/>
                    <a:pt x="552378" y="214966"/>
                  </a:cubicBezTo>
                  <a:cubicBezTo>
                    <a:pt x="554227" y="221900"/>
                    <a:pt x="544519" y="222825"/>
                    <a:pt x="538509" y="226985"/>
                  </a:cubicBezTo>
                  <a:cubicBezTo>
                    <a:pt x="532499" y="231146"/>
                    <a:pt x="525565" y="244090"/>
                    <a:pt x="530650" y="251024"/>
                  </a:cubicBezTo>
                  <a:cubicBezTo>
                    <a:pt x="535735" y="257959"/>
                    <a:pt x="540820" y="262119"/>
                    <a:pt x="542669" y="273214"/>
                  </a:cubicBezTo>
                  <a:cubicBezTo>
                    <a:pt x="544519" y="284309"/>
                    <a:pt x="544519" y="293093"/>
                    <a:pt x="537584" y="299103"/>
                  </a:cubicBezTo>
                  <a:cubicBezTo>
                    <a:pt x="530650" y="305112"/>
                    <a:pt x="509384" y="312047"/>
                    <a:pt x="501525" y="308348"/>
                  </a:cubicBezTo>
                  <a:cubicBezTo>
                    <a:pt x="493666" y="304188"/>
                    <a:pt x="469627" y="310198"/>
                    <a:pt x="457146" y="306499"/>
                  </a:cubicBezTo>
                  <a:cubicBezTo>
                    <a:pt x="445126" y="302339"/>
                    <a:pt x="435880" y="291244"/>
                    <a:pt x="435880" y="283385"/>
                  </a:cubicBezTo>
                  <a:cubicBezTo>
                    <a:pt x="435880" y="275526"/>
                    <a:pt x="440503" y="243628"/>
                    <a:pt x="432644" y="241316"/>
                  </a:cubicBezTo>
                  <a:cubicBezTo>
                    <a:pt x="423398" y="238080"/>
                    <a:pt x="420624" y="230221"/>
                    <a:pt x="419700" y="225136"/>
                  </a:cubicBezTo>
                  <a:cubicBezTo>
                    <a:pt x="418775" y="220051"/>
                    <a:pt x="425710" y="206182"/>
                    <a:pt x="423860" y="200172"/>
                  </a:cubicBezTo>
                  <a:cubicBezTo>
                    <a:pt x="422011" y="194162"/>
                    <a:pt x="419700" y="184917"/>
                    <a:pt x="418775" y="181218"/>
                  </a:cubicBezTo>
                  <a:cubicBezTo>
                    <a:pt x="417851" y="177058"/>
                    <a:pt x="411841" y="169199"/>
                    <a:pt x="404907" y="171048"/>
                  </a:cubicBezTo>
                  <a:cubicBezTo>
                    <a:pt x="397972" y="172897"/>
                    <a:pt x="391962" y="183067"/>
                    <a:pt x="391962" y="188153"/>
                  </a:cubicBezTo>
                  <a:cubicBezTo>
                    <a:pt x="391962" y="193238"/>
                    <a:pt x="397048" y="206182"/>
                    <a:pt x="391038" y="208031"/>
                  </a:cubicBezTo>
                  <a:cubicBezTo>
                    <a:pt x="385028" y="209880"/>
                    <a:pt x="373933" y="208031"/>
                    <a:pt x="368848" y="206182"/>
                  </a:cubicBezTo>
                  <a:cubicBezTo>
                    <a:pt x="363763" y="204333"/>
                    <a:pt x="342959" y="194162"/>
                    <a:pt x="332789" y="188153"/>
                  </a:cubicBezTo>
                  <a:cubicBezTo>
                    <a:pt x="322619" y="182143"/>
                    <a:pt x="319845" y="177058"/>
                    <a:pt x="307825" y="172897"/>
                  </a:cubicBezTo>
                  <a:cubicBezTo>
                    <a:pt x="295806" y="168736"/>
                    <a:pt x="264832" y="168736"/>
                    <a:pt x="258822" y="166887"/>
                  </a:cubicBezTo>
                  <a:cubicBezTo>
                    <a:pt x="252813" y="165038"/>
                    <a:pt x="235708" y="159953"/>
                    <a:pt x="227849" y="160877"/>
                  </a:cubicBezTo>
                  <a:cubicBezTo>
                    <a:pt x="219990" y="161802"/>
                    <a:pt x="208895" y="171048"/>
                    <a:pt x="207970" y="177982"/>
                  </a:cubicBezTo>
                  <a:cubicBezTo>
                    <a:pt x="207046" y="184917"/>
                    <a:pt x="194102" y="191851"/>
                    <a:pt x="192715" y="185841"/>
                  </a:cubicBezTo>
                  <a:cubicBezTo>
                    <a:pt x="191790" y="179831"/>
                    <a:pt x="190866" y="158566"/>
                    <a:pt x="193639" y="153943"/>
                  </a:cubicBezTo>
                  <a:cubicBezTo>
                    <a:pt x="196875" y="148858"/>
                    <a:pt x="206584" y="136838"/>
                    <a:pt x="202885" y="130829"/>
                  </a:cubicBezTo>
                  <a:cubicBezTo>
                    <a:pt x="198725" y="124819"/>
                    <a:pt x="185780" y="122970"/>
                    <a:pt x="170987" y="126668"/>
                  </a:cubicBezTo>
                  <a:cubicBezTo>
                    <a:pt x="155731" y="130829"/>
                    <a:pt x="140938" y="139612"/>
                    <a:pt x="139089" y="129904"/>
                  </a:cubicBezTo>
                  <a:cubicBezTo>
                    <a:pt x="137240" y="119733"/>
                    <a:pt x="146023" y="104016"/>
                    <a:pt x="140014" y="99855"/>
                  </a:cubicBezTo>
                  <a:cubicBezTo>
                    <a:pt x="134004" y="95694"/>
                    <a:pt x="115974" y="93845"/>
                    <a:pt x="120135" y="86911"/>
                  </a:cubicBezTo>
                  <a:cubicBezTo>
                    <a:pt x="124296" y="79977"/>
                    <a:pt x="125220" y="51777"/>
                    <a:pt x="130305" y="44842"/>
                  </a:cubicBezTo>
                  <a:cubicBezTo>
                    <a:pt x="135391" y="37908"/>
                    <a:pt x="136315" y="20803"/>
                    <a:pt x="139551" y="13869"/>
                  </a:cubicBezTo>
                  <a:cubicBezTo>
                    <a:pt x="142787" y="6934"/>
                    <a:pt x="142787" y="0"/>
                    <a:pt x="134466" y="0"/>
                  </a:cubicBezTo>
                  <a:cubicBezTo>
                    <a:pt x="126607" y="0"/>
                    <a:pt x="118286" y="10170"/>
                    <a:pt x="112276" y="17105"/>
                  </a:cubicBezTo>
                  <a:cubicBezTo>
                    <a:pt x="106266" y="24039"/>
                    <a:pt x="103030" y="36983"/>
                    <a:pt x="102106" y="45305"/>
                  </a:cubicBezTo>
                  <a:cubicBezTo>
                    <a:pt x="101181" y="53164"/>
                    <a:pt x="98870" y="74429"/>
                    <a:pt x="95171" y="80439"/>
                  </a:cubicBezTo>
                  <a:cubicBezTo>
                    <a:pt x="91011" y="86449"/>
                    <a:pt x="79916" y="99393"/>
                    <a:pt x="78067" y="109563"/>
                  </a:cubicBezTo>
                  <a:cubicBezTo>
                    <a:pt x="76217" y="119733"/>
                    <a:pt x="78067" y="122507"/>
                    <a:pt x="70208" y="136838"/>
                  </a:cubicBezTo>
                  <a:cubicBezTo>
                    <a:pt x="62349" y="150707"/>
                    <a:pt x="52178" y="165963"/>
                    <a:pt x="52178" y="165963"/>
                  </a:cubicBezTo>
                  <a:cubicBezTo>
                    <a:pt x="52178" y="165963"/>
                    <a:pt x="51254" y="173822"/>
                    <a:pt x="52178" y="190926"/>
                  </a:cubicBezTo>
                  <a:cubicBezTo>
                    <a:pt x="53103" y="208031"/>
                    <a:pt x="54027" y="257034"/>
                    <a:pt x="54027" y="278299"/>
                  </a:cubicBezTo>
                  <a:cubicBezTo>
                    <a:pt x="54027" y="299565"/>
                    <a:pt x="52178" y="314358"/>
                    <a:pt x="47093" y="336548"/>
                  </a:cubicBezTo>
                  <a:cubicBezTo>
                    <a:pt x="42008" y="358738"/>
                    <a:pt x="37847" y="376768"/>
                    <a:pt x="39234" y="384627"/>
                  </a:cubicBezTo>
                  <a:cubicBezTo>
                    <a:pt x="40159" y="392485"/>
                    <a:pt x="32300" y="412826"/>
                    <a:pt x="32300" y="418836"/>
                  </a:cubicBezTo>
                  <a:cubicBezTo>
                    <a:pt x="32300" y="424846"/>
                    <a:pt x="31375" y="435941"/>
                    <a:pt x="36460" y="438715"/>
                  </a:cubicBezTo>
                  <a:cubicBezTo>
                    <a:pt x="41545" y="441951"/>
                    <a:pt x="50329" y="437790"/>
                    <a:pt x="51716" y="429469"/>
                  </a:cubicBezTo>
                  <a:cubicBezTo>
                    <a:pt x="52640" y="421610"/>
                    <a:pt x="54952" y="394335"/>
                    <a:pt x="54952" y="386476"/>
                  </a:cubicBezTo>
                  <a:cubicBezTo>
                    <a:pt x="54952" y="378617"/>
                    <a:pt x="58188" y="367522"/>
                    <a:pt x="62811" y="364286"/>
                  </a:cubicBezTo>
                  <a:cubicBezTo>
                    <a:pt x="67896" y="361050"/>
                    <a:pt x="102106" y="368446"/>
                    <a:pt x="108115" y="373532"/>
                  </a:cubicBezTo>
                  <a:cubicBezTo>
                    <a:pt x="114125" y="378617"/>
                    <a:pt x="121984" y="386476"/>
                    <a:pt x="130305" y="387400"/>
                  </a:cubicBezTo>
                  <a:cubicBezTo>
                    <a:pt x="138164" y="388325"/>
                    <a:pt x="150184" y="407279"/>
                    <a:pt x="141400" y="406354"/>
                  </a:cubicBezTo>
                  <a:cubicBezTo>
                    <a:pt x="132155" y="405430"/>
                    <a:pt x="122446" y="407279"/>
                    <a:pt x="116437" y="406354"/>
                  </a:cubicBezTo>
                  <a:cubicBezTo>
                    <a:pt x="110427" y="405430"/>
                    <a:pt x="103493" y="395259"/>
                    <a:pt x="97483" y="395259"/>
                  </a:cubicBezTo>
                  <a:cubicBezTo>
                    <a:pt x="91473" y="395259"/>
                    <a:pt x="87312" y="395259"/>
                    <a:pt x="82227" y="400344"/>
                  </a:cubicBezTo>
                  <a:cubicBezTo>
                    <a:pt x="77142" y="405430"/>
                    <a:pt x="77142" y="414213"/>
                    <a:pt x="77142" y="418374"/>
                  </a:cubicBezTo>
                  <a:cubicBezTo>
                    <a:pt x="77142" y="425308"/>
                    <a:pt x="85925" y="436403"/>
                    <a:pt x="88699" y="440101"/>
                  </a:cubicBezTo>
                  <a:cubicBezTo>
                    <a:pt x="91473" y="443800"/>
                    <a:pt x="100257" y="451196"/>
                    <a:pt x="106266" y="454433"/>
                  </a:cubicBezTo>
                  <a:cubicBezTo>
                    <a:pt x="112276" y="457669"/>
                    <a:pt x="119673" y="464603"/>
                    <a:pt x="121984" y="467377"/>
                  </a:cubicBezTo>
                  <a:cubicBezTo>
                    <a:pt x="124296" y="470150"/>
                    <a:pt x="126607" y="478009"/>
                    <a:pt x="132617" y="481708"/>
                  </a:cubicBezTo>
                  <a:cubicBezTo>
                    <a:pt x="138627" y="485406"/>
                    <a:pt x="147410" y="495114"/>
                    <a:pt x="152495" y="496501"/>
                  </a:cubicBezTo>
                  <a:cubicBezTo>
                    <a:pt x="157581" y="497888"/>
                    <a:pt x="171449" y="504360"/>
                    <a:pt x="174223" y="508058"/>
                  </a:cubicBezTo>
                  <a:cubicBezTo>
                    <a:pt x="176997" y="511757"/>
                    <a:pt x="186243" y="516842"/>
                    <a:pt x="188554" y="521927"/>
                  </a:cubicBezTo>
                  <a:cubicBezTo>
                    <a:pt x="190866" y="526550"/>
                    <a:pt x="189479" y="535796"/>
                    <a:pt x="186705" y="538570"/>
                  </a:cubicBezTo>
                  <a:cubicBezTo>
                    <a:pt x="183931" y="541343"/>
                    <a:pt x="172836" y="550127"/>
                    <a:pt x="167751" y="551976"/>
                  </a:cubicBezTo>
                  <a:cubicBezTo>
                    <a:pt x="163128" y="553363"/>
                    <a:pt x="160817" y="559373"/>
                    <a:pt x="157118" y="562609"/>
                  </a:cubicBezTo>
                  <a:cubicBezTo>
                    <a:pt x="152958" y="566307"/>
                    <a:pt x="144174" y="572317"/>
                    <a:pt x="140476" y="570930"/>
                  </a:cubicBezTo>
                  <a:cubicBezTo>
                    <a:pt x="136315" y="569543"/>
                    <a:pt x="134928" y="563071"/>
                    <a:pt x="138164" y="559373"/>
                  </a:cubicBezTo>
                  <a:cubicBezTo>
                    <a:pt x="141400" y="555674"/>
                    <a:pt x="143250" y="549202"/>
                    <a:pt x="142787" y="543655"/>
                  </a:cubicBezTo>
                  <a:cubicBezTo>
                    <a:pt x="142325" y="538107"/>
                    <a:pt x="143250" y="521927"/>
                    <a:pt x="138627" y="520078"/>
                  </a:cubicBezTo>
                  <a:cubicBezTo>
                    <a:pt x="134004" y="518229"/>
                    <a:pt x="128919" y="520078"/>
                    <a:pt x="122909" y="521465"/>
                  </a:cubicBezTo>
                  <a:cubicBezTo>
                    <a:pt x="116899" y="522852"/>
                    <a:pt x="106266" y="526550"/>
                    <a:pt x="97945" y="525163"/>
                  </a:cubicBezTo>
                  <a:cubicBezTo>
                    <a:pt x="89624" y="523776"/>
                    <a:pt x="81765" y="526550"/>
                    <a:pt x="81765" y="521465"/>
                  </a:cubicBezTo>
                  <a:cubicBezTo>
                    <a:pt x="81765" y="516842"/>
                    <a:pt x="85925" y="507596"/>
                    <a:pt x="80378" y="507134"/>
                  </a:cubicBezTo>
                  <a:cubicBezTo>
                    <a:pt x="74830" y="506671"/>
                    <a:pt x="69283" y="507596"/>
                    <a:pt x="63273" y="506209"/>
                  </a:cubicBezTo>
                  <a:cubicBezTo>
                    <a:pt x="57263" y="504822"/>
                    <a:pt x="52640" y="502973"/>
                    <a:pt x="52640" y="500199"/>
                  </a:cubicBezTo>
                  <a:cubicBezTo>
                    <a:pt x="52178" y="497426"/>
                    <a:pt x="54027" y="474773"/>
                    <a:pt x="51716" y="472000"/>
                  </a:cubicBezTo>
                  <a:cubicBezTo>
                    <a:pt x="49404" y="469226"/>
                    <a:pt x="42008" y="478934"/>
                    <a:pt x="41083" y="485406"/>
                  </a:cubicBezTo>
                  <a:cubicBezTo>
                    <a:pt x="40159" y="491878"/>
                    <a:pt x="35998" y="508521"/>
                    <a:pt x="35998" y="519153"/>
                  </a:cubicBezTo>
                  <a:cubicBezTo>
                    <a:pt x="35998" y="529786"/>
                    <a:pt x="35998" y="559835"/>
                    <a:pt x="36923" y="563533"/>
                  </a:cubicBezTo>
                  <a:cubicBezTo>
                    <a:pt x="37847" y="566769"/>
                    <a:pt x="44319" y="573241"/>
                    <a:pt x="45244" y="588035"/>
                  </a:cubicBezTo>
                  <a:cubicBezTo>
                    <a:pt x="46168" y="602828"/>
                    <a:pt x="48480" y="643047"/>
                    <a:pt x="46168" y="657378"/>
                  </a:cubicBezTo>
                  <a:cubicBezTo>
                    <a:pt x="43857" y="672172"/>
                    <a:pt x="42008" y="683729"/>
                    <a:pt x="38772" y="697598"/>
                  </a:cubicBezTo>
                  <a:cubicBezTo>
                    <a:pt x="35536" y="711466"/>
                    <a:pt x="34611" y="717939"/>
                    <a:pt x="29988" y="731345"/>
                  </a:cubicBezTo>
                  <a:cubicBezTo>
                    <a:pt x="24903" y="744289"/>
                    <a:pt x="23516" y="748450"/>
                    <a:pt x="17506" y="762319"/>
                  </a:cubicBezTo>
                  <a:cubicBezTo>
                    <a:pt x="11959" y="776187"/>
                    <a:pt x="11034" y="786820"/>
                    <a:pt x="8723" y="796066"/>
                  </a:cubicBezTo>
                  <a:cubicBezTo>
                    <a:pt x="6411" y="804849"/>
                    <a:pt x="-1910" y="809935"/>
                    <a:pt x="402" y="824728"/>
                  </a:cubicBezTo>
                  <a:cubicBezTo>
                    <a:pt x="2713" y="839521"/>
                    <a:pt x="5949" y="857551"/>
                    <a:pt x="6874" y="872806"/>
                  </a:cubicBezTo>
                  <a:cubicBezTo>
                    <a:pt x="7798" y="888524"/>
                    <a:pt x="5024" y="902393"/>
                    <a:pt x="5024" y="913488"/>
                  </a:cubicBezTo>
                  <a:cubicBezTo>
                    <a:pt x="5024" y="925045"/>
                    <a:pt x="5024" y="952783"/>
                    <a:pt x="4100" y="958330"/>
                  </a:cubicBezTo>
                  <a:cubicBezTo>
                    <a:pt x="3175" y="963878"/>
                    <a:pt x="-61" y="977284"/>
                    <a:pt x="6411" y="987917"/>
                  </a:cubicBezTo>
                  <a:cubicBezTo>
                    <a:pt x="12883" y="998550"/>
                    <a:pt x="20280" y="1001785"/>
                    <a:pt x="22592" y="1011031"/>
                  </a:cubicBezTo>
                  <a:cubicBezTo>
                    <a:pt x="24903" y="1019815"/>
                    <a:pt x="32300" y="1015192"/>
                    <a:pt x="33224" y="1007795"/>
                  </a:cubicBezTo>
                  <a:cubicBezTo>
                    <a:pt x="34149" y="1000399"/>
                    <a:pt x="38309" y="988379"/>
                    <a:pt x="34149" y="984218"/>
                  </a:cubicBezTo>
                  <a:cubicBezTo>
                    <a:pt x="29988" y="980058"/>
                    <a:pt x="23516" y="969425"/>
                    <a:pt x="23516" y="959717"/>
                  </a:cubicBezTo>
                  <a:cubicBezTo>
                    <a:pt x="23516" y="950009"/>
                    <a:pt x="21205" y="923658"/>
                    <a:pt x="25365" y="918111"/>
                  </a:cubicBezTo>
                  <a:cubicBezTo>
                    <a:pt x="29526" y="912563"/>
                    <a:pt x="34149" y="899157"/>
                    <a:pt x="34149" y="892685"/>
                  </a:cubicBezTo>
                  <a:cubicBezTo>
                    <a:pt x="34149" y="886213"/>
                    <a:pt x="35073" y="873268"/>
                    <a:pt x="30913" y="867259"/>
                  </a:cubicBezTo>
                  <a:cubicBezTo>
                    <a:pt x="26752" y="861711"/>
                    <a:pt x="23516" y="847842"/>
                    <a:pt x="23516" y="842757"/>
                  </a:cubicBezTo>
                  <a:cubicBezTo>
                    <a:pt x="23516" y="837672"/>
                    <a:pt x="29064" y="827964"/>
                    <a:pt x="31837" y="830275"/>
                  </a:cubicBezTo>
                  <a:cubicBezTo>
                    <a:pt x="34149" y="832587"/>
                    <a:pt x="61886" y="861249"/>
                    <a:pt x="71132" y="867259"/>
                  </a:cubicBezTo>
                  <a:cubicBezTo>
                    <a:pt x="79916" y="872806"/>
                    <a:pt x="98870" y="880203"/>
                    <a:pt x="108115" y="886675"/>
                  </a:cubicBezTo>
                  <a:cubicBezTo>
                    <a:pt x="116899" y="893147"/>
                    <a:pt x="135853" y="892223"/>
                    <a:pt x="143250" y="903780"/>
                  </a:cubicBezTo>
                  <a:cubicBezTo>
                    <a:pt x="150646" y="915337"/>
                    <a:pt x="159430" y="926894"/>
                    <a:pt x="162666" y="936602"/>
                  </a:cubicBezTo>
                  <a:cubicBezTo>
                    <a:pt x="165902" y="946310"/>
                    <a:pt x="164515" y="1002710"/>
                    <a:pt x="169138" y="1008720"/>
                  </a:cubicBezTo>
                  <a:cubicBezTo>
                    <a:pt x="174223" y="1014267"/>
                    <a:pt x="183007" y="1018428"/>
                    <a:pt x="192253" y="1029061"/>
                  </a:cubicBezTo>
                  <a:cubicBezTo>
                    <a:pt x="201036" y="1039693"/>
                    <a:pt x="211669" y="1066506"/>
                    <a:pt x="217679" y="1081300"/>
                  </a:cubicBezTo>
                  <a:cubicBezTo>
                    <a:pt x="223226" y="1096093"/>
                    <a:pt x="230623" y="1103490"/>
                    <a:pt x="229236" y="1115047"/>
                  </a:cubicBezTo>
                  <a:cubicBezTo>
                    <a:pt x="227387" y="1126604"/>
                    <a:pt x="223688" y="1131227"/>
                    <a:pt x="219528" y="1142784"/>
                  </a:cubicBezTo>
                  <a:cubicBezTo>
                    <a:pt x="215367" y="1154342"/>
                    <a:pt x="214442" y="1161738"/>
                    <a:pt x="204734" y="1169597"/>
                  </a:cubicBezTo>
                  <a:cubicBezTo>
                    <a:pt x="195026" y="1177919"/>
                    <a:pt x="182544" y="1198259"/>
                    <a:pt x="166364" y="1205656"/>
                  </a:cubicBezTo>
                  <a:cubicBezTo>
                    <a:pt x="150184" y="1213053"/>
                    <a:pt x="127069" y="1215364"/>
                    <a:pt x="121984" y="1221374"/>
                  </a:cubicBezTo>
                  <a:cubicBezTo>
                    <a:pt x="116899" y="1226921"/>
                    <a:pt x="106266" y="1231082"/>
                    <a:pt x="98870" y="1236167"/>
                  </a:cubicBezTo>
                  <a:cubicBezTo>
                    <a:pt x="91473" y="1241253"/>
                    <a:pt x="83152" y="1249111"/>
                    <a:pt x="75293" y="1250036"/>
                  </a:cubicBezTo>
                  <a:cubicBezTo>
                    <a:pt x="66972" y="1250961"/>
                    <a:pt x="56339" y="1245876"/>
                    <a:pt x="56339" y="1241253"/>
                  </a:cubicBezTo>
                  <a:cubicBezTo>
                    <a:pt x="56339" y="1236167"/>
                    <a:pt x="63735" y="1226459"/>
                    <a:pt x="68821" y="1228308"/>
                  </a:cubicBezTo>
                  <a:cubicBezTo>
                    <a:pt x="73906" y="1230158"/>
                    <a:pt x="82689" y="1230620"/>
                    <a:pt x="81303" y="1226459"/>
                  </a:cubicBezTo>
                  <a:cubicBezTo>
                    <a:pt x="79453" y="1222298"/>
                    <a:pt x="83614" y="1210741"/>
                    <a:pt x="78991" y="1210741"/>
                  </a:cubicBezTo>
                  <a:cubicBezTo>
                    <a:pt x="73906" y="1210741"/>
                    <a:pt x="66509" y="1213977"/>
                    <a:pt x="66047" y="1208892"/>
                  </a:cubicBezTo>
                  <a:cubicBezTo>
                    <a:pt x="65585" y="1203807"/>
                    <a:pt x="63735" y="1189938"/>
                    <a:pt x="63735" y="1178843"/>
                  </a:cubicBezTo>
                  <a:cubicBezTo>
                    <a:pt x="63735" y="1167748"/>
                    <a:pt x="65585" y="1133076"/>
                    <a:pt x="60499" y="1127991"/>
                  </a:cubicBezTo>
                  <a:cubicBezTo>
                    <a:pt x="55414" y="1122906"/>
                    <a:pt x="52178" y="1119208"/>
                    <a:pt x="50791" y="1106726"/>
                  </a:cubicBezTo>
                  <a:cubicBezTo>
                    <a:pt x="48942" y="1094244"/>
                    <a:pt x="50791" y="1060034"/>
                    <a:pt x="48942" y="1054487"/>
                  </a:cubicBezTo>
                  <a:cubicBezTo>
                    <a:pt x="47093" y="1048939"/>
                    <a:pt x="36460" y="1041543"/>
                    <a:pt x="35073" y="1048015"/>
                  </a:cubicBezTo>
                  <a:cubicBezTo>
                    <a:pt x="33224" y="1054487"/>
                    <a:pt x="29526" y="1072516"/>
                    <a:pt x="33224" y="1083149"/>
                  </a:cubicBezTo>
                  <a:cubicBezTo>
                    <a:pt x="37385" y="1093782"/>
                    <a:pt x="36460" y="1115971"/>
                    <a:pt x="39696" y="1131227"/>
                  </a:cubicBezTo>
                  <a:cubicBezTo>
                    <a:pt x="42932" y="1146945"/>
                    <a:pt x="41545" y="1203345"/>
                    <a:pt x="41545" y="1223685"/>
                  </a:cubicBezTo>
                  <a:cubicBezTo>
                    <a:pt x="41545" y="1244026"/>
                    <a:pt x="44782" y="1288406"/>
                    <a:pt x="44782" y="1298114"/>
                  </a:cubicBezTo>
                  <a:cubicBezTo>
                    <a:pt x="44782" y="1306436"/>
                    <a:pt x="41083" y="1321691"/>
                    <a:pt x="41545" y="1334173"/>
                  </a:cubicBezTo>
                  <a:cubicBezTo>
                    <a:pt x="45244" y="1332786"/>
                    <a:pt x="49867" y="1333248"/>
                    <a:pt x="53103" y="1332786"/>
                  </a:cubicBezTo>
                  <a:close/>
                </a:path>
              </a:pathLst>
            </a:custGeom>
            <a:grpFill/>
            <a:ln w="4620" cap="flat">
              <a:noFill/>
              <a:prstDash val="solid"/>
              <a:miter/>
            </a:ln>
          </p:spPr>
          <p:txBody>
            <a:bodyPr rtlCol="0" anchor="ctr"/>
            <a:lstStyle/>
            <a:p>
              <a:endParaRPr lang="da-DK" dirty="0"/>
            </a:p>
          </p:txBody>
        </p:sp>
        <p:sp>
          <p:nvSpPr>
            <p:cNvPr id="133" name="Freeform: Shape 132">
              <a:extLst>
                <a:ext uri="{FF2B5EF4-FFF2-40B4-BE49-F238E27FC236}">
                  <a16:creationId xmlns:a16="http://schemas.microsoft.com/office/drawing/2014/main" id="{A480FA3E-1B6D-54C8-CBE5-E20913B0D3D8}"/>
                </a:ext>
              </a:extLst>
            </p:cNvPr>
            <p:cNvSpPr/>
            <p:nvPr/>
          </p:nvSpPr>
          <p:spPr>
            <a:xfrm>
              <a:off x="6980330" y="3444250"/>
              <a:ext cx="998587" cy="974843"/>
            </a:xfrm>
            <a:custGeom>
              <a:avLst/>
              <a:gdLst>
                <a:gd name="connsiteX0" fmla="*/ 600675 w 998588"/>
                <a:gd name="connsiteY0" fmla="*/ 974468 h 974843"/>
                <a:gd name="connsiteX1" fmla="*/ 657075 w 998588"/>
                <a:gd name="connsiteY1" fmla="*/ 971233 h 974843"/>
                <a:gd name="connsiteX2" fmla="*/ 661698 w 998588"/>
                <a:gd name="connsiteY2" fmla="*/ 936098 h 974843"/>
                <a:gd name="connsiteX3" fmla="*/ 643206 w 998588"/>
                <a:gd name="connsiteY3" fmla="*/ 904200 h 974843"/>
                <a:gd name="connsiteX4" fmla="*/ 621941 w 998588"/>
                <a:gd name="connsiteY4" fmla="*/ 861669 h 974843"/>
                <a:gd name="connsiteX5" fmla="*/ 618705 w 998588"/>
                <a:gd name="connsiteY5" fmla="*/ 791401 h 974843"/>
                <a:gd name="connsiteX6" fmla="*/ 653839 w 998588"/>
                <a:gd name="connsiteY6" fmla="*/ 772909 h 974843"/>
                <a:gd name="connsiteX7" fmla="*/ 675104 w 998588"/>
                <a:gd name="connsiteY7" fmla="*/ 741011 h 974843"/>
                <a:gd name="connsiteX8" fmla="*/ 656613 w 998588"/>
                <a:gd name="connsiteY8" fmla="*/ 710500 h 974843"/>
                <a:gd name="connsiteX9" fmla="*/ 681114 w 998588"/>
                <a:gd name="connsiteY9" fmla="*/ 683225 h 974843"/>
                <a:gd name="connsiteX10" fmla="*/ 722258 w 998588"/>
                <a:gd name="connsiteY10" fmla="*/ 667969 h 974843"/>
                <a:gd name="connsiteX11" fmla="*/ 757392 w 998588"/>
                <a:gd name="connsiteY11" fmla="*/ 690622 h 974843"/>
                <a:gd name="connsiteX12" fmla="*/ 798536 w 998588"/>
                <a:gd name="connsiteY12" fmla="*/ 681376 h 974843"/>
                <a:gd name="connsiteX13" fmla="*/ 845690 w 998588"/>
                <a:gd name="connsiteY13" fmla="*/ 670743 h 974843"/>
                <a:gd name="connsiteX14" fmla="*/ 880824 w 998588"/>
                <a:gd name="connsiteY14" fmla="*/ 678140 h 974843"/>
                <a:gd name="connsiteX15" fmla="*/ 912722 w 998588"/>
                <a:gd name="connsiteY15" fmla="*/ 650864 h 974843"/>
                <a:gd name="connsiteX16" fmla="*/ 952479 w 998588"/>
                <a:gd name="connsiteY16" fmla="*/ 617117 h 974843"/>
                <a:gd name="connsiteX17" fmla="*/ 992236 w 998588"/>
                <a:gd name="connsiteY17" fmla="*/ 601862 h 974843"/>
                <a:gd name="connsiteX18" fmla="*/ 989000 w 998588"/>
                <a:gd name="connsiteY18" fmla="*/ 572737 h 974843"/>
                <a:gd name="connsiteX19" fmla="*/ 961725 w 998588"/>
                <a:gd name="connsiteY19" fmla="*/ 543613 h 974843"/>
                <a:gd name="connsiteX20" fmla="*/ 987613 w 998588"/>
                <a:gd name="connsiteY20" fmla="*/ 514488 h 974843"/>
                <a:gd name="connsiteX21" fmla="*/ 970971 w 998588"/>
                <a:gd name="connsiteY21" fmla="*/ 488600 h 974843"/>
                <a:gd name="connsiteX22" fmla="*/ 920581 w 998588"/>
                <a:gd name="connsiteY22" fmla="*/ 464099 h 974843"/>
                <a:gd name="connsiteX23" fmla="*/ 882673 w 998588"/>
                <a:gd name="connsiteY23" fmla="*/ 430352 h 974843"/>
                <a:gd name="connsiteX24" fmla="*/ 855398 w 998588"/>
                <a:gd name="connsiteY24" fmla="*/ 385971 h 974843"/>
                <a:gd name="connsiteX25" fmla="*/ 864644 w 998588"/>
                <a:gd name="connsiteY25" fmla="*/ 332808 h 974843"/>
                <a:gd name="connsiteX26" fmla="*/ 857247 w 998588"/>
                <a:gd name="connsiteY26" fmla="*/ 269012 h 974843"/>
                <a:gd name="connsiteX27" fmla="*/ 832746 w 998588"/>
                <a:gd name="connsiteY27" fmla="*/ 226481 h 974843"/>
                <a:gd name="connsiteX28" fmla="*/ 802234 w 998588"/>
                <a:gd name="connsiteY28" fmla="*/ 174704 h 974843"/>
                <a:gd name="connsiteX29" fmla="*/ 798998 w 998588"/>
                <a:gd name="connsiteY29" fmla="*/ 132174 h 974843"/>
                <a:gd name="connsiteX30" fmla="*/ 797612 w 998588"/>
                <a:gd name="connsiteY30" fmla="*/ 98426 h 974843"/>
                <a:gd name="connsiteX31" fmla="*/ 776808 w 998588"/>
                <a:gd name="connsiteY31" fmla="*/ 95190 h 974843"/>
                <a:gd name="connsiteX32" fmla="*/ 756930 w 998588"/>
                <a:gd name="connsiteY32" fmla="*/ 75312 h 974843"/>
                <a:gd name="connsiteX33" fmla="*/ 749071 w 998588"/>
                <a:gd name="connsiteY33" fmla="*/ 42027 h 974843"/>
                <a:gd name="connsiteX34" fmla="*/ 730579 w 998588"/>
                <a:gd name="connsiteY34" fmla="*/ 5968 h 974843"/>
                <a:gd name="connsiteX35" fmla="*/ 702379 w 998588"/>
                <a:gd name="connsiteY35" fmla="*/ 1807 h 974843"/>
                <a:gd name="connsiteX36" fmla="*/ 666321 w 998588"/>
                <a:gd name="connsiteY36" fmla="*/ 25847 h 974843"/>
                <a:gd name="connsiteX37" fmla="*/ 643668 w 998588"/>
                <a:gd name="connsiteY37" fmla="*/ 60518 h 974843"/>
                <a:gd name="connsiteX38" fmla="*/ 623790 w 998588"/>
                <a:gd name="connsiteY38" fmla="*/ 93803 h 974843"/>
                <a:gd name="connsiteX39" fmla="*/ 611770 w 998588"/>
                <a:gd name="connsiteY39" fmla="*/ 131249 h 974843"/>
                <a:gd name="connsiteX40" fmla="*/ 577099 w 998588"/>
                <a:gd name="connsiteY40" fmla="*/ 151127 h 974843"/>
                <a:gd name="connsiteX41" fmla="*/ 531794 w 998588"/>
                <a:gd name="connsiteY41" fmla="*/ 149741 h 974843"/>
                <a:gd name="connsiteX42" fmla="*/ 518388 w 998588"/>
                <a:gd name="connsiteY42" fmla="*/ 133560 h 974843"/>
                <a:gd name="connsiteX43" fmla="*/ 530407 w 998588"/>
                <a:gd name="connsiteY43" fmla="*/ 115069 h 974843"/>
                <a:gd name="connsiteX44" fmla="*/ 518388 w 998588"/>
                <a:gd name="connsiteY44" fmla="*/ 101662 h 974843"/>
                <a:gd name="connsiteX45" fmla="*/ 471696 w 998588"/>
                <a:gd name="connsiteY45" fmla="*/ 93803 h 974843"/>
                <a:gd name="connsiteX46" fmla="*/ 415759 w 998588"/>
                <a:gd name="connsiteY46" fmla="*/ 93803 h 974843"/>
                <a:gd name="connsiteX47" fmla="*/ 403739 w 998588"/>
                <a:gd name="connsiteY47" fmla="*/ 111371 h 974843"/>
                <a:gd name="connsiteX48" fmla="*/ 415759 w 998588"/>
                <a:gd name="connsiteY48" fmla="*/ 141882 h 974843"/>
                <a:gd name="connsiteX49" fmla="*/ 411598 w 998588"/>
                <a:gd name="connsiteY49" fmla="*/ 175167 h 974843"/>
                <a:gd name="connsiteX50" fmla="*/ 378313 w 998588"/>
                <a:gd name="connsiteY50" fmla="*/ 176553 h 974843"/>
                <a:gd name="connsiteX51" fmla="*/ 331622 w 998588"/>
                <a:gd name="connsiteY51" fmla="*/ 170081 h 974843"/>
                <a:gd name="connsiteX52" fmla="*/ 260891 w 998588"/>
                <a:gd name="connsiteY52" fmla="*/ 143268 h 974843"/>
                <a:gd name="connsiteX53" fmla="*/ 219285 w 998588"/>
                <a:gd name="connsiteY53" fmla="*/ 122003 h 974843"/>
                <a:gd name="connsiteX54" fmla="*/ 148554 w 998588"/>
                <a:gd name="connsiteY54" fmla="*/ 105823 h 974843"/>
                <a:gd name="connsiteX55" fmla="*/ 127289 w 998588"/>
                <a:gd name="connsiteY55" fmla="*/ 123390 h 974843"/>
                <a:gd name="connsiteX56" fmla="*/ 121742 w 998588"/>
                <a:gd name="connsiteY56" fmla="*/ 148816 h 974843"/>
                <a:gd name="connsiteX57" fmla="*/ 99089 w 998588"/>
                <a:gd name="connsiteY57" fmla="*/ 171468 h 974843"/>
                <a:gd name="connsiteX58" fmla="*/ 86145 w 998588"/>
                <a:gd name="connsiteY58" fmla="*/ 170544 h 974843"/>
                <a:gd name="connsiteX59" fmla="*/ 86607 w 998588"/>
                <a:gd name="connsiteY59" fmla="*/ 177016 h 974843"/>
                <a:gd name="connsiteX60" fmla="*/ 91693 w 998588"/>
                <a:gd name="connsiteY60" fmla="*/ 223707 h 974843"/>
                <a:gd name="connsiteX61" fmla="*/ 78748 w 998588"/>
                <a:gd name="connsiteY61" fmla="*/ 259766 h 974843"/>
                <a:gd name="connsiteX62" fmla="*/ 71352 w 998588"/>
                <a:gd name="connsiteY62" fmla="*/ 305533 h 974843"/>
                <a:gd name="connsiteX63" fmla="*/ 43614 w 998588"/>
                <a:gd name="connsiteY63" fmla="*/ 366093 h 974843"/>
                <a:gd name="connsiteX64" fmla="*/ 28821 w 998588"/>
                <a:gd name="connsiteY64" fmla="*/ 418332 h 974843"/>
                <a:gd name="connsiteX65" fmla="*/ 6631 w 998588"/>
                <a:gd name="connsiteY65" fmla="*/ 447919 h 974843"/>
                <a:gd name="connsiteX66" fmla="*/ 159 w 998588"/>
                <a:gd name="connsiteY66" fmla="*/ 468259 h 974843"/>
                <a:gd name="connsiteX67" fmla="*/ 9867 w 998588"/>
                <a:gd name="connsiteY67" fmla="*/ 484439 h 974843"/>
                <a:gd name="connsiteX68" fmla="*/ 62106 w 998588"/>
                <a:gd name="connsiteY68" fmla="*/ 500157 h 974843"/>
                <a:gd name="connsiteX69" fmla="*/ 109722 w 998588"/>
                <a:gd name="connsiteY69" fmla="*/ 535292 h 974843"/>
                <a:gd name="connsiteX70" fmla="*/ 148092 w 998588"/>
                <a:gd name="connsiteY70" fmla="*/ 566265 h 974843"/>
                <a:gd name="connsiteX71" fmla="*/ 175830 w 998588"/>
                <a:gd name="connsiteY71" fmla="*/ 603248 h 974843"/>
                <a:gd name="connsiteX72" fmla="*/ 188774 w 998588"/>
                <a:gd name="connsiteY72" fmla="*/ 602324 h 974843"/>
                <a:gd name="connsiteX73" fmla="*/ 178141 w 998588"/>
                <a:gd name="connsiteY73" fmla="*/ 580134 h 974843"/>
                <a:gd name="connsiteX74" fmla="*/ 168433 w 998588"/>
                <a:gd name="connsiteY74" fmla="*/ 547311 h 974843"/>
                <a:gd name="connsiteX75" fmla="*/ 143931 w 998588"/>
                <a:gd name="connsiteY75" fmla="*/ 534367 h 974843"/>
                <a:gd name="connsiteX76" fmla="*/ 132374 w 998588"/>
                <a:gd name="connsiteY76" fmla="*/ 518187 h 974843"/>
                <a:gd name="connsiteX77" fmla="*/ 148092 w 998588"/>
                <a:gd name="connsiteY77" fmla="*/ 500157 h 974843"/>
                <a:gd name="connsiteX78" fmla="*/ 135610 w 998588"/>
                <a:gd name="connsiteY78" fmla="*/ 483977 h 974843"/>
                <a:gd name="connsiteX79" fmla="*/ 130063 w 998588"/>
                <a:gd name="connsiteY79" fmla="*/ 462712 h 974843"/>
                <a:gd name="connsiteX80" fmla="*/ 143931 w 998588"/>
                <a:gd name="connsiteY80" fmla="*/ 448843 h 974843"/>
                <a:gd name="connsiteX81" fmla="*/ 170282 w 998588"/>
                <a:gd name="connsiteY81" fmla="*/ 440522 h 974843"/>
                <a:gd name="connsiteX82" fmla="*/ 196633 w 998588"/>
                <a:gd name="connsiteY82" fmla="*/ 432201 h 974843"/>
                <a:gd name="connsiteX83" fmla="*/ 203105 w 998588"/>
                <a:gd name="connsiteY83" fmla="*/ 447919 h 974843"/>
                <a:gd name="connsiteX84" fmla="*/ 186925 w 998588"/>
                <a:gd name="connsiteY84" fmla="*/ 456702 h 974843"/>
                <a:gd name="connsiteX85" fmla="*/ 192472 w 998588"/>
                <a:gd name="connsiteY85" fmla="*/ 481204 h 974843"/>
                <a:gd name="connsiteX86" fmla="*/ 214662 w 998588"/>
                <a:gd name="connsiteY86" fmla="*/ 501544 h 974843"/>
                <a:gd name="connsiteX87" fmla="*/ 236852 w 998588"/>
                <a:gd name="connsiteY87" fmla="*/ 545924 h 974843"/>
                <a:gd name="connsiteX88" fmla="*/ 265514 w 998588"/>
                <a:gd name="connsiteY88" fmla="*/ 588455 h 974843"/>
                <a:gd name="connsiteX89" fmla="*/ 295101 w 998588"/>
                <a:gd name="connsiteY89" fmla="*/ 619429 h 974843"/>
                <a:gd name="connsiteX90" fmla="*/ 374615 w 998588"/>
                <a:gd name="connsiteY90" fmla="*/ 635609 h 974843"/>
                <a:gd name="connsiteX91" fmla="*/ 410674 w 998588"/>
                <a:gd name="connsiteY91" fmla="*/ 642081 h 974843"/>
                <a:gd name="connsiteX92" fmla="*/ 437024 w 998588"/>
                <a:gd name="connsiteY92" fmla="*/ 670743 h 974843"/>
                <a:gd name="connsiteX93" fmla="*/ 441185 w 998588"/>
                <a:gd name="connsiteY93" fmla="*/ 735464 h 974843"/>
                <a:gd name="connsiteX94" fmla="*/ 444421 w 998588"/>
                <a:gd name="connsiteY94" fmla="*/ 773834 h 974843"/>
                <a:gd name="connsiteX95" fmla="*/ 454129 w 998588"/>
                <a:gd name="connsiteY95" fmla="*/ 807581 h 974843"/>
                <a:gd name="connsiteX96" fmla="*/ 449044 w 998588"/>
                <a:gd name="connsiteY96" fmla="*/ 874614 h 974843"/>
                <a:gd name="connsiteX97" fmla="*/ 444883 w 998588"/>
                <a:gd name="connsiteY97" fmla="*/ 900964 h 974843"/>
                <a:gd name="connsiteX98" fmla="*/ 443034 w 998588"/>
                <a:gd name="connsiteY98" fmla="*/ 947656 h 974843"/>
                <a:gd name="connsiteX99" fmla="*/ 442572 w 998588"/>
                <a:gd name="connsiteY99" fmla="*/ 970770 h 974843"/>
                <a:gd name="connsiteX100" fmla="*/ 501745 w 998588"/>
                <a:gd name="connsiteY100" fmla="*/ 968921 h 974843"/>
                <a:gd name="connsiteX101" fmla="*/ 600675 w 998588"/>
                <a:gd name="connsiteY101" fmla="*/ 974468 h 97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98588" h="974843">
                  <a:moveTo>
                    <a:pt x="600675" y="974468"/>
                  </a:moveTo>
                  <a:cubicBezTo>
                    <a:pt x="615931" y="975855"/>
                    <a:pt x="643206" y="973082"/>
                    <a:pt x="657075" y="971233"/>
                  </a:cubicBezTo>
                  <a:cubicBezTo>
                    <a:pt x="670944" y="969845"/>
                    <a:pt x="664472" y="951354"/>
                    <a:pt x="661698" y="936098"/>
                  </a:cubicBezTo>
                  <a:cubicBezTo>
                    <a:pt x="658462" y="920843"/>
                    <a:pt x="651065" y="916220"/>
                    <a:pt x="643206" y="904200"/>
                  </a:cubicBezTo>
                  <a:cubicBezTo>
                    <a:pt x="635347" y="892181"/>
                    <a:pt x="623328" y="875076"/>
                    <a:pt x="621941" y="861669"/>
                  </a:cubicBezTo>
                  <a:cubicBezTo>
                    <a:pt x="620554" y="847801"/>
                    <a:pt x="611308" y="808506"/>
                    <a:pt x="618705" y="791401"/>
                  </a:cubicBezTo>
                  <a:cubicBezTo>
                    <a:pt x="626101" y="774759"/>
                    <a:pt x="635347" y="779382"/>
                    <a:pt x="653839" y="772909"/>
                  </a:cubicBezTo>
                  <a:cubicBezTo>
                    <a:pt x="672331" y="766900"/>
                    <a:pt x="669095" y="756267"/>
                    <a:pt x="675104" y="741011"/>
                  </a:cubicBezTo>
                  <a:cubicBezTo>
                    <a:pt x="681114" y="725756"/>
                    <a:pt x="656613" y="722520"/>
                    <a:pt x="656613" y="710500"/>
                  </a:cubicBezTo>
                  <a:cubicBezTo>
                    <a:pt x="656613" y="698481"/>
                    <a:pt x="671868" y="693858"/>
                    <a:pt x="681114" y="683225"/>
                  </a:cubicBezTo>
                  <a:cubicBezTo>
                    <a:pt x="690360" y="672592"/>
                    <a:pt x="710239" y="666582"/>
                    <a:pt x="722258" y="667969"/>
                  </a:cubicBezTo>
                  <a:cubicBezTo>
                    <a:pt x="734278" y="669356"/>
                    <a:pt x="751382" y="689235"/>
                    <a:pt x="757392" y="690622"/>
                  </a:cubicBezTo>
                  <a:cubicBezTo>
                    <a:pt x="763402" y="692008"/>
                    <a:pt x="791139" y="690622"/>
                    <a:pt x="798536" y="681376"/>
                  </a:cubicBezTo>
                  <a:cubicBezTo>
                    <a:pt x="805933" y="672130"/>
                    <a:pt x="824424" y="669356"/>
                    <a:pt x="845690" y="670743"/>
                  </a:cubicBezTo>
                  <a:cubicBezTo>
                    <a:pt x="866955" y="672130"/>
                    <a:pt x="870191" y="678140"/>
                    <a:pt x="880824" y="678140"/>
                  </a:cubicBezTo>
                  <a:cubicBezTo>
                    <a:pt x="891457" y="678140"/>
                    <a:pt x="905325" y="662884"/>
                    <a:pt x="912722" y="650864"/>
                  </a:cubicBezTo>
                  <a:cubicBezTo>
                    <a:pt x="920119" y="638845"/>
                    <a:pt x="935374" y="632373"/>
                    <a:pt x="952479" y="617117"/>
                  </a:cubicBezTo>
                  <a:cubicBezTo>
                    <a:pt x="969122" y="601862"/>
                    <a:pt x="978368" y="611107"/>
                    <a:pt x="992236" y="601862"/>
                  </a:cubicBezTo>
                  <a:cubicBezTo>
                    <a:pt x="1006105" y="592616"/>
                    <a:pt x="993623" y="580596"/>
                    <a:pt x="989000" y="572737"/>
                  </a:cubicBezTo>
                  <a:cubicBezTo>
                    <a:pt x="984377" y="565340"/>
                    <a:pt x="963112" y="551472"/>
                    <a:pt x="961725" y="543613"/>
                  </a:cubicBezTo>
                  <a:cubicBezTo>
                    <a:pt x="960338" y="536216"/>
                    <a:pt x="980217" y="525121"/>
                    <a:pt x="987613" y="514488"/>
                  </a:cubicBezTo>
                  <a:cubicBezTo>
                    <a:pt x="995010" y="503856"/>
                    <a:pt x="980217" y="500620"/>
                    <a:pt x="970971" y="488600"/>
                  </a:cubicBezTo>
                  <a:cubicBezTo>
                    <a:pt x="961725" y="476581"/>
                    <a:pt x="939073" y="470109"/>
                    <a:pt x="920581" y="464099"/>
                  </a:cubicBezTo>
                  <a:cubicBezTo>
                    <a:pt x="902089" y="458089"/>
                    <a:pt x="894693" y="442833"/>
                    <a:pt x="882673" y="430352"/>
                  </a:cubicBezTo>
                  <a:cubicBezTo>
                    <a:pt x="870654" y="418332"/>
                    <a:pt x="855398" y="405850"/>
                    <a:pt x="855398" y="385971"/>
                  </a:cubicBezTo>
                  <a:cubicBezTo>
                    <a:pt x="855398" y="366093"/>
                    <a:pt x="862795" y="341592"/>
                    <a:pt x="864644" y="332808"/>
                  </a:cubicBezTo>
                  <a:cubicBezTo>
                    <a:pt x="866031" y="323562"/>
                    <a:pt x="860021" y="284267"/>
                    <a:pt x="857247" y="269012"/>
                  </a:cubicBezTo>
                  <a:cubicBezTo>
                    <a:pt x="854011" y="253756"/>
                    <a:pt x="837369" y="232491"/>
                    <a:pt x="832746" y="226481"/>
                  </a:cubicBezTo>
                  <a:cubicBezTo>
                    <a:pt x="828123" y="220471"/>
                    <a:pt x="806857" y="189960"/>
                    <a:pt x="802234" y="174704"/>
                  </a:cubicBezTo>
                  <a:cubicBezTo>
                    <a:pt x="797612" y="159449"/>
                    <a:pt x="797612" y="147429"/>
                    <a:pt x="798998" y="132174"/>
                  </a:cubicBezTo>
                  <a:cubicBezTo>
                    <a:pt x="799923" y="124315"/>
                    <a:pt x="798998" y="111371"/>
                    <a:pt x="797612" y="98426"/>
                  </a:cubicBezTo>
                  <a:cubicBezTo>
                    <a:pt x="790215" y="97964"/>
                    <a:pt x="781431" y="95190"/>
                    <a:pt x="776808" y="95190"/>
                  </a:cubicBezTo>
                  <a:cubicBezTo>
                    <a:pt x="768949" y="95190"/>
                    <a:pt x="760628" y="81784"/>
                    <a:pt x="756930" y="75312"/>
                  </a:cubicBezTo>
                  <a:cubicBezTo>
                    <a:pt x="752769" y="68840"/>
                    <a:pt x="749071" y="51273"/>
                    <a:pt x="749071" y="42027"/>
                  </a:cubicBezTo>
                  <a:cubicBezTo>
                    <a:pt x="749071" y="32781"/>
                    <a:pt x="734278" y="13827"/>
                    <a:pt x="730579" y="5968"/>
                  </a:cubicBezTo>
                  <a:cubicBezTo>
                    <a:pt x="726419" y="-1891"/>
                    <a:pt x="710701" y="-504"/>
                    <a:pt x="702379" y="1807"/>
                  </a:cubicBezTo>
                  <a:cubicBezTo>
                    <a:pt x="694521" y="4581"/>
                    <a:pt x="675567" y="19374"/>
                    <a:pt x="666321" y="25847"/>
                  </a:cubicBezTo>
                  <a:cubicBezTo>
                    <a:pt x="657075" y="32319"/>
                    <a:pt x="648754" y="48499"/>
                    <a:pt x="643668" y="60518"/>
                  </a:cubicBezTo>
                  <a:cubicBezTo>
                    <a:pt x="638121" y="72538"/>
                    <a:pt x="630262" y="84557"/>
                    <a:pt x="623790" y="93803"/>
                  </a:cubicBezTo>
                  <a:cubicBezTo>
                    <a:pt x="617318" y="103049"/>
                    <a:pt x="615931" y="117842"/>
                    <a:pt x="611770" y="131249"/>
                  </a:cubicBezTo>
                  <a:cubicBezTo>
                    <a:pt x="607610" y="144655"/>
                    <a:pt x="593279" y="147429"/>
                    <a:pt x="577099" y="151127"/>
                  </a:cubicBezTo>
                  <a:cubicBezTo>
                    <a:pt x="560918" y="155288"/>
                    <a:pt x="546587" y="151127"/>
                    <a:pt x="531794" y="149741"/>
                  </a:cubicBezTo>
                  <a:cubicBezTo>
                    <a:pt x="517001" y="148354"/>
                    <a:pt x="521161" y="139108"/>
                    <a:pt x="518388" y="133560"/>
                  </a:cubicBezTo>
                  <a:cubicBezTo>
                    <a:pt x="515614" y="128013"/>
                    <a:pt x="526247" y="120154"/>
                    <a:pt x="530407" y="115069"/>
                  </a:cubicBezTo>
                  <a:cubicBezTo>
                    <a:pt x="534568" y="109521"/>
                    <a:pt x="526247" y="100275"/>
                    <a:pt x="518388" y="101662"/>
                  </a:cubicBezTo>
                  <a:cubicBezTo>
                    <a:pt x="510529" y="103049"/>
                    <a:pt x="482329" y="96115"/>
                    <a:pt x="471696" y="93803"/>
                  </a:cubicBezTo>
                  <a:cubicBezTo>
                    <a:pt x="461063" y="91030"/>
                    <a:pt x="423618" y="95190"/>
                    <a:pt x="415759" y="93803"/>
                  </a:cubicBezTo>
                  <a:cubicBezTo>
                    <a:pt x="407900" y="92416"/>
                    <a:pt x="400965" y="104436"/>
                    <a:pt x="403739" y="111371"/>
                  </a:cubicBezTo>
                  <a:cubicBezTo>
                    <a:pt x="406513" y="117842"/>
                    <a:pt x="410211" y="131249"/>
                    <a:pt x="415759" y="141882"/>
                  </a:cubicBezTo>
                  <a:cubicBezTo>
                    <a:pt x="421306" y="152514"/>
                    <a:pt x="414372" y="167308"/>
                    <a:pt x="411598" y="175167"/>
                  </a:cubicBezTo>
                  <a:cubicBezTo>
                    <a:pt x="408824" y="183026"/>
                    <a:pt x="395418" y="180714"/>
                    <a:pt x="378313" y="176553"/>
                  </a:cubicBezTo>
                  <a:cubicBezTo>
                    <a:pt x="360746" y="172393"/>
                    <a:pt x="345028" y="173780"/>
                    <a:pt x="331622" y="170081"/>
                  </a:cubicBezTo>
                  <a:cubicBezTo>
                    <a:pt x="318215" y="165921"/>
                    <a:pt x="272911" y="151590"/>
                    <a:pt x="260891" y="143268"/>
                  </a:cubicBezTo>
                  <a:cubicBezTo>
                    <a:pt x="248872" y="135409"/>
                    <a:pt x="228993" y="128475"/>
                    <a:pt x="219285" y="122003"/>
                  </a:cubicBezTo>
                  <a:cubicBezTo>
                    <a:pt x="210039" y="115531"/>
                    <a:pt x="155026" y="107210"/>
                    <a:pt x="148554" y="105823"/>
                  </a:cubicBezTo>
                  <a:cubicBezTo>
                    <a:pt x="142082" y="104436"/>
                    <a:pt x="130987" y="117842"/>
                    <a:pt x="127289" y="123390"/>
                  </a:cubicBezTo>
                  <a:cubicBezTo>
                    <a:pt x="123128" y="128938"/>
                    <a:pt x="121742" y="144655"/>
                    <a:pt x="121742" y="148816"/>
                  </a:cubicBezTo>
                  <a:cubicBezTo>
                    <a:pt x="121742" y="152977"/>
                    <a:pt x="106948" y="170081"/>
                    <a:pt x="99089" y="171468"/>
                  </a:cubicBezTo>
                  <a:cubicBezTo>
                    <a:pt x="96315" y="171931"/>
                    <a:pt x="91230" y="171468"/>
                    <a:pt x="86145" y="170544"/>
                  </a:cubicBezTo>
                  <a:cubicBezTo>
                    <a:pt x="86145" y="172855"/>
                    <a:pt x="86607" y="175167"/>
                    <a:pt x="86607" y="177016"/>
                  </a:cubicBezTo>
                  <a:cubicBezTo>
                    <a:pt x="88919" y="189960"/>
                    <a:pt x="92155" y="211225"/>
                    <a:pt x="91693" y="223707"/>
                  </a:cubicBezTo>
                  <a:cubicBezTo>
                    <a:pt x="90768" y="236189"/>
                    <a:pt x="80135" y="250058"/>
                    <a:pt x="78748" y="259766"/>
                  </a:cubicBezTo>
                  <a:cubicBezTo>
                    <a:pt x="76899" y="269474"/>
                    <a:pt x="76899" y="285192"/>
                    <a:pt x="71352" y="305533"/>
                  </a:cubicBezTo>
                  <a:cubicBezTo>
                    <a:pt x="65804" y="325874"/>
                    <a:pt x="53322" y="346215"/>
                    <a:pt x="43614" y="366093"/>
                  </a:cubicBezTo>
                  <a:cubicBezTo>
                    <a:pt x="33906" y="385509"/>
                    <a:pt x="38529" y="403076"/>
                    <a:pt x="28821" y="418332"/>
                  </a:cubicBezTo>
                  <a:cubicBezTo>
                    <a:pt x="19113" y="434050"/>
                    <a:pt x="10792" y="440522"/>
                    <a:pt x="6631" y="447919"/>
                  </a:cubicBezTo>
                  <a:cubicBezTo>
                    <a:pt x="2470" y="455315"/>
                    <a:pt x="-766" y="463636"/>
                    <a:pt x="159" y="468259"/>
                  </a:cubicBezTo>
                  <a:cubicBezTo>
                    <a:pt x="1083" y="473345"/>
                    <a:pt x="2008" y="484439"/>
                    <a:pt x="9867" y="484439"/>
                  </a:cubicBezTo>
                  <a:cubicBezTo>
                    <a:pt x="18188" y="484439"/>
                    <a:pt x="53322" y="493223"/>
                    <a:pt x="62106" y="500157"/>
                  </a:cubicBezTo>
                  <a:cubicBezTo>
                    <a:pt x="70889" y="506630"/>
                    <a:pt x="101401" y="526508"/>
                    <a:pt x="109722" y="535292"/>
                  </a:cubicBezTo>
                  <a:cubicBezTo>
                    <a:pt x="118043" y="544075"/>
                    <a:pt x="139771" y="556557"/>
                    <a:pt x="148092" y="566265"/>
                  </a:cubicBezTo>
                  <a:cubicBezTo>
                    <a:pt x="156413" y="575973"/>
                    <a:pt x="170282" y="598163"/>
                    <a:pt x="175830" y="603248"/>
                  </a:cubicBezTo>
                  <a:cubicBezTo>
                    <a:pt x="181377" y="608334"/>
                    <a:pt x="189698" y="608334"/>
                    <a:pt x="188774" y="602324"/>
                  </a:cubicBezTo>
                  <a:cubicBezTo>
                    <a:pt x="187849" y="596777"/>
                    <a:pt x="179990" y="589842"/>
                    <a:pt x="178141" y="580134"/>
                  </a:cubicBezTo>
                  <a:cubicBezTo>
                    <a:pt x="176292" y="570426"/>
                    <a:pt x="173056" y="556557"/>
                    <a:pt x="168433" y="547311"/>
                  </a:cubicBezTo>
                  <a:cubicBezTo>
                    <a:pt x="163348" y="538528"/>
                    <a:pt x="152715" y="538990"/>
                    <a:pt x="143931" y="534367"/>
                  </a:cubicBezTo>
                  <a:cubicBezTo>
                    <a:pt x="135148" y="529282"/>
                    <a:pt x="128214" y="521423"/>
                    <a:pt x="132374" y="518187"/>
                  </a:cubicBezTo>
                  <a:cubicBezTo>
                    <a:pt x="136535" y="514951"/>
                    <a:pt x="151790" y="502469"/>
                    <a:pt x="148092" y="500157"/>
                  </a:cubicBezTo>
                  <a:cubicBezTo>
                    <a:pt x="143931" y="497846"/>
                    <a:pt x="139771" y="488600"/>
                    <a:pt x="135610" y="483977"/>
                  </a:cubicBezTo>
                  <a:cubicBezTo>
                    <a:pt x="131450" y="478892"/>
                    <a:pt x="129138" y="468259"/>
                    <a:pt x="130063" y="462712"/>
                  </a:cubicBezTo>
                  <a:cubicBezTo>
                    <a:pt x="130987" y="457164"/>
                    <a:pt x="138384" y="449768"/>
                    <a:pt x="143931" y="448843"/>
                  </a:cubicBezTo>
                  <a:cubicBezTo>
                    <a:pt x="149479" y="447919"/>
                    <a:pt x="165197" y="444683"/>
                    <a:pt x="170282" y="440522"/>
                  </a:cubicBezTo>
                  <a:cubicBezTo>
                    <a:pt x="175367" y="436361"/>
                    <a:pt x="192472" y="432201"/>
                    <a:pt x="196633" y="432201"/>
                  </a:cubicBezTo>
                  <a:cubicBezTo>
                    <a:pt x="200793" y="432201"/>
                    <a:pt x="211426" y="444683"/>
                    <a:pt x="203105" y="447919"/>
                  </a:cubicBezTo>
                  <a:cubicBezTo>
                    <a:pt x="194784" y="451155"/>
                    <a:pt x="186000" y="449768"/>
                    <a:pt x="186925" y="456702"/>
                  </a:cubicBezTo>
                  <a:cubicBezTo>
                    <a:pt x="187849" y="464099"/>
                    <a:pt x="187849" y="474731"/>
                    <a:pt x="192472" y="481204"/>
                  </a:cubicBezTo>
                  <a:cubicBezTo>
                    <a:pt x="197557" y="487676"/>
                    <a:pt x="210501" y="492761"/>
                    <a:pt x="214662" y="501544"/>
                  </a:cubicBezTo>
                  <a:cubicBezTo>
                    <a:pt x="218823" y="510328"/>
                    <a:pt x="228531" y="537603"/>
                    <a:pt x="236852" y="545924"/>
                  </a:cubicBezTo>
                  <a:cubicBezTo>
                    <a:pt x="245173" y="554246"/>
                    <a:pt x="262278" y="579672"/>
                    <a:pt x="265514" y="588455"/>
                  </a:cubicBezTo>
                  <a:cubicBezTo>
                    <a:pt x="268750" y="597239"/>
                    <a:pt x="286780" y="615268"/>
                    <a:pt x="295101" y="619429"/>
                  </a:cubicBezTo>
                  <a:cubicBezTo>
                    <a:pt x="303422" y="623589"/>
                    <a:pt x="361208" y="634222"/>
                    <a:pt x="374615" y="635609"/>
                  </a:cubicBezTo>
                  <a:cubicBezTo>
                    <a:pt x="387559" y="637458"/>
                    <a:pt x="403277" y="638845"/>
                    <a:pt x="410674" y="642081"/>
                  </a:cubicBezTo>
                  <a:cubicBezTo>
                    <a:pt x="418070" y="645317"/>
                    <a:pt x="435175" y="659186"/>
                    <a:pt x="437024" y="670743"/>
                  </a:cubicBezTo>
                  <a:cubicBezTo>
                    <a:pt x="438873" y="682300"/>
                    <a:pt x="442572" y="724831"/>
                    <a:pt x="441185" y="735464"/>
                  </a:cubicBezTo>
                  <a:cubicBezTo>
                    <a:pt x="439336" y="746097"/>
                    <a:pt x="441185" y="766437"/>
                    <a:pt x="444421" y="773834"/>
                  </a:cubicBezTo>
                  <a:cubicBezTo>
                    <a:pt x="447657" y="781231"/>
                    <a:pt x="454129" y="795099"/>
                    <a:pt x="454129" y="807581"/>
                  </a:cubicBezTo>
                  <a:cubicBezTo>
                    <a:pt x="454129" y="820063"/>
                    <a:pt x="449044" y="856584"/>
                    <a:pt x="449044" y="874614"/>
                  </a:cubicBezTo>
                  <a:cubicBezTo>
                    <a:pt x="449044" y="892643"/>
                    <a:pt x="445808" y="889407"/>
                    <a:pt x="444883" y="900964"/>
                  </a:cubicBezTo>
                  <a:cubicBezTo>
                    <a:pt x="443959" y="912521"/>
                    <a:pt x="442572" y="935174"/>
                    <a:pt x="443034" y="947656"/>
                  </a:cubicBezTo>
                  <a:cubicBezTo>
                    <a:pt x="443496" y="954590"/>
                    <a:pt x="443034" y="962911"/>
                    <a:pt x="442572" y="970770"/>
                  </a:cubicBezTo>
                  <a:cubicBezTo>
                    <a:pt x="463375" y="970308"/>
                    <a:pt x="486489" y="969383"/>
                    <a:pt x="501745" y="968921"/>
                  </a:cubicBezTo>
                  <a:cubicBezTo>
                    <a:pt x="533643" y="968459"/>
                    <a:pt x="585882" y="973082"/>
                    <a:pt x="600675" y="974468"/>
                  </a:cubicBezTo>
                  <a:close/>
                </a:path>
              </a:pathLst>
            </a:custGeom>
            <a:grpFill/>
            <a:ln w="4620" cap="flat">
              <a:noFill/>
              <a:prstDash val="solid"/>
              <a:miter/>
            </a:ln>
          </p:spPr>
          <p:txBody>
            <a:bodyPr rtlCol="0" anchor="ctr"/>
            <a:lstStyle/>
            <a:p>
              <a:endParaRPr lang="da-DK" dirty="0">
                <a:solidFill>
                  <a:schemeClr val="tx2"/>
                </a:solidFill>
              </a:endParaRPr>
            </a:p>
          </p:txBody>
        </p:sp>
        <p:grpSp>
          <p:nvGrpSpPr>
            <p:cNvPr id="134" name="Content Placeholder 8">
              <a:extLst>
                <a:ext uri="{FF2B5EF4-FFF2-40B4-BE49-F238E27FC236}">
                  <a16:creationId xmlns:a16="http://schemas.microsoft.com/office/drawing/2014/main" id="{425DFB60-071E-1588-3704-AFFBD0D912BC}"/>
                </a:ext>
              </a:extLst>
            </p:cNvPr>
            <p:cNvGrpSpPr/>
            <p:nvPr/>
          </p:nvGrpSpPr>
          <p:grpSpPr>
            <a:xfrm>
              <a:off x="7401174" y="3219534"/>
              <a:ext cx="1222805" cy="1820112"/>
              <a:chOff x="7401182" y="3219533"/>
              <a:chExt cx="1222806" cy="1820112"/>
            </a:xfrm>
            <a:grpFill/>
          </p:grpSpPr>
          <p:sp>
            <p:nvSpPr>
              <p:cNvPr id="145" name="Freeform: Shape 144">
                <a:extLst>
                  <a:ext uri="{FF2B5EF4-FFF2-40B4-BE49-F238E27FC236}">
                    <a16:creationId xmlns:a16="http://schemas.microsoft.com/office/drawing/2014/main" id="{7AC1EAD4-27BC-D62A-9E8E-E2767307F3A6}"/>
                  </a:ext>
                </a:extLst>
              </p:cNvPr>
              <p:cNvSpPr/>
              <p:nvPr/>
            </p:nvSpPr>
            <p:spPr>
              <a:xfrm>
                <a:off x="7779799" y="3219533"/>
                <a:ext cx="844189" cy="984470"/>
              </a:xfrm>
              <a:custGeom>
                <a:avLst/>
                <a:gdLst>
                  <a:gd name="connsiteX0" fmla="*/ 152094 w 844189"/>
                  <a:gd name="connsiteY0" fmla="*/ 965727 h 984470"/>
                  <a:gd name="connsiteX1" fmla="*/ 205720 w 844189"/>
                  <a:gd name="connsiteY1" fmla="*/ 983756 h 984470"/>
                  <a:gd name="connsiteX2" fmla="*/ 242703 w 844189"/>
                  <a:gd name="connsiteY2" fmla="*/ 971274 h 984470"/>
                  <a:gd name="connsiteX3" fmla="*/ 274139 w 844189"/>
                  <a:gd name="connsiteY3" fmla="*/ 943537 h 984470"/>
                  <a:gd name="connsiteX4" fmla="*/ 299103 w 844189"/>
                  <a:gd name="connsiteY4" fmla="*/ 922734 h 984470"/>
                  <a:gd name="connsiteX5" fmla="*/ 325453 w 844189"/>
                  <a:gd name="connsiteY5" fmla="*/ 901930 h 984470"/>
                  <a:gd name="connsiteX6" fmla="*/ 372145 w 844189"/>
                  <a:gd name="connsiteY6" fmla="*/ 914412 h 984470"/>
                  <a:gd name="connsiteX7" fmla="*/ 413288 w 844189"/>
                  <a:gd name="connsiteY7" fmla="*/ 931055 h 984470"/>
                  <a:gd name="connsiteX8" fmla="*/ 433167 w 844189"/>
                  <a:gd name="connsiteY8" fmla="*/ 933366 h 984470"/>
                  <a:gd name="connsiteX9" fmla="*/ 435479 w 844189"/>
                  <a:gd name="connsiteY9" fmla="*/ 927819 h 984470"/>
                  <a:gd name="connsiteX10" fmla="*/ 458593 w 844189"/>
                  <a:gd name="connsiteY10" fmla="*/ 916724 h 984470"/>
                  <a:gd name="connsiteX11" fmla="*/ 497888 w 844189"/>
                  <a:gd name="connsiteY11" fmla="*/ 904242 h 984470"/>
                  <a:gd name="connsiteX12" fmla="*/ 505285 w 844189"/>
                  <a:gd name="connsiteY12" fmla="*/ 866334 h 984470"/>
                  <a:gd name="connsiteX13" fmla="*/ 486793 w 844189"/>
                  <a:gd name="connsiteY13" fmla="*/ 846918 h 984470"/>
                  <a:gd name="connsiteX14" fmla="*/ 464603 w 844189"/>
                  <a:gd name="connsiteY14" fmla="*/ 832125 h 984470"/>
                  <a:gd name="connsiteX15" fmla="*/ 441488 w 844189"/>
                  <a:gd name="connsiteY15" fmla="*/ 838134 h 984470"/>
                  <a:gd name="connsiteX16" fmla="*/ 411902 w 844189"/>
                  <a:gd name="connsiteY16" fmla="*/ 845531 h 984470"/>
                  <a:gd name="connsiteX17" fmla="*/ 374918 w 844189"/>
                  <a:gd name="connsiteY17" fmla="*/ 836747 h 984470"/>
                  <a:gd name="connsiteX18" fmla="*/ 363823 w 844189"/>
                  <a:gd name="connsiteY18" fmla="*/ 815944 h 984470"/>
                  <a:gd name="connsiteX19" fmla="*/ 406816 w 844189"/>
                  <a:gd name="connsiteY19" fmla="*/ 813633 h 984470"/>
                  <a:gd name="connsiteX20" fmla="*/ 425308 w 844189"/>
                  <a:gd name="connsiteY20" fmla="*/ 791443 h 984470"/>
                  <a:gd name="connsiteX21" fmla="*/ 462291 w 844189"/>
                  <a:gd name="connsiteY21" fmla="*/ 801151 h 984470"/>
                  <a:gd name="connsiteX22" fmla="*/ 491878 w 844189"/>
                  <a:gd name="connsiteY22" fmla="*/ 791443 h 984470"/>
                  <a:gd name="connsiteX23" fmla="*/ 520078 w 844189"/>
                  <a:gd name="connsiteY23" fmla="*/ 778961 h 984470"/>
                  <a:gd name="connsiteX24" fmla="*/ 538570 w 844189"/>
                  <a:gd name="connsiteY24" fmla="*/ 759545 h 984470"/>
                  <a:gd name="connsiteX25" fmla="*/ 549664 w 844189"/>
                  <a:gd name="connsiteY25" fmla="*/ 729958 h 984470"/>
                  <a:gd name="connsiteX26" fmla="*/ 576477 w 844189"/>
                  <a:gd name="connsiteY26" fmla="*/ 715165 h 984470"/>
                  <a:gd name="connsiteX27" fmla="*/ 606064 w 844189"/>
                  <a:gd name="connsiteY27" fmla="*/ 692975 h 984470"/>
                  <a:gd name="connsiteX28" fmla="*/ 626867 w 844189"/>
                  <a:gd name="connsiteY28" fmla="*/ 673559 h 984470"/>
                  <a:gd name="connsiteX29" fmla="*/ 649982 w 844189"/>
                  <a:gd name="connsiteY29" fmla="*/ 660152 h 984470"/>
                  <a:gd name="connsiteX30" fmla="*/ 635188 w 844189"/>
                  <a:gd name="connsiteY30" fmla="*/ 631952 h 984470"/>
                  <a:gd name="connsiteX31" fmla="*/ 609300 w 844189"/>
                  <a:gd name="connsiteY31" fmla="*/ 625942 h 984470"/>
                  <a:gd name="connsiteX32" fmla="*/ 586186 w 844189"/>
                  <a:gd name="connsiteY32" fmla="*/ 645359 h 984470"/>
                  <a:gd name="connsiteX33" fmla="*/ 563996 w 844189"/>
                  <a:gd name="connsiteY33" fmla="*/ 629641 h 984470"/>
                  <a:gd name="connsiteX34" fmla="*/ 548278 w 844189"/>
                  <a:gd name="connsiteY34" fmla="*/ 597743 h 984470"/>
                  <a:gd name="connsiteX35" fmla="*/ 529786 w 844189"/>
                  <a:gd name="connsiteY35" fmla="*/ 578326 h 984470"/>
                  <a:gd name="connsiteX36" fmla="*/ 514068 w 844189"/>
                  <a:gd name="connsiteY36" fmla="*/ 550127 h 984470"/>
                  <a:gd name="connsiteX37" fmla="*/ 493265 w 844189"/>
                  <a:gd name="connsiteY37" fmla="*/ 533947 h 984470"/>
                  <a:gd name="connsiteX38" fmla="*/ 441951 w 844189"/>
                  <a:gd name="connsiteY38" fmla="*/ 535333 h 984470"/>
                  <a:gd name="connsiteX39" fmla="*/ 416062 w 844189"/>
                  <a:gd name="connsiteY39" fmla="*/ 520540 h 984470"/>
                  <a:gd name="connsiteX40" fmla="*/ 449347 w 844189"/>
                  <a:gd name="connsiteY40" fmla="*/ 520540 h 984470"/>
                  <a:gd name="connsiteX41" fmla="*/ 482632 w 844189"/>
                  <a:gd name="connsiteY41" fmla="*/ 513143 h 984470"/>
                  <a:gd name="connsiteX42" fmla="*/ 510832 w 844189"/>
                  <a:gd name="connsiteY42" fmla="*/ 510832 h 984470"/>
                  <a:gd name="connsiteX43" fmla="*/ 555212 w 844189"/>
                  <a:gd name="connsiteY43" fmla="*/ 535333 h 984470"/>
                  <a:gd name="connsiteX44" fmla="*/ 579713 w 844189"/>
                  <a:gd name="connsiteY44" fmla="*/ 554750 h 984470"/>
                  <a:gd name="connsiteX45" fmla="*/ 611612 w 844189"/>
                  <a:gd name="connsiteY45" fmla="*/ 571855 h 984470"/>
                  <a:gd name="connsiteX46" fmla="*/ 639811 w 844189"/>
                  <a:gd name="connsiteY46" fmla="*/ 573241 h 984470"/>
                  <a:gd name="connsiteX47" fmla="*/ 676795 w 844189"/>
                  <a:gd name="connsiteY47" fmla="*/ 550127 h 984470"/>
                  <a:gd name="connsiteX48" fmla="*/ 728109 w 844189"/>
                  <a:gd name="connsiteY48" fmla="*/ 541343 h 984470"/>
                  <a:gd name="connsiteX49" fmla="*/ 789594 w 844189"/>
                  <a:gd name="connsiteY49" fmla="*/ 510832 h 984470"/>
                  <a:gd name="connsiteX50" fmla="*/ 810397 w 844189"/>
                  <a:gd name="connsiteY50" fmla="*/ 487717 h 984470"/>
                  <a:gd name="connsiteX51" fmla="*/ 843682 w 844189"/>
                  <a:gd name="connsiteY51" fmla="*/ 476622 h 984470"/>
                  <a:gd name="connsiteX52" fmla="*/ 824266 w 844189"/>
                  <a:gd name="connsiteY52" fmla="*/ 458131 h 984470"/>
                  <a:gd name="connsiteX53" fmla="*/ 796066 w 844189"/>
                  <a:gd name="connsiteY53" fmla="*/ 444724 h 984470"/>
                  <a:gd name="connsiteX54" fmla="*/ 814558 w 844189"/>
                  <a:gd name="connsiteY54" fmla="*/ 409128 h 984470"/>
                  <a:gd name="connsiteX55" fmla="*/ 825652 w 844189"/>
                  <a:gd name="connsiteY55" fmla="*/ 373531 h 984470"/>
                  <a:gd name="connsiteX56" fmla="*/ 770640 w 844189"/>
                  <a:gd name="connsiteY56" fmla="*/ 361049 h 984470"/>
                  <a:gd name="connsiteX57" fmla="*/ 711929 w 844189"/>
                  <a:gd name="connsiteY57" fmla="*/ 337935 h 984470"/>
                  <a:gd name="connsiteX58" fmla="*/ 686040 w 844189"/>
                  <a:gd name="connsiteY58" fmla="*/ 329152 h 984470"/>
                  <a:gd name="connsiteX59" fmla="*/ 688352 w 844189"/>
                  <a:gd name="connsiteY59" fmla="*/ 303263 h 984470"/>
                  <a:gd name="connsiteX60" fmla="*/ 727647 w 844189"/>
                  <a:gd name="connsiteY60" fmla="*/ 315745 h 984470"/>
                  <a:gd name="connsiteX61" fmla="*/ 763243 w 844189"/>
                  <a:gd name="connsiteY61" fmla="*/ 312047 h 984470"/>
                  <a:gd name="connsiteX62" fmla="*/ 782659 w 844189"/>
                  <a:gd name="connsiteY62" fmla="*/ 287545 h 984470"/>
                  <a:gd name="connsiteX63" fmla="*/ 795141 w 844189"/>
                  <a:gd name="connsiteY63" fmla="*/ 281535 h 984470"/>
                  <a:gd name="connsiteX64" fmla="*/ 794679 w 844189"/>
                  <a:gd name="connsiteY64" fmla="*/ 265818 h 984470"/>
                  <a:gd name="connsiteX65" fmla="*/ 796066 w 844189"/>
                  <a:gd name="connsiteY65" fmla="*/ 246401 h 984470"/>
                  <a:gd name="connsiteX66" fmla="*/ 803463 w 844189"/>
                  <a:gd name="connsiteY66" fmla="*/ 211267 h 984470"/>
                  <a:gd name="connsiteX67" fmla="*/ 805774 w 844189"/>
                  <a:gd name="connsiteY67" fmla="*/ 159028 h 984470"/>
                  <a:gd name="connsiteX68" fmla="*/ 800689 w 844189"/>
                  <a:gd name="connsiteY68" fmla="*/ 121120 h 984470"/>
                  <a:gd name="connsiteX69" fmla="*/ 779886 w 844189"/>
                  <a:gd name="connsiteY69" fmla="*/ 111412 h 984470"/>
                  <a:gd name="connsiteX70" fmla="*/ 750761 w 844189"/>
                  <a:gd name="connsiteY70" fmla="*/ 117422 h 984470"/>
                  <a:gd name="connsiteX71" fmla="*/ 709155 w 844189"/>
                  <a:gd name="connsiteY71" fmla="*/ 124819 h 984470"/>
                  <a:gd name="connsiteX72" fmla="*/ 680031 w 844189"/>
                  <a:gd name="connsiteY72" fmla="*/ 138225 h 984470"/>
                  <a:gd name="connsiteX73" fmla="*/ 645821 w 844189"/>
                  <a:gd name="connsiteY73" fmla="*/ 127130 h 984470"/>
                  <a:gd name="connsiteX74" fmla="*/ 632415 w 844189"/>
                  <a:gd name="connsiteY74" fmla="*/ 101704 h 984470"/>
                  <a:gd name="connsiteX75" fmla="*/ 632415 w 844189"/>
                  <a:gd name="connsiteY75" fmla="*/ 71193 h 984470"/>
                  <a:gd name="connsiteX76" fmla="*/ 625018 w 844189"/>
                  <a:gd name="connsiteY76" fmla="*/ 55475 h 984470"/>
                  <a:gd name="connsiteX77" fmla="*/ 575091 w 844189"/>
                  <a:gd name="connsiteY77" fmla="*/ 50390 h 984470"/>
                  <a:gd name="connsiteX78" fmla="*/ 529786 w 844189"/>
                  <a:gd name="connsiteY78" fmla="*/ 49003 h 984470"/>
                  <a:gd name="connsiteX79" fmla="*/ 433629 w 844189"/>
                  <a:gd name="connsiteY79" fmla="*/ 23577 h 984470"/>
                  <a:gd name="connsiteX80" fmla="*/ 397108 w 844189"/>
                  <a:gd name="connsiteY80" fmla="*/ 12482 h 984470"/>
                  <a:gd name="connsiteX81" fmla="*/ 367984 w 844189"/>
                  <a:gd name="connsiteY81" fmla="*/ 16180 h 984470"/>
                  <a:gd name="connsiteX82" fmla="*/ 344869 w 844189"/>
                  <a:gd name="connsiteY82" fmla="*/ 33285 h 984470"/>
                  <a:gd name="connsiteX83" fmla="*/ 350879 w 844189"/>
                  <a:gd name="connsiteY83" fmla="*/ 52701 h 984470"/>
                  <a:gd name="connsiteX84" fmla="*/ 362899 w 844189"/>
                  <a:gd name="connsiteY84" fmla="*/ 68419 h 984470"/>
                  <a:gd name="connsiteX85" fmla="*/ 350879 w 844189"/>
                  <a:gd name="connsiteY85" fmla="*/ 96619 h 984470"/>
                  <a:gd name="connsiteX86" fmla="*/ 302339 w 844189"/>
                  <a:gd name="connsiteY86" fmla="*/ 98930 h 984470"/>
                  <a:gd name="connsiteX87" fmla="*/ 285234 w 844189"/>
                  <a:gd name="connsiteY87" fmla="*/ 68419 h 984470"/>
                  <a:gd name="connsiteX88" fmla="*/ 263506 w 844189"/>
                  <a:gd name="connsiteY88" fmla="*/ 41606 h 984470"/>
                  <a:gd name="connsiteX89" fmla="*/ 236693 w 844189"/>
                  <a:gd name="connsiteY89" fmla="*/ 23115 h 984470"/>
                  <a:gd name="connsiteX90" fmla="*/ 208493 w 844189"/>
                  <a:gd name="connsiteY90" fmla="*/ 1387 h 984470"/>
                  <a:gd name="connsiteX91" fmla="*/ 207569 w 844189"/>
                  <a:gd name="connsiteY91" fmla="*/ 0 h 984470"/>
                  <a:gd name="connsiteX92" fmla="*/ 185841 w 844189"/>
                  <a:gd name="connsiteY92" fmla="*/ 1387 h 984470"/>
                  <a:gd name="connsiteX93" fmla="*/ 151169 w 844189"/>
                  <a:gd name="connsiteY93" fmla="*/ 10633 h 984470"/>
                  <a:gd name="connsiteX94" fmla="*/ 124356 w 844189"/>
                  <a:gd name="connsiteY94" fmla="*/ 14793 h 984470"/>
                  <a:gd name="connsiteX95" fmla="*/ 97544 w 844189"/>
                  <a:gd name="connsiteY95" fmla="*/ 44380 h 984470"/>
                  <a:gd name="connsiteX96" fmla="*/ 72117 w 844189"/>
                  <a:gd name="connsiteY96" fmla="*/ 65645 h 984470"/>
                  <a:gd name="connsiteX97" fmla="*/ 82750 w 844189"/>
                  <a:gd name="connsiteY97" fmla="*/ 96157 h 984470"/>
                  <a:gd name="connsiteX98" fmla="*/ 117422 w 844189"/>
                  <a:gd name="connsiteY98" fmla="*/ 110950 h 984470"/>
                  <a:gd name="connsiteX99" fmla="*/ 118809 w 844189"/>
                  <a:gd name="connsiteY99" fmla="*/ 140536 h 984470"/>
                  <a:gd name="connsiteX100" fmla="*/ 106789 w 844189"/>
                  <a:gd name="connsiteY100" fmla="*/ 191388 h 984470"/>
                  <a:gd name="connsiteX101" fmla="*/ 88298 w 844189"/>
                  <a:gd name="connsiteY101" fmla="*/ 235306 h 984470"/>
                  <a:gd name="connsiteX102" fmla="*/ 52239 w 844189"/>
                  <a:gd name="connsiteY102" fmla="*/ 277837 h 984470"/>
                  <a:gd name="connsiteX103" fmla="*/ 17567 w 844189"/>
                  <a:gd name="connsiteY103" fmla="*/ 291244 h 984470"/>
                  <a:gd name="connsiteX104" fmla="*/ 11095 w 844189"/>
                  <a:gd name="connsiteY104" fmla="*/ 320830 h 984470"/>
                  <a:gd name="connsiteX105" fmla="*/ 0 w 844189"/>
                  <a:gd name="connsiteY105" fmla="*/ 324066 h 984470"/>
                  <a:gd name="connsiteX106" fmla="*/ 1387 w 844189"/>
                  <a:gd name="connsiteY106" fmla="*/ 357813 h 984470"/>
                  <a:gd name="connsiteX107" fmla="*/ 4623 w 844189"/>
                  <a:gd name="connsiteY107" fmla="*/ 400344 h 984470"/>
                  <a:gd name="connsiteX108" fmla="*/ 35134 w 844189"/>
                  <a:gd name="connsiteY108" fmla="*/ 452121 h 984470"/>
                  <a:gd name="connsiteX109" fmla="*/ 59636 w 844189"/>
                  <a:gd name="connsiteY109" fmla="*/ 494652 h 984470"/>
                  <a:gd name="connsiteX110" fmla="*/ 67032 w 844189"/>
                  <a:gd name="connsiteY110" fmla="*/ 558448 h 984470"/>
                  <a:gd name="connsiteX111" fmla="*/ 57786 w 844189"/>
                  <a:gd name="connsiteY111" fmla="*/ 611611 h 984470"/>
                  <a:gd name="connsiteX112" fmla="*/ 85062 w 844189"/>
                  <a:gd name="connsiteY112" fmla="*/ 655991 h 984470"/>
                  <a:gd name="connsiteX113" fmla="*/ 122970 w 844189"/>
                  <a:gd name="connsiteY113" fmla="*/ 689739 h 984470"/>
                  <a:gd name="connsiteX114" fmla="*/ 173359 w 844189"/>
                  <a:gd name="connsiteY114" fmla="*/ 714240 h 984470"/>
                  <a:gd name="connsiteX115" fmla="*/ 190002 w 844189"/>
                  <a:gd name="connsiteY115" fmla="*/ 740128 h 984470"/>
                  <a:gd name="connsiteX116" fmla="*/ 164113 w 844189"/>
                  <a:gd name="connsiteY116" fmla="*/ 769253 h 984470"/>
                  <a:gd name="connsiteX117" fmla="*/ 191389 w 844189"/>
                  <a:gd name="connsiteY117" fmla="*/ 798377 h 984470"/>
                  <a:gd name="connsiteX118" fmla="*/ 194625 w 844189"/>
                  <a:gd name="connsiteY118" fmla="*/ 827502 h 984470"/>
                  <a:gd name="connsiteX119" fmla="*/ 154868 w 844189"/>
                  <a:gd name="connsiteY119" fmla="*/ 842757 h 984470"/>
                  <a:gd name="connsiteX120" fmla="*/ 115111 w 844189"/>
                  <a:gd name="connsiteY120" fmla="*/ 876504 h 984470"/>
                  <a:gd name="connsiteX121" fmla="*/ 91996 w 844189"/>
                  <a:gd name="connsiteY121" fmla="*/ 901006 h 984470"/>
                  <a:gd name="connsiteX122" fmla="*/ 104940 w 844189"/>
                  <a:gd name="connsiteY122" fmla="*/ 922271 h 984470"/>
                  <a:gd name="connsiteX123" fmla="*/ 152094 w 844189"/>
                  <a:gd name="connsiteY123" fmla="*/ 965727 h 984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844189" h="984470">
                    <a:moveTo>
                      <a:pt x="152094" y="965727"/>
                    </a:moveTo>
                    <a:cubicBezTo>
                      <a:pt x="163189" y="969887"/>
                      <a:pt x="196012" y="980982"/>
                      <a:pt x="205720" y="983756"/>
                    </a:cubicBezTo>
                    <a:cubicBezTo>
                      <a:pt x="215428" y="986530"/>
                      <a:pt x="235769" y="980982"/>
                      <a:pt x="242703" y="971274"/>
                    </a:cubicBezTo>
                    <a:cubicBezTo>
                      <a:pt x="249637" y="961566"/>
                      <a:pt x="264893" y="946311"/>
                      <a:pt x="274139" y="943537"/>
                    </a:cubicBezTo>
                    <a:cubicBezTo>
                      <a:pt x="283847" y="940763"/>
                      <a:pt x="293555" y="935215"/>
                      <a:pt x="299103" y="922734"/>
                    </a:cubicBezTo>
                    <a:cubicBezTo>
                      <a:pt x="304650" y="910252"/>
                      <a:pt x="317132" y="901930"/>
                      <a:pt x="325453" y="901930"/>
                    </a:cubicBezTo>
                    <a:cubicBezTo>
                      <a:pt x="333774" y="901930"/>
                      <a:pt x="363823" y="908865"/>
                      <a:pt x="372145" y="914412"/>
                    </a:cubicBezTo>
                    <a:cubicBezTo>
                      <a:pt x="380466" y="919960"/>
                      <a:pt x="404967" y="932442"/>
                      <a:pt x="413288" y="931055"/>
                    </a:cubicBezTo>
                    <a:cubicBezTo>
                      <a:pt x="419761" y="930130"/>
                      <a:pt x="425770" y="932442"/>
                      <a:pt x="433167" y="933366"/>
                    </a:cubicBezTo>
                    <a:cubicBezTo>
                      <a:pt x="433167" y="930593"/>
                      <a:pt x="434092" y="928281"/>
                      <a:pt x="435479" y="927819"/>
                    </a:cubicBezTo>
                    <a:cubicBezTo>
                      <a:pt x="439177" y="926432"/>
                      <a:pt x="447960" y="915337"/>
                      <a:pt x="458593" y="916724"/>
                    </a:cubicBezTo>
                    <a:cubicBezTo>
                      <a:pt x="469688" y="918111"/>
                      <a:pt x="492803" y="909327"/>
                      <a:pt x="497888" y="904242"/>
                    </a:cubicBezTo>
                    <a:cubicBezTo>
                      <a:pt x="502973" y="899157"/>
                      <a:pt x="510370" y="873731"/>
                      <a:pt x="505285" y="866334"/>
                    </a:cubicBezTo>
                    <a:cubicBezTo>
                      <a:pt x="500199" y="858937"/>
                      <a:pt x="495576" y="853852"/>
                      <a:pt x="486793" y="846918"/>
                    </a:cubicBezTo>
                    <a:cubicBezTo>
                      <a:pt x="478009" y="839521"/>
                      <a:pt x="471075" y="835823"/>
                      <a:pt x="464603" y="832125"/>
                    </a:cubicBezTo>
                    <a:cubicBezTo>
                      <a:pt x="458593" y="828426"/>
                      <a:pt x="452121" y="833511"/>
                      <a:pt x="441488" y="838134"/>
                    </a:cubicBezTo>
                    <a:cubicBezTo>
                      <a:pt x="430393" y="843219"/>
                      <a:pt x="431780" y="849229"/>
                      <a:pt x="411902" y="845531"/>
                    </a:cubicBezTo>
                    <a:cubicBezTo>
                      <a:pt x="392485" y="841833"/>
                      <a:pt x="387400" y="835823"/>
                      <a:pt x="374918" y="836747"/>
                    </a:cubicBezTo>
                    <a:cubicBezTo>
                      <a:pt x="362436" y="838134"/>
                      <a:pt x="359200" y="818256"/>
                      <a:pt x="363823" y="815944"/>
                    </a:cubicBezTo>
                    <a:cubicBezTo>
                      <a:pt x="368909" y="813633"/>
                      <a:pt x="400807" y="814558"/>
                      <a:pt x="406816" y="813633"/>
                    </a:cubicBezTo>
                    <a:cubicBezTo>
                      <a:pt x="412826" y="812708"/>
                      <a:pt x="419298" y="791443"/>
                      <a:pt x="425308" y="791443"/>
                    </a:cubicBezTo>
                    <a:cubicBezTo>
                      <a:pt x="431318" y="791443"/>
                      <a:pt x="453508" y="801151"/>
                      <a:pt x="462291" y="801151"/>
                    </a:cubicBezTo>
                    <a:cubicBezTo>
                      <a:pt x="471075" y="801151"/>
                      <a:pt x="486793" y="797453"/>
                      <a:pt x="491878" y="791443"/>
                    </a:cubicBezTo>
                    <a:cubicBezTo>
                      <a:pt x="496963" y="785433"/>
                      <a:pt x="512681" y="785433"/>
                      <a:pt x="520078" y="778961"/>
                    </a:cubicBezTo>
                    <a:cubicBezTo>
                      <a:pt x="527475" y="772951"/>
                      <a:pt x="533484" y="769253"/>
                      <a:pt x="538570" y="759545"/>
                    </a:cubicBezTo>
                    <a:cubicBezTo>
                      <a:pt x="543655" y="749837"/>
                      <a:pt x="542268" y="735043"/>
                      <a:pt x="549664" y="729958"/>
                    </a:cubicBezTo>
                    <a:cubicBezTo>
                      <a:pt x="557061" y="724873"/>
                      <a:pt x="564458" y="720250"/>
                      <a:pt x="576477" y="715165"/>
                    </a:cubicBezTo>
                    <a:cubicBezTo>
                      <a:pt x="588959" y="710080"/>
                      <a:pt x="599592" y="705457"/>
                      <a:pt x="606064" y="692975"/>
                    </a:cubicBezTo>
                    <a:cubicBezTo>
                      <a:pt x="612074" y="680493"/>
                      <a:pt x="618546" y="673559"/>
                      <a:pt x="626867" y="673559"/>
                    </a:cubicBezTo>
                    <a:cubicBezTo>
                      <a:pt x="635651" y="673559"/>
                      <a:pt x="649982" y="666162"/>
                      <a:pt x="649982" y="660152"/>
                    </a:cubicBezTo>
                    <a:cubicBezTo>
                      <a:pt x="649982" y="654142"/>
                      <a:pt x="642585" y="635651"/>
                      <a:pt x="635188" y="631952"/>
                    </a:cubicBezTo>
                    <a:cubicBezTo>
                      <a:pt x="627792" y="628254"/>
                      <a:pt x="618084" y="617159"/>
                      <a:pt x="609300" y="625942"/>
                    </a:cubicBezTo>
                    <a:cubicBezTo>
                      <a:pt x="600517" y="634726"/>
                      <a:pt x="601903" y="648133"/>
                      <a:pt x="586186" y="645359"/>
                    </a:cubicBezTo>
                    <a:cubicBezTo>
                      <a:pt x="570468" y="643047"/>
                      <a:pt x="572779" y="643047"/>
                      <a:pt x="563996" y="629641"/>
                    </a:cubicBezTo>
                    <a:cubicBezTo>
                      <a:pt x="555212" y="616234"/>
                      <a:pt x="552901" y="606526"/>
                      <a:pt x="548278" y="597743"/>
                    </a:cubicBezTo>
                    <a:cubicBezTo>
                      <a:pt x="543192" y="588959"/>
                      <a:pt x="535796" y="586648"/>
                      <a:pt x="529786" y="578326"/>
                    </a:cubicBezTo>
                    <a:cubicBezTo>
                      <a:pt x="523776" y="569543"/>
                      <a:pt x="520078" y="558910"/>
                      <a:pt x="514068" y="550127"/>
                    </a:cubicBezTo>
                    <a:cubicBezTo>
                      <a:pt x="508058" y="541343"/>
                      <a:pt x="505285" y="530711"/>
                      <a:pt x="493265" y="533947"/>
                    </a:cubicBezTo>
                    <a:cubicBezTo>
                      <a:pt x="480783" y="537645"/>
                      <a:pt x="453970" y="535333"/>
                      <a:pt x="441951" y="535333"/>
                    </a:cubicBezTo>
                    <a:cubicBezTo>
                      <a:pt x="429931" y="535333"/>
                      <a:pt x="413751" y="524238"/>
                      <a:pt x="416062" y="520540"/>
                    </a:cubicBezTo>
                    <a:cubicBezTo>
                      <a:pt x="418374" y="516842"/>
                      <a:pt x="441951" y="520540"/>
                      <a:pt x="449347" y="520540"/>
                    </a:cubicBezTo>
                    <a:cubicBezTo>
                      <a:pt x="456744" y="520540"/>
                      <a:pt x="476160" y="518229"/>
                      <a:pt x="482632" y="513143"/>
                    </a:cubicBezTo>
                    <a:cubicBezTo>
                      <a:pt x="488642" y="508058"/>
                      <a:pt x="505747" y="507134"/>
                      <a:pt x="510832" y="510832"/>
                    </a:cubicBezTo>
                    <a:cubicBezTo>
                      <a:pt x="515917" y="514530"/>
                      <a:pt x="550127" y="526550"/>
                      <a:pt x="555212" y="535333"/>
                    </a:cubicBezTo>
                    <a:cubicBezTo>
                      <a:pt x="560297" y="544117"/>
                      <a:pt x="570005" y="550127"/>
                      <a:pt x="579713" y="554750"/>
                    </a:cubicBezTo>
                    <a:cubicBezTo>
                      <a:pt x="589422" y="559835"/>
                      <a:pt x="605602" y="567232"/>
                      <a:pt x="611612" y="571855"/>
                    </a:cubicBezTo>
                    <a:cubicBezTo>
                      <a:pt x="617621" y="576940"/>
                      <a:pt x="632415" y="576940"/>
                      <a:pt x="639811" y="573241"/>
                    </a:cubicBezTo>
                    <a:cubicBezTo>
                      <a:pt x="647208" y="569543"/>
                      <a:pt x="671710" y="553825"/>
                      <a:pt x="676795" y="550127"/>
                    </a:cubicBezTo>
                    <a:cubicBezTo>
                      <a:pt x="681880" y="546429"/>
                      <a:pt x="704994" y="545041"/>
                      <a:pt x="728109" y="541343"/>
                    </a:cubicBezTo>
                    <a:cubicBezTo>
                      <a:pt x="751224" y="537645"/>
                      <a:pt x="785895" y="520540"/>
                      <a:pt x="789594" y="510832"/>
                    </a:cubicBezTo>
                    <a:cubicBezTo>
                      <a:pt x="793292" y="501124"/>
                      <a:pt x="800689" y="486331"/>
                      <a:pt x="810397" y="487717"/>
                    </a:cubicBezTo>
                    <a:cubicBezTo>
                      <a:pt x="820105" y="489104"/>
                      <a:pt x="848305" y="484019"/>
                      <a:pt x="843682" y="476622"/>
                    </a:cubicBezTo>
                    <a:cubicBezTo>
                      <a:pt x="838597" y="469226"/>
                      <a:pt x="836285" y="464140"/>
                      <a:pt x="824266" y="458131"/>
                    </a:cubicBezTo>
                    <a:cubicBezTo>
                      <a:pt x="811784" y="452121"/>
                      <a:pt x="796066" y="452121"/>
                      <a:pt x="796066" y="444724"/>
                    </a:cubicBezTo>
                    <a:cubicBezTo>
                      <a:pt x="796066" y="437328"/>
                      <a:pt x="808548" y="416524"/>
                      <a:pt x="814558" y="409128"/>
                    </a:cubicBezTo>
                    <a:cubicBezTo>
                      <a:pt x="820567" y="401731"/>
                      <a:pt x="827039" y="380928"/>
                      <a:pt x="825652" y="373531"/>
                    </a:cubicBezTo>
                    <a:cubicBezTo>
                      <a:pt x="824266" y="366135"/>
                      <a:pt x="790056" y="368446"/>
                      <a:pt x="770640" y="361049"/>
                    </a:cubicBezTo>
                    <a:cubicBezTo>
                      <a:pt x="751224" y="353653"/>
                      <a:pt x="729958" y="337935"/>
                      <a:pt x="711929" y="337935"/>
                    </a:cubicBezTo>
                    <a:cubicBezTo>
                      <a:pt x="693899" y="337935"/>
                      <a:pt x="691126" y="341633"/>
                      <a:pt x="686040" y="329152"/>
                    </a:cubicBezTo>
                    <a:cubicBezTo>
                      <a:pt x="680955" y="316670"/>
                      <a:pt x="680955" y="304650"/>
                      <a:pt x="688352" y="303263"/>
                    </a:cubicBezTo>
                    <a:cubicBezTo>
                      <a:pt x="695749" y="301876"/>
                      <a:pt x="717939" y="312971"/>
                      <a:pt x="727647" y="315745"/>
                    </a:cubicBezTo>
                    <a:cubicBezTo>
                      <a:pt x="737355" y="318056"/>
                      <a:pt x="758158" y="317132"/>
                      <a:pt x="763243" y="312047"/>
                    </a:cubicBezTo>
                    <a:cubicBezTo>
                      <a:pt x="768328" y="306961"/>
                      <a:pt x="778037" y="292630"/>
                      <a:pt x="782659" y="287545"/>
                    </a:cubicBezTo>
                    <a:cubicBezTo>
                      <a:pt x="784971" y="285234"/>
                      <a:pt x="790056" y="282922"/>
                      <a:pt x="795141" y="281535"/>
                    </a:cubicBezTo>
                    <a:cubicBezTo>
                      <a:pt x="794679" y="276912"/>
                      <a:pt x="794679" y="270903"/>
                      <a:pt x="794679" y="265818"/>
                    </a:cubicBezTo>
                    <a:cubicBezTo>
                      <a:pt x="794679" y="254722"/>
                      <a:pt x="794679" y="253798"/>
                      <a:pt x="796066" y="246401"/>
                    </a:cubicBezTo>
                    <a:cubicBezTo>
                      <a:pt x="797453" y="239005"/>
                      <a:pt x="802076" y="226985"/>
                      <a:pt x="803463" y="211267"/>
                    </a:cubicBezTo>
                    <a:cubicBezTo>
                      <a:pt x="804849" y="195549"/>
                      <a:pt x="805774" y="177058"/>
                      <a:pt x="805774" y="159028"/>
                    </a:cubicBezTo>
                    <a:cubicBezTo>
                      <a:pt x="805774" y="140536"/>
                      <a:pt x="800689" y="128517"/>
                      <a:pt x="800689" y="121120"/>
                    </a:cubicBezTo>
                    <a:cubicBezTo>
                      <a:pt x="800689" y="113724"/>
                      <a:pt x="788669" y="111412"/>
                      <a:pt x="779886" y="111412"/>
                    </a:cubicBezTo>
                    <a:cubicBezTo>
                      <a:pt x="771564" y="111412"/>
                      <a:pt x="760469" y="111412"/>
                      <a:pt x="750761" y="117422"/>
                    </a:cubicBezTo>
                    <a:cubicBezTo>
                      <a:pt x="741053" y="123432"/>
                      <a:pt x="722562" y="121120"/>
                      <a:pt x="709155" y="124819"/>
                    </a:cubicBezTo>
                    <a:cubicBezTo>
                      <a:pt x="695749" y="128517"/>
                      <a:pt x="694362" y="134527"/>
                      <a:pt x="680031" y="138225"/>
                    </a:cubicBezTo>
                    <a:cubicBezTo>
                      <a:pt x="665237" y="141924"/>
                      <a:pt x="660614" y="136838"/>
                      <a:pt x="645821" y="127130"/>
                    </a:cubicBezTo>
                    <a:cubicBezTo>
                      <a:pt x="631028" y="117422"/>
                      <a:pt x="636113" y="111412"/>
                      <a:pt x="632415" y="101704"/>
                    </a:cubicBezTo>
                    <a:cubicBezTo>
                      <a:pt x="628716" y="91996"/>
                      <a:pt x="632415" y="78590"/>
                      <a:pt x="632415" y="71193"/>
                    </a:cubicBezTo>
                    <a:cubicBezTo>
                      <a:pt x="632415" y="63796"/>
                      <a:pt x="631028" y="56400"/>
                      <a:pt x="625018" y="55475"/>
                    </a:cubicBezTo>
                    <a:cubicBezTo>
                      <a:pt x="619008" y="54088"/>
                      <a:pt x="590809" y="50390"/>
                      <a:pt x="575091" y="50390"/>
                    </a:cubicBezTo>
                    <a:cubicBezTo>
                      <a:pt x="559373" y="50390"/>
                      <a:pt x="553363" y="49003"/>
                      <a:pt x="529786" y="49003"/>
                    </a:cubicBezTo>
                    <a:cubicBezTo>
                      <a:pt x="506671" y="49003"/>
                      <a:pt x="447960" y="27275"/>
                      <a:pt x="433629" y="23577"/>
                    </a:cubicBezTo>
                    <a:cubicBezTo>
                      <a:pt x="418836" y="19878"/>
                      <a:pt x="409128" y="17567"/>
                      <a:pt x="397108" y="12482"/>
                    </a:cubicBezTo>
                    <a:cubicBezTo>
                      <a:pt x="385089" y="7397"/>
                      <a:pt x="377692" y="10170"/>
                      <a:pt x="367984" y="16180"/>
                    </a:cubicBezTo>
                    <a:cubicBezTo>
                      <a:pt x="358276" y="22190"/>
                      <a:pt x="348568" y="27275"/>
                      <a:pt x="344869" y="33285"/>
                    </a:cubicBezTo>
                    <a:cubicBezTo>
                      <a:pt x="341171" y="39295"/>
                      <a:pt x="344869" y="46691"/>
                      <a:pt x="350879" y="52701"/>
                    </a:cubicBezTo>
                    <a:cubicBezTo>
                      <a:pt x="356889" y="58711"/>
                      <a:pt x="360587" y="61023"/>
                      <a:pt x="362899" y="68419"/>
                    </a:cubicBezTo>
                    <a:cubicBezTo>
                      <a:pt x="365210" y="75816"/>
                      <a:pt x="357814" y="95232"/>
                      <a:pt x="350879" y="96619"/>
                    </a:cubicBezTo>
                    <a:cubicBezTo>
                      <a:pt x="343483" y="98006"/>
                      <a:pt x="314358" y="102629"/>
                      <a:pt x="302339" y="98930"/>
                    </a:cubicBezTo>
                    <a:cubicBezTo>
                      <a:pt x="290319" y="95232"/>
                      <a:pt x="286621" y="84137"/>
                      <a:pt x="285234" y="68419"/>
                    </a:cubicBezTo>
                    <a:cubicBezTo>
                      <a:pt x="283847" y="52701"/>
                      <a:pt x="270440" y="51314"/>
                      <a:pt x="263506" y="41606"/>
                    </a:cubicBezTo>
                    <a:cubicBezTo>
                      <a:pt x="256109" y="31898"/>
                      <a:pt x="250100" y="33285"/>
                      <a:pt x="236693" y="23115"/>
                    </a:cubicBezTo>
                    <a:cubicBezTo>
                      <a:pt x="223287" y="13406"/>
                      <a:pt x="215890" y="8321"/>
                      <a:pt x="208493" y="1387"/>
                    </a:cubicBezTo>
                    <a:cubicBezTo>
                      <a:pt x="208031" y="925"/>
                      <a:pt x="208031" y="462"/>
                      <a:pt x="207569" y="0"/>
                    </a:cubicBezTo>
                    <a:cubicBezTo>
                      <a:pt x="197861" y="462"/>
                      <a:pt x="189539" y="462"/>
                      <a:pt x="185841" y="1387"/>
                    </a:cubicBezTo>
                    <a:cubicBezTo>
                      <a:pt x="179369" y="2774"/>
                      <a:pt x="159028" y="5548"/>
                      <a:pt x="151169" y="10633"/>
                    </a:cubicBezTo>
                    <a:cubicBezTo>
                      <a:pt x="143310" y="16180"/>
                      <a:pt x="132678" y="14793"/>
                      <a:pt x="124356" y="14793"/>
                    </a:cubicBezTo>
                    <a:cubicBezTo>
                      <a:pt x="116035" y="14793"/>
                      <a:pt x="103091" y="38832"/>
                      <a:pt x="97544" y="44380"/>
                    </a:cubicBezTo>
                    <a:cubicBezTo>
                      <a:pt x="91996" y="49927"/>
                      <a:pt x="76278" y="61947"/>
                      <a:pt x="72117" y="65645"/>
                    </a:cubicBezTo>
                    <a:cubicBezTo>
                      <a:pt x="67957" y="69806"/>
                      <a:pt x="79976" y="89684"/>
                      <a:pt x="82750" y="96157"/>
                    </a:cubicBezTo>
                    <a:cubicBezTo>
                      <a:pt x="85524" y="102629"/>
                      <a:pt x="106789" y="108176"/>
                      <a:pt x="117422" y="110950"/>
                    </a:cubicBezTo>
                    <a:cubicBezTo>
                      <a:pt x="128055" y="113724"/>
                      <a:pt x="120196" y="125743"/>
                      <a:pt x="118809" y="140536"/>
                    </a:cubicBezTo>
                    <a:cubicBezTo>
                      <a:pt x="117422" y="155330"/>
                      <a:pt x="109563" y="175208"/>
                      <a:pt x="106789" y="191388"/>
                    </a:cubicBezTo>
                    <a:cubicBezTo>
                      <a:pt x="104016" y="207569"/>
                      <a:pt x="94770" y="226060"/>
                      <a:pt x="88298" y="235306"/>
                    </a:cubicBezTo>
                    <a:cubicBezTo>
                      <a:pt x="81826" y="244552"/>
                      <a:pt x="61485" y="267204"/>
                      <a:pt x="52239" y="277837"/>
                    </a:cubicBezTo>
                    <a:cubicBezTo>
                      <a:pt x="42993" y="288470"/>
                      <a:pt x="24039" y="287083"/>
                      <a:pt x="17567" y="291244"/>
                    </a:cubicBezTo>
                    <a:cubicBezTo>
                      <a:pt x="11095" y="295404"/>
                      <a:pt x="14793" y="312509"/>
                      <a:pt x="11095" y="320830"/>
                    </a:cubicBezTo>
                    <a:cubicBezTo>
                      <a:pt x="9246" y="324066"/>
                      <a:pt x="5085" y="324529"/>
                      <a:pt x="0" y="324066"/>
                    </a:cubicBezTo>
                    <a:cubicBezTo>
                      <a:pt x="1387" y="337010"/>
                      <a:pt x="1849" y="349955"/>
                      <a:pt x="1387" y="357813"/>
                    </a:cubicBezTo>
                    <a:cubicBezTo>
                      <a:pt x="0" y="373069"/>
                      <a:pt x="0" y="385089"/>
                      <a:pt x="4623" y="400344"/>
                    </a:cubicBezTo>
                    <a:cubicBezTo>
                      <a:pt x="9246" y="415600"/>
                      <a:pt x="30511" y="446111"/>
                      <a:pt x="35134" y="452121"/>
                    </a:cubicBezTo>
                    <a:cubicBezTo>
                      <a:pt x="39757" y="458131"/>
                      <a:pt x="56400" y="479396"/>
                      <a:pt x="59636" y="494652"/>
                    </a:cubicBezTo>
                    <a:cubicBezTo>
                      <a:pt x="62872" y="509907"/>
                      <a:pt x="68881" y="549664"/>
                      <a:pt x="67032" y="558448"/>
                    </a:cubicBezTo>
                    <a:cubicBezTo>
                      <a:pt x="65645" y="567694"/>
                      <a:pt x="57786" y="592195"/>
                      <a:pt x="57786" y="611611"/>
                    </a:cubicBezTo>
                    <a:cubicBezTo>
                      <a:pt x="57786" y="631490"/>
                      <a:pt x="73042" y="643510"/>
                      <a:pt x="85062" y="655991"/>
                    </a:cubicBezTo>
                    <a:cubicBezTo>
                      <a:pt x="97081" y="668011"/>
                      <a:pt x="104940" y="683267"/>
                      <a:pt x="122970" y="689739"/>
                    </a:cubicBezTo>
                    <a:cubicBezTo>
                      <a:pt x="141461" y="695749"/>
                      <a:pt x="164113" y="701758"/>
                      <a:pt x="173359" y="714240"/>
                    </a:cubicBezTo>
                    <a:cubicBezTo>
                      <a:pt x="182605" y="726260"/>
                      <a:pt x="197861" y="729496"/>
                      <a:pt x="190002" y="740128"/>
                    </a:cubicBezTo>
                    <a:cubicBezTo>
                      <a:pt x="182605" y="750761"/>
                      <a:pt x="162727" y="761394"/>
                      <a:pt x="164113" y="769253"/>
                    </a:cubicBezTo>
                    <a:cubicBezTo>
                      <a:pt x="165500" y="776650"/>
                      <a:pt x="186766" y="790518"/>
                      <a:pt x="191389" y="798377"/>
                    </a:cubicBezTo>
                    <a:cubicBezTo>
                      <a:pt x="196012" y="805774"/>
                      <a:pt x="208031" y="818256"/>
                      <a:pt x="194625" y="827502"/>
                    </a:cubicBezTo>
                    <a:cubicBezTo>
                      <a:pt x="180756" y="836747"/>
                      <a:pt x="171972" y="827502"/>
                      <a:pt x="154868" y="842757"/>
                    </a:cubicBezTo>
                    <a:cubicBezTo>
                      <a:pt x="138225" y="858013"/>
                      <a:pt x="122970" y="864022"/>
                      <a:pt x="115111" y="876504"/>
                    </a:cubicBezTo>
                    <a:cubicBezTo>
                      <a:pt x="109563" y="885288"/>
                      <a:pt x="100780" y="895921"/>
                      <a:pt x="91996" y="901006"/>
                    </a:cubicBezTo>
                    <a:cubicBezTo>
                      <a:pt x="97544" y="910714"/>
                      <a:pt x="102629" y="919497"/>
                      <a:pt x="104940" y="922271"/>
                    </a:cubicBezTo>
                    <a:cubicBezTo>
                      <a:pt x="110950" y="930130"/>
                      <a:pt x="140999" y="962028"/>
                      <a:pt x="152094" y="965727"/>
                    </a:cubicBezTo>
                    <a:close/>
                  </a:path>
                </a:pathLst>
              </a:custGeom>
              <a:grpFill/>
              <a:ln w="4620" cap="flat">
                <a:noFill/>
                <a:prstDash val="solid"/>
                <a:miter/>
              </a:ln>
            </p:spPr>
            <p:txBody>
              <a:bodyPr rtlCol="0" anchor="ctr"/>
              <a:lstStyle/>
              <a:p>
                <a:endParaRPr lang="da-DK" dirty="0"/>
              </a:p>
            </p:txBody>
          </p:sp>
          <p:sp>
            <p:nvSpPr>
              <p:cNvPr id="146" name="Freeform: Shape 145">
                <a:extLst>
                  <a:ext uri="{FF2B5EF4-FFF2-40B4-BE49-F238E27FC236}">
                    <a16:creationId xmlns:a16="http://schemas.microsoft.com/office/drawing/2014/main" id="{D552DDA6-5D14-E5AD-EBF2-12978B003E60}"/>
                  </a:ext>
                </a:extLst>
              </p:cNvPr>
              <p:cNvSpPr/>
              <p:nvPr/>
            </p:nvSpPr>
            <p:spPr>
              <a:xfrm>
                <a:off x="7401182" y="4112482"/>
                <a:ext cx="1182079" cy="927162"/>
              </a:xfrm>
              <a:custGeom>
                <a:avLst/>
                <a:gdLst>
                  <a:gd name="connsiteX0" fmla="*/ 425308 w 1182079"/>
                  <a:gd name="connsiteY0" fmla="*/ 2971 h 927162"/>
                  <a:gd name="connsiteX1" fmla="*/ 378154 w 1182079"/>
                  <a:gd name="connsiteY1" fmla="*/ 13604 h 927162"/>
                  <a:gd name="connsiteX2" fmla="*/ 337010 w 1182079"/>
                  <a:gd name="connsiteY2" fmla="*/ 22850 h 927162"/>
                  <a:gd name="connsiteX3" fmla="*/ 301876 w 1182079"/>
                  <a:gd name="connsiteY3" fmla="*/ 197 h 927162"/>
                  <a:gd name="connsiteX4" fmla="*/ 260732 w 1182079"/>
                  <a:gd name="connsiteY4" fmla="*/ 15453 h 927162"/>
                  <a:gd name="connsiteX5" fmla="*/ 236231 w 1182079"/>
                  <a:gd name="connsiteY5" fmla="*/ 42728 h 927162"/>
                  <a:gd name="connsiteX6" fmla="*/ 254723 w 1182079"/>
                  <a:gd name="connsiteY6" fmla="*/ 73239 h 927162"/>
                  <a:gd name="connsiteX7" fmla="*/ 233457 w 1182079"/>
                  <a:gd name="connsiteY7" fmla="*/ 105137 h 927162"/>
                  <a:gd name="connsiteX8" fmla="*/ 198323 w 1182079"/>
                  <a:gd name="connsiteY8" fmla="*/ 123629 h 927162"/>
                  <a:gd name="connsiteX9" fmla="*/ 201559 w 1182079"/>
                  <a:gd name="connsiteY9" fmla="*/ 193897 h 927162"/>
                  <a:gd name="connsiteX10" fmla="*/ 222824 w 1182079"/>
                  <a:gd name="connsiteY10" fmla="*/ 236428 h 927162"/>
                  <a:gd name="connsiteX11" fmla="*/ 241316 w 1182079"/>
                  <a:gd name="connsiteY11" fmla="*/ 268326 h 927162"/>
                  <a:gd name="connsiteX12" fmla="*/ 236693 w 1182079"/>
                  <a:gd name="connsiteY12" fmla="*/ 303460 h 927162"/>
                  <a:gd name="connsiteX13" fmla="*/ 180294 w 1182079"/>
                  <a:gd name="connsiteY13" fmla="*/ 306697 h 927162"/>
                  <a:gd name="connsiteX14" fmla="*/ 79514 w 1182079"/>
                  <a:gd name="connsiteY14" fmla="*/ 302074 h 927162"/>
                  <a:gd name="connsiteX15" fmla="*/ 20341 w 1182079"/>
                  <a:gd name="connsiteY15" fmla="*/ 303923 h 927162"/>
                  <a:gd name="connsiteX16" fmla="*/ 20803 w 1182079"/>
                  <a:gd name="connsiteY16" fmla="*/ 323339 h 927162"/>
                  <a:gd name="connsiteX17" fmla="*/ 47154 w 1182079"/>
                  <a:gd name="connsiteY17" fmla="*/ 375578 h 927162"/>
                  <a:gd name="connsiteX18" fmla="*/ 52701 w 1182079"/>
                  <a:gd name="connsiteY18" fmla="*/ 427817 h 927162"/>
                  <a:gd name="connsiteX19" fmla="*/ 33285 w 1182079"/>
                  <a:gd name="connsiteY19" fmla="*/ 471272 h 927162"/>
                  <a:gd name="connsiteX20" fmla="*/ 18492 w 1182079"/>
                  <a:gd name="connsiteY20" fmla="*/ 518888 h 927162"/>
                  <a:gd name="connsiteX21" fmla="*/ 5547 w 1182079"/>
                  <a:gd name="connsiteY21" fmla="*/ 566504 h 927162"/>
                  <a:gd name="connsiteX22" fmla="*/ 0 w 1182079"/>
                  <a:gd name="connsiteY22" fmla="*/ 607186 h 927162"/>
                  <a:gd name="connsiteX23" fmla="*/ 18029 w 1182079"/>
                  <a:gd name="connsiteY23" fmla="*/ 656189 h 927162"/>
                  <a:gd name="connsiteX24" fmla="*/ 29587 w 1182079"/>
                  <a:gd name="connsiteY24" fmla="*/ 696870 h 927162"/>
                  <a:gd name="connsiteX25" fmla="*/ 18954 w 1182079"/>
                  <a:gd name="connsiteY25" fmla="*/ 726457 h 927162"/>
                  <a:gd name="connsiteX26" fmla="*/ 10170 w 1182079"/>
                  <a:gd name="connsiteY26" fmla="*/ 756044 h 927162"/>
                  <a:gd name="connsiteX27" fmla="*/ 27275 w 1182079"/>
                  <a:gd name="connsiteY27" fmla="*/ 782394 h 927162"/>
                  <a:gd name="connsiteX28" fmla="*/ 57324 w 1182079"/>
                  <a:gd name="connsiteY28" fmla="*/ 787480 h 927162"/>
                  <a:gd name="connsiteX29" fmla="*/ 84137 w 1182079"/>
                  <a:gd name="connsiteY29" fmla="*/ 781007 h 927162"/>
                  <a:gd name="connsiteX30" fmla="*/ 124819 w 1182079"/>
                  <a:gd name="connsiteY30" fmla="*/ 767139 h 927162"/>
                  <a:gd name="connsiteX31" fmla="*/ 162264 w 1182079"/>
                  <a:gd name="connsiteY31" fmla="*/ 769450 h 927162"/>
                  <a:gd name="connsiteX32" fmla="*/ 190002 w 1182079"/>
                  <a:gd name="connsiteY32" fmla="*/ 775922 h 927162"/>
                  <a:gd name="connsiteX33" fmla="*/ 227447 w 1182079"/>
                  <a:gd name="connsiteY33" fmla="*/ 774998 h 927162"/>
                  <a:gd name="connsiteX34" fmla="*/ 254260 w 1182079"/>
                  <a:gd name="connsiteY34" fmla="*/ 783319 h 927162"/>
                  <a:gd name="connsiteX35" fmla="*/ 314820 w 1182079"/>
                  <a:gd name="connsiteY35" fmla="*/ 815217 h 927162"/>
                  <a:gd name="connsiteX36" fmla="*/ 386013 w 1182079"/>
                  <a:gd name="connsiteY36" fmla="*/ 828161 h 927162"/>
                  <a:gd name="connsiteX37" fmla="*/ 424384 w 1182079"/>
                  <a:gd name="connsiteY37" fmla="*/ 837869 h 927162"/>
                  <a:gd name="connsiteX38" fmla="*/ 473386 w 1182079"/>
                  <a:gd name="connsiteY38" fmla="*/ 848502 h 927162"/>
                  <a:gd name="connsiteX39" fmla="*/ 480783 w 1182079"/>
                  <a:gd name="connsiteY39" fmla="*/ 878089 h 927162"/>
                  <a:gd name="connsiteX40" fmla="*/ 484019 w 1182079"/>
                  <a:gd name="connsiteY40" fmla="*/ 912298 h 927162"/>
                  <a:gd name="connsiteX41" fmla="*/ 492803 w 1182079"/>
                  <a:gd name="connsiteY41" fmla="*/ 924780 h 927162"/>
                  <a:gd name="connsiteX42" fmla="*/ 536258 w 1182079"/>
                  <a:gd name="connsiteY42" fmla="*/ 923856 h 927162"/>
                  <a:gd name="connsiteX43" fmla="*/ 573704 w 1182079"/>
                  <a:gd name="connsiteY43" fmla="*/ 927092 h 927162"/>
                  <a:gd name="connsiteX44" fmla="*/ 596818 w 1182079"/>
                  <a:gd name="connsiteY44" fmla="*/ 914147 h 927162"/>
                  <a:gd name="connsiteX45" fmla="*/ 623169 w 1182079"/>
                  <a:gd name="connsiteY45" fmla="*/ 893807 h 927162"/>
                  <a:gd name="connsiteX46" fmla="*/ 647670 w 1182079"/>
                  <a:gd name="connsiteY46" fmla="*/ 905364 h 927162"/>
                  <a:gd name="connsiteX47" fmla="*/ 675408 w 1182079"/>
                  <a:gd name="connsiteY47" fmla="*/ 899816 h 927162"/>
                  <a:gd name="connsiteX48" fmla="*/ 694824 w 1182079"/>
                  <a:gd name="connsiteY48" fmla="*/ 890108 h 927162"/>
                  <a:gd name="connsiteX49" fmla="*/ 708693 w 1182079"/>
                  <a:gd name="connsiteY49" fmla="*/ 866531 h 927162"/>
                  <a:gd name="connsiteX50" fmla="*/ 718401 w 1182079"/>
                  <a:gd name="connsiteY50" fmla="*/ 833709 h 927162"/>
                  <a:gd name="connsiteX51" fmla="*/ 755384 w 1182079"/>
                  <a:gd name="connsiteY51" fmla="*/ 834633 h 927162"/>
                  <a:gd name="connsiteX52" fmla="*/ 767866 w 1182079"/>
                  <a:gd name="connsiteY52" fmla="*/ 819840 h 927162"/>
                  <a:gd name="connsiteX53" fmla="*/ 776650 w 1182079"/>
                  <a:gd name="connsiteY53" fmla="*/ 805971 h 927162"/>
                  <a:gd name="connsiteX54" fmla="*/ 789594 w 1182079"/>
                  <a:gd name="connsiteY54" fmla="*/ 797650 h 927162"/>
                  <a:gd name="connsiteX55" fmla="*/ 787745 w 1182079"/>
                  <a:gd name="connsiteY55" fmla="*/ 773148 h 927162"/>
                  <a:gd name="connsiteX56" fmla="*/ 802538 w 1182079"/>
                  <a:gd name="connsiteY56" fmla="*/ 764365 h 927162"/>
                  <a:gd name="connsiteX57" fmla="*/ 841833 w 1182079"/>
                  <a:gd name="connsiteY57" fmla="*/ 773148 h 927162"/>
                  <a:gd name="connsiteX58" fmla="*/ 835361 w 1182079"/>
                  <a:gd name="connsiteY58" fmla="*/ 794414 h 927162"/>
                  <a:gd name="connsiteX59" fmla="*/ 815020 w 1182079"/>
                  <a:gd name="connsiteY59" fmla="*/ 796725 h 927162"/>
                  <a:gd name="connsiteX60" fmla="*/ 804387 w 1182079"/>
                  <a:gd name="connsiteY60" fmla="*/ 813830 h 927162"/>
                  <a:gd name="connsiteX61" fmla="*/ 815020 w 1182079"/>
                  <a:gd name="connsiteY61" fmla="*/ 826312 h 927162"/>
                  <a:gd name="connsiteX62" fmla="*/ 834436 w 1182079"/>
                  <a:gd name="connsiteY62" fmla="*/ 833709 h 927162"/>
                  <a:gd name="connsiteX63" fmla="*/ 816407 w 1182079"/>
                  <a:gd name="connsiteY63" fmla="*/ 847578 h 927162"/>
                  <a:gd name="connsiteX64" fmla="*/ 814095 w 1182079"/>
                  <a:gd name="connsiteY64" fmla="*/ 859135 h 927162"/>
                  <a:gd name="connsiteX65" fmla="*/ 827039 w 1182079"/>
                  <a:gd name="connsiteY65" fmla="*/ 868843 h 927162"/>
                  <a:gd name="connsiteX66" fmla="*/ 853390 w 1182079"/>
                  <a:gd name="connsiteY66" fmla="*/ 863758 h 927162"/>
                  <a:gd name="connsiteX67" fmla="*/ 876967 w 1182079"/>
                  <a:gd name="connsiteY67" fmla="*/ 863758 h 927162"/>
                  <a:gd name="connsiteX68" fmla="*/ 887600 w 1182079"/>
                  <a:gd name="connsiteY68" fmla="*/ 884098 h 927162"/>
                  <a:gd name="connsiteX69" fmla="*/ 890836 w 1182079"/>
                  <a:gd name="connsiteY69" fmla="*/ 902128 h 927162"/>
                  <a:gd name="connsiteX70" fmla="*/ 907016 w 1182079"/>
                  <a:gd name="connsiteY70" fmla="*/ 905364 h 927162"/>
                  <a:gd name="connsiteX71" fmla="*/ 925970 w 1182079"/>
                  <a:gd name="connsiteY71" fmla="*/ 890571 h 927162"/>
                  <a:gd name="connsiteX72" fmla="*/ 929206 w 1182079"/>
                  <a:gd name="connsiteY72" fmla="*/ 871154 h 927162"/>
                  <a:gd name="connsiteX73" fmla="*/ 913488 w 1182079"/>
                  <a:gd name="connsiteY73" fmla="*/ 856361 h 927162"/>
                  <a:gd name="connsiteX74" fmla="*/ 901006 w 1182079"/>
                  <a:gd name="connsiteY74" fmla="*/ 840181 h 927162"/>
                  <a:gd name="connsiteX75" fmla="*/ 885288 w 1182079"/>
                  <a:gd name="connsiteY75" fmla="*/ 830473 h 927162"/>
                  <a:gd name="connsiteX76" fmla="*/ 889449 w 1182079"/>
                  <a:gd name="connsiteY76" fmla="*/ 810132 h 927162"/>
                  <a:gd name="connsiteX77" fmla="*/ 908865 w 1182079"/>
                  <a:gd name="connsiteY77" fmla="*/ 809207 h 927162"/>
                  <a:gd name="connsiteX78" fmla="*/ 922734 w 1182079"/>
                  <a:gd name="connsiteY78" fmla="*/ 824925 h 927162"/>
                  <a:gd name="connsiteX79" fmla="*/ 940763 w 1182079"/>
                  <a:gd name="connsiteY79" fmla="*/ 823076 h 927162"/>
                  <a:gd name="connsiteX80" fmla="*/ 944924 w 1182079"/>
                  <a:gd name="connsiteY80" fmla="*/ 807358 h 927162"/>
                  <a:gd name="connsiteX81" fmla="*/ 961104 w 1182079"/>
                  <a:gd name="connsiteY81" fmla="*/ 803197 h 927162"/>
                  <a:gd name="connsiteX82" fmla="*/ 969887 w 1182079"/>
                  <a:gd name="connsiteY82" fmla="*/ 820302 h 927162"/>
                  <a:gd name="connsiteX83" fmla="*/ 985605 w 1182079"/>
                  <a:gd name="connsiteY83" fmla="*/ 822152 h 927162"/>
                  <a:gd name="connsiteX84" fmla="*/ 998549 w 1182079"/>
                  <a:gd name="connsiteY84" fmla="*/ 808283 h 927162"/>
                  <a:gd name="connsiteX85" fmla="*/ 1010107 w 1182079"/>
                  <a:gd name="connsiteY85" fmla="*/ 802735 h 927162"/>
                  <a:gd name="connsiteX86" fmla="*/ 1022589 w 1182079"/>
                  <a:gd name="connsiteY86" fmla="*/ 815217 h 927162"/>
                  <a:gd name="connsiteX87" fmla="*/ 1036457 w 1182079"/>
                  <a:gd name="connsiteY87" fmla="*/ 811056 h 927162"/>
                  <a:gd name="connsiteX88" fmla="*/ 1048015 w 1182079"/>
                  <a:gd name="connsiteY88" fmla="*/ 806896 h 927162"/>
                  <a:gd name="connsiteX89" fmla="*/ 1061883 w 1182079"/>
                  <a:gd name="connsiteY89" fmla="*/ 814293 h 927162"/>
                  <a:gd name="connsiteX90" fmla="*/ 1072516 w 1182079"/>
                  <a:gd name="connsiteY90" fmla="*/ 824925 h 927162"/>
                  <a:gd name="connsiteX91" fmla="*/ 1076677 w 1182079"/>
                  <a:gd name="connsiteY91" fmla="*/ 841105 h 927162"/>
                  <a:gd name="connsiteX92" fmla="*/ 1060959 w 1182079"/>
                  <a:gd name="connsiteY92" fmla="*/ 836945 h 927162"/>
                  <a:gd name="connsiteX93" fmla="*/ 1046165 w 1182079"/>
                  <a:gd name="connsiteY93" fmla="*/ 831860 h 927162"/>
                  <a:gd name="connsiteX94" fmla="*/ 1031372 w 1182079"/>
                  <a:gd name="connsiteY94" fmla="*/ 828623 h 927162"/>
                  <a:gd name="connsiteX95" fmla="*/ 1013343 w 1182079"/>
                  <a:gd name="connsiteY95" fmla="*/ 837407 h 927162"/>
                  <a:gd name="connsiteX96" fmla="*/ 1027212 w 1182079"/>
                  <a:gd name="connsiteY96" fmla="*/ 855437 h 927162"/>
                  <a:gd name="connsiteX97" fmla="*/ 1058185 w 1182079"/>
                  <a:gd name="connsiteY97" fmla="*/ 866069 h 927162"/>
                  <a:gd name="connsiteX98" fmla="*/ 1084536 w 1182079"/>
                  <a:gd name="connsiteY98" fmla="*/ 875777 h 927162"/>
                  <a:gd name="connsiteX99" fmla="*/ 1104877 w 1182079"/>
                  <a:gd name="connsiteY99" fmla="*/ 880863 h 927162"/>
                  <a:gd name="connsiteX100" fmla="*/ 1106726 w 1182079"/>
                  <a:gd name="connsiteY100" fmla="*/ 863758 h 927162"/>
                  <a:gd name="connsiteX101" fmla="*/ 1115047 w 1182079"/>
                  <a:gd name="connsiteY101" fmla="*/ 854049 h 927162"/>
                  <a:gd name="connsiteX102" fmla="*/ 1138624 w 1182079"/>
                  <a:gd name="connsiteY102" fmla="*/ 854049 h 927162"/>
                  <a:gd name="connsiteX103" fmla="*/ 1150181 w 1182079"/>
                  <a:gd name="connsiteY103" fmla="*/ 845266 h 927162"/>
                  <a:gd name="connsiteX104" fmla="*/ 1168210 w 1182079"/>
                  <a:gd name="connsiteY104" fmla="*/ 848502 h 927162"/>
                  <a:gd name="connsiteX105" fmla="*/ 1182079 w 1182079"/>
                  <a:gd name="connsiteY105" fmla="*/ 844341 h 927162"/>
                  <a:gd name="connsiteX106" fmla="*/ 1178843 w 1182079"/>
                  <a:gd name="connsiteY106" fmla="*/ 805047 h 927162"/>
                  <a:gd name="connsiteX107" fmla="*/ 1165899 w 1182079"/>
                  <a:gd name="connsiteY107" fmla="*/ 768063 h 927162"/>
                  <a:gd name="connsiteX108" fmla="*/ 1154342 w 1182079"/>
                  <a:gd name="connsiteY108" fmla="*/ 734316 h 927162"/>
                  <a:gd name="connsiteX109" fmla="*/ 1135388 w 1182079"/>
                  <a:gd name="connsiteY109" fmla="*/ 709815 h 927162"/>
                  <a:gd name="connsiteX110" fmla="*/ 1122906 w 1182079"/>
                  <a:gd name="connsiteY110" fmla="*/ 694097 h 927162"/>
                  <a:gd name="connsiteX111" fmla="*/ 1110424 w 1182079"/>
                  <a:gd name="connsiteY111" fmla="*/ 668671 h 927162"/>
                  <a:gd name="connsiteX112" fmla="*/ 1055411 w 1182079"/>
                  <a:gd name="connsiteY112" fmla="*/ 632612 h 927162"/>
                  <a:gd name="connsiteX113" fmla="*/ 1023513 w 1182079"/>
                  <a:gd name="connsiteY113" fmla="*/ 609497 h 927162"/>
                  <a:gd name="connsiteX114" fmla="*/ 980982 w 1182079"/>
                  <a:gd name="connsiteY114" fmla="*/ 571127 h 927162"/>
                  <a:gd name="connsiteX115" fmla="*/ 951396 w 1182079"/>
                  <a:gd name="connsiteY115" fmla="*/ 549862 h 927162"/>
                  <a:gd name="connsiteX116" fmla="*/ 908865 w 1182079"/>
                  <a:gd name="connsiteY116" fmla="*/ 548937 h 927162"/>
                  <a:gd name="connsiteX117" fmla="*/ 867259 w 1182079"/>
                  <a:gd name="connsiteY117" fmla="*/ 549862 h 927162"/>
                  <a:gd name="connsiteX118" fmla="*/ 838597 w 1182079"/>
                  <a:gd name="connsiteY118" fmla="*/ 554947 h 927162"/>
                  <a:gd name="connsiteX119" fmla="*/ 824728 w 1182079"/>
                  <a:gd name="connsiteY119" fmla="*/ 573901 h 927162"/>
                  <a:gd name="connsiteX120" fmla="*/ 827964 w 1182079"/>
                  <a:gd name="connsiteY120" fmla="*/ 590081 h 927162"/>
                  <a:gd name="connsiteX121" fmla="*/ 850154 w 1182079"/>
                  <a:gd name="connsiteY121" fmla="*/ 592393 h 927162"/>
                  <a:gd name="connsiteX122" fmla="*/ 872344 w 1182079"/>
                  <a:gd name="connsiteY122" fmla="*/ 585920 h 927162"/>
                  <a:gd name="connsiteX123" fmla="*/ 880665 w 1182079"/>
                  <a:gd name="connsiteY123" fmla="*/ 598402 h 927162"/>
                  <a:gd name="connsiteX124" fmla="*/ 860324 w 1182079"/>
                  <a:gd name="connsiteY124" fmla="*/ 609035 h 927162"/>
                  <a:gd name="connsiteX125" fmla="*/ 866796 w 1182079"/>
                  <a:gd name="connsiteY125" fmla="*/ 627989 h 927162"/>
                  <a:gd name="connsiteX126" fmla="*/ 894534 w 1182079"/>
                  <a:gd name="connsiteY126" fmla="*/ 640471 h 927162"/>
                  <a:gd name="connsiteX127" fmla="*/ 924583 w 1182079"/>
                  <a:gd name="connsiteY127" fmla="*/ 642783 h 927162"/>
                  <a:gd name="connsiteX128" fmla="*/ 942612 w 1182079"/>
                  <a:gd name="connsiteY128" fmla="*/ 653415 h 927162"/>
                  <a:gd name="connsiteX129" fmla="*/ 955094 w 1182079"/>
                  <a:gd name="connsiteY129" fmla="*/ 672831 h 927162"/>
                  <a:gd name="connsiteX130" fmla="*/ 969887 w 1182079"/>
                  <a:gd name="connsiteY130" fmla="*/ 689936 h 927162"/>
                  <a:gd name="connsiteX131" fmla="*/ 988841 w 1182079"/>
                  <a:gd name="connsiteY131" fmla="*/ 706116 h 927162"/>
                  <a:gd name="connsiteX132" fmla="*/ 1001786 w 1182079"/>
                  <a:gd name="connsiteY132" fmla="*/ 726457 h 927162"/>
                  <a:gd name="connsiteX133" fmla="*/ 1004097 w 1182079"/>
                  <a:gd name="connsiteY133" fmla="*/ 750959 h 927162"/>
                  <a:gd name="connsiteX134" fmla="*/ 991615 w 1182079"/>
                  <a:gd name="connsiteY134" fmla="*/ 765752 h 927162"/>
                  <a:gd name="connsiteX135" fmla="*/ 973586 w 1182079"/>
                  <a:gd name="connsiteY135" fmla="*/ 757431 h 927162"/>
                  <a:gd name="connsiteX136" fmla="*/ 971737 w 1182079"/>
                  <a:gd name="connsiteY136" fmla="*/ 727844 h 927162"/>
                  <a:gd name="connsiteX137" fmla="*/ 958792 w 1182079"/>
                  <a:gd name="connsiteY137" fmla="*/ 713975 h 927162"/>
                  <a:gd name="connsiteX138" fmla="*/ 943074 w 1182079"/>
                  <a:gd name="connsiteY138" fmla="*/ 704267 h 927162"/>
                  <a:gd name="connsiteX139" fmla="*/ 930593 w 1182079"/>
                  <a:gd name="connsiteY139" fmla="*/ 693635 h 927162"/>
                  <a:gd name="connsiteX140" fmla="*/ 928281 w 1182079"/>
                  <a:gd name="connsiteY140" fmla="*/ 711664 h 927162"/>
                  <a:gd name="connsiteX141" fmla="*/ 936602 w 1182079"/>
                  <a:gd name="connsiteY141" fmla="*/ 725532 h 927162"/>
                  <a:gd name="connsiteX142" fmla="*/ 939838 w 1182079"/>
                  <a:gd name="connsiteY142" fmla="*/ 747722 h 927162"/>
                  <a:gd name="connsiteX143" fmla="*/ 925045 w 1182079"/>
                  <a:gd name="connsiteY143" fmla="*/ 746798 h 927162"/>
                  <a:gd name="connsiteX144" fmla="*/ 919498 w 1182079"/>
                  <a:gd name="connsiteY144" fmla="*/ 731080 h 927162"/>
                  <a:gd name="connsiteX145" fmla="*/ 911176 w 1182079"/>
                  <a:gd name="connsiteY145" fmla="*/ 710739 h 927162"/>
                  <a:gd name="connsiteX146" fmla="*/ 902393 w 1182079"/>
                  <a:gd name="connsiteY146" fmla="*/ 689474 h 927162"/>
                  <a:gd name="connsiteX147" fmla="*/ 872806 w 1182079"/>
                  <a:gd name="connsiteY147" fmla="*/ 667284 h 927162"/>
                  <a:gd name="connsiteX148" fmla="*/ 839059 w 1182079"/>
                  <a:gd name="connsiteY148" fmla="*/ 658500 h 927162"/>
                  <a:gd name="connsiteX149" fmla="*/ 815482 w 1182079"/>
                  <a:gd name="connsiteY149" fmla="*/ 652028 h 927162"/>
                  <a:gd name="connsiteX150" fmla="*/ 803000 w 1182079"/>
                  <a:gd name="connsiteY150" fmla="*/ 620130 h 927162"/>
                  <a:gd name="connsiteX151" fmla="*/ 786820 w 1182079"/>
                  <a:gd name="connsiteY151" fmla="*/ 597016 h 927162"/>
                  <a:gd name="connsiteX152" fmla="*/ 768791 w 1182079"/>
                  <a:gd name="connsiteY152" fmla="*/ 584071 h 927162"/>
                  <a:gd name="connsiteX153" fmla="*/ 756309 w 1182079"/>
                  <a:gd name="connsiteY153" fmla="*/ 596553 h 927162"/>
                  <a:gd name="connsiteX154" fmla="*/ 711466 w 1182079"/>
                  <a:gd name="connsiteY154" fmla="*/ 599789 h 927162"/>
                  <a:gd name="connsiteX155" fmla="*/ 688352 w 1182079"/>
                  <a:gd name="connsiteY155" fmla="*/ 608573 h 927162"/>
                  <a:gd name="connsiteX156" fmla="*/ 647208 w 1182079"/>
                  <a:gd name="connsiteY156" fmla="*/ 618281 h 927162"/>
                  <a:gd name="connsiteX157" fmla="*/ 645821 w 1182079"/>
                  <a:gd name="connsiteY157" fmla="*/ 600714 h 927162"/>
                  <a:gd name="connsiteX158" fmla="*/ 677719 w 1182079"/>
                  <a:gd name="connsiteY158" fmla="*/ 578524 h 927162"/>
                  <a:gd name="connsiteX159" fmla="*/ 711004 w 1182079"/>
                  <a:gd name="connsiteY159" fmla="*/ 578524 h 927162"/>
                  <a:gd name="connsiteX160" fmla="*/ 741053 w 1182079"/>
                  <a:gd name="connsiteY160" fmla="*/ 559570 h 927162"/>
                  <a:gd name="connsiteX161" fmla="*/ 737817 w 1182079"/>
                  <a:gd name="connsiteY161" fmla="*/ 517964 h 927162"/>
                  <a:gd name="connsiteX162" fmla="*/ 723024 w 1182079"/>
                  <a:gd name="connsiteY162" fmla="*/ 490689 h 927162"/>
                  <a:gd name="connsiteX163" fmla="*/ 694824 w 1182079"/>
                  <a:gd name="connsiteY163" fmla="*/ 481905 h 927162"/>
                  <a:gd name="connsiteX164" fmla="*/ 696211 w 1182079"/>
                  <a:gd name="connsiteY164" fmla="*/ 462489 h 927162"/>
                  <a:gd name="connsiteX165" fmla="*/ 725798 w 1182079"/>
                  <a:gd name="connsiteY165" fmla="*/ 461102 h 927162"/>
                  <a:gd name="connsiteX166" fmla="*/ 716089 w 1182079"/>
                  <a:gd name="connsiteY166" fmla="*/ 445384 h 927162"/>
                  <a:gd name="connsiteX167" fmla="*/ 707306 w 1182079"/>
                  <a:gd name="connsiteY167" fmla="*/ 429666 h 927162"/>
                  <a:gd name="connsiteX168" fmla="*/ 739204 w 1182079"/>
                  <a:gd name="connsiteY168" fmla="*/ 418571 h 927162"/>
                  <a:gd name="connsiteX169" fmla="*/ 765092 w 1182079"/>
                  <a:gd name="connsiteY169" fmla="*/ 392683 h 927162"/>
                  <a:gd name="connsiteX170" fmla="*/ 796990 w 1182079"/>
                  <a:gd name="connsiteY170" fmla="*/ 382975 h 927162"/>
                  <a:gd name="connsiteX171" fmla="*/ 811784 w 1182079"/>
                  <a:gd name="connsiteY171" fmla="*/ 403778 h 927162"/>
                  <a:gd name="connsiteX172" fmla="*/ 842295 w 1182079"/>
                  <a:gd name="connsiteY172" fmla="*/ 386673 h 927162"/>
                  <a:gd name="connsiteX173" fmla="*/ 863098 w 1182079"/>
                  <a:gd name="connsiteY173" fmla="*/ 370955 h 927162"/>
                  <a:gd name="connsiteX174" fmla="*/ 876505 w 1182079"/>
                  <a:gd name="connsiteY174" fmla="*/ 325650 h 927162"/>
                  <a:gd name="connsiteX175" fmla="*/ 888986 w 1182079"/>
                  <a:gd name="connsiteY175" fmla="*/ 291441 h 927162"/>
                  <a:gd name="connsiteX176" fmla="*/ 863098 w 1182079"/>
                  <a:gd name="connsiteY176" fmla="*/ 261854 h 927162"/>
                  <a:gd name="connsiteX177" fmla="*/ 837210 w 1182079"/>
                  <a:gd name="connsiteY177" fmla="*/ 239664 h 927162"/>
                  <a:gd name="connsiteX178" fmla="*/ 846918 w 1182079"/>
                  <a:gd name="connsiteY178" fmla="*/ 218861 h 927162"/>
                  <a:gd name="connsiteX179" fmla="*/ 837210 w 1182079"/>
                  <a:gd name="connsiteY179" fmla="*/ 192048 h 927162"/>
                  <a:gd name="connsiteX180" fmla="*/ 839521 w 1182079"/>
                  <a:gd name="connsiteY180" fmla="*/ 158763 h 927162"/>
                  <a:gd name="connsiteX181" fmla="*/ 833511 w 1182079"/>
                  <a:gd name="connsiteY181" fmla="*/ 121780 h 927162"/>
                  <a:gd name="connsiteX182" fmla="*/ 824728 w 1182079"/>
                  <a:gd name="connsiteY182" fmla="*/ 78787 h 927162"/>
                  <a:gd name="connsiteX183" fmla="*/ 812246 w 1182079"/>
                  <a:gd name="connsiteY183" fmla="*/ 61682 h 927162"/>
                  <a:gd name="connsiteX184" fmla="*/ 809010 w 1182079"/>
                  <a:gd name="connsiteY184" fmla="*/ 41341 h 927162"/>
                  <a:gd name="connsiteX185" fmla="*/ 789132 w 1182079"/>
                  <a:gd name="connsiteY185" fmla="*/ 39030 h 927162"/>
                  <a:gd name="connsiteX186" fmla="*/ 747987 w 1182079"/>
                  <a:gd name="connsiteY186" fmla="*/ 22387 h 927162"/>
                  <a:gd name="connsiteX187" fmla="*/ 701296 w 1182079"/>
                  <a:gd name="connsiteY187" fmla="*/ 9905 h 927162"/>
                  <a:gd name="connsiteX188" fmla="*/ 674945 w 1182079"/>
                  <a:gd name="connsiteY188" fmla="*/ 30709 h 927162"/>
                  <a:gd name="connsiteX189" fmla="*/ 649982 w 1182079"/>
                  <a:gd name="connsiteY189" fmla="*/ 51512 h 927162"/>
                  <a:gd name="connsiteX190" fmla="*/ 618546 w 1182079"/>
                  <a:gd name="connsiteY190" fmla="*/ 79249 h 927162"/>
                  <a:gd name="connsiteX191" fmla="*/ 581563 w 1182079"/>
                  <a:gd name="connsiteY191" fmla="*/ 91731 h 927162"/>
                  <a:gd name="connsiteX192" fmla="*/ 527937 w 1182079"/>
                  <a:gd name="connsiteY192" fmla="*/ 73702 h 927162"/>
                  <a:gd name="connsiteX193" fmla="*/ 479859 w 1182079"/>
                  <a:gd name="connsiteY193" fmla="*/ 29784 h 927162"/>
                  <a:gd name="connsiteX194" fmla="*/ 466914 w 1182079"/>
                  <a:gd name="connsiteY194" fmla="*/ 8519 h 927162"/>
                  <a:gd name="connsiteX195" fmla="*/ 457669 w 1182079"/>
                  <a:gd name="connsiteY195" fmla="*/ 11292 h 927162"/>
                  <a:gd name="connsiteX196" fmla="*/ 425308 w 1182079"/>
                  <a:gd name="connsiteY196" fmla="*/ 2971 h 92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182079" h="927162">
                    <a:moveTo>
                      <a:pt x="425308" y="2971"/>
                    </a:moveTo>
                    <a:cubicBezTo>
                      <a:pt x="404043" y="1584"/>
                      <a:pt x="385551" y="4358"/>
                      <a:pt x="378154" y="13604"/>
                    </a:cubicBezTo>
                    <a:cubicBezTo>
                      <a:pt x="370758" y="22850"/>
                      <a:pt x="343020" y="24236"/>
                      <a:pt x="337010" y="22850"/>
                    </a:cubicBezTo>
                    <a:cubicBezTo>
                      <a:pt x="331001" y="21463"/>
                      <a:pt x="314358" y="1584"/>
                      <a:pt x="301876" y="197"/>
                    </a:cubicBezTo>
                    <a:cubicBezTo>
                      <a:pt x="289857" y="-1190"/>
                      <a:pt x="269978" y="4820"/>
                      <a:pt x="260732" y="15453"/>
                    </a:cubicBezTo>
                    <a:cubicBezTo>
                      <a:pt x="251487" y="26086"/>
                      <a:pt x="236231" y="30709"/>
                      <a:pt x="236231" y="42728"/>
                    </a:cubicBezTo>
                    <a:cubicBezTo>
                      <a:pt x="236231" y="54748"/>
                      <a:pt x="260732" y="57984"/>
                      <a:pt x="254723" y="73239"/>
                    </a:cubicBezTo>
                    <a:cubicBezTo>
                      <a:pt x="248713" y="88495"/>
                      <a:pt x="251487" y="99128"/>
                      <a:pt x="233457" y="105137"/>
                    </a:cubicBezTo>
                    <a:cubicBezTo>
                      <a:pt x="214966" y="111147"/>
                      <a:pt x="206182" y="106524"/>
                      <a:pt x="198323" y="123629"/>
                    </a:cubicBezTo>
                    <a:cubicBezTo>
                      <a:pt x="190926" y="140272"/>
                      <a:pt x="199710" y="180029"/>
                      <a:pt x="201559" y="193897"/>
                    </a:cubicBezTo>
                    <a:cubicBezTo>
                      <a:pt x="202946" y="207766"/>
                      <a:pt x="215428" y="224409"/>
                      <a:pt x="222824" y="236428"/>
                    </a:cubicBezTo>
                    <a:cubicBezTo>
                      <a:pt x="230221" y="248448"/>
                      <a:pt x="238080" y="253071"/>
                      <a:pt x="241316" y="268326"/>
                    </a:cubicBezTo>
                    <a:cubicBezTo>
                      <a:pt x="244552" y="283582"/>
                      <a:pt x="250562" y="302074"/>
                      <a:pt x="236693" y="303460"/>
                    </a:cubicBezTo>
                    <a:cubicBezTo>
                      <a:pt x="222824" y="304847"/>
                      <a:pt x="195549" y="308083"/>
                      <a:pt x="180294" y="306697"/>
                    </a:cubicBezTo>
                    <a:cubicBezTo>
                      <a:pt x="165038" y="305310"/>
                      <a:pt x="113261" y="300687"/>
                      <a:pt x="79514" y="302074"/>
                    </a:cubicBezTo>
                    <a:cubicBezTo>
                      <a:pt x="63796" y="302998"/>
                      <a:pt x="41144" y="303460"/>
                      <a:pt x="20341" y="303923"/>
                    </a:cubicBezTo>
                    <a:cubicBezTo>
                      <a:pt x="19879" y="310395"/>
                      <a:pt x="19879" y="317329"/>
                      <a:pt x="20803" y="323339"/>
                    </a:cubicBezTo>
                    <a:cubicBezTo>
                      <a:pt x="22652" y="336283"/>
                      <a:pt x="42069" y="357086"/>
                      <a:pt x="47154" y="375578"/>
                    </a:cubicBezTo>
                    <a:cubicBezTo>
                      <a:pt x="52239" y="394532"/>
                      <a:pt x="55937" y="415797"/>
                      <a:pt x="52701" y="427817"/>
                    </a:cubicBezTo>
                    <a:cubicBezTo>
                      <a:pt x="49465" y="440299"/>
                      <a:pt x="36521" y="455554"/>
                      <a:pt x="33285" y="471272"/>
                    </a:cubicBezTo>
                    <a:cubicBezTo>
                      <a:pt x="30049" y="486990"/>
                      <a:pt x="20803" y="507331"/>
                      <a:pt x="18492" y="518888"/>
                    </a:cubicBezTo>
                    <a:cubicBezTo>
                      <a:pt x="16180" y="530445"/>
                      <a:pt x="6010" y="552636"/>
                      <a:pt x="5547" y="566504"/>
                    </a:cubicBezTo>
                    <a:cubicBezTo>
                      <a:pt x="4623" y="580373"/>
                      <a:pt x="0" y="593317"/>
                      <a:pt x="0" y="607186"/>
                    </a:cubicBezTo>
                    <a:cubicBezTo>
                      <a:pt x="0" y="621055"/>
                      <a:pt x="12944" y="643245"/>
                      <a:pt x="18029" y="656189"/>
                    </a:cubicBezTo>
                    <a:cubicBezTo>
                      <a:pt x="23115" y="669133"/>
                      <a:pt x="30511" y="684851"/>
                      <a:pt x="29587" y="696870"/>
                    </a:cubicBezTo>
                    <a:cubicBezTo>
                      <a:pt x="28662" y="709352"/>
                      <a:pt x="24039" y="718136"/>
                      <a:pt x="18954" y="726457"/>
                    </a:cubicBezTo>
                    <a:cubicBezTo>
                      <a:pt x="13869" y="734778"/>
                      <a:pt x="8321" y="747722"/>
                      <a:pt x="10170" y="756044"/>
                    </a:cubicBezTo>
                    <a:cubicBezTo>
                      <a:pt x="12020" y="764365"/>
                      <a:pt x="20803" y="779158"/>
                      <a:pt x="27275" y="782394"/>
                    </a:cubicBezTo>
                    <a:cubicBezTo>
                      <a:pt x="33747" y="785630"/>
                      <a:pt x="48541" y="785630"/>
                      <a:pt x="57324" y="787480"/>
                    </a:cubicBezTo>
                    <a:cubicBezTo>
                      <a:pt x="66108" y="789329"/>
                      <a:pt x="73504" y="786555"/>
                      <a:pt x="84137" y="781007"/>
                    </a:cubicBezTo>
                    <a:cubicBezTo>
                      <a:pt x="94770" y="775460"/>
                      <a:pt x="118347" y="767139"/>
                      <a:pt x="124819" y="767139"/>
                    </a:cubicBezTo>
                    <a:cubicBezTo>
                      <a:pt x="131291" y="767139"/>
                      <a:pt x="151169" y="768988"/>
                      <a:pt x="162264" y="769450"/>
                    </a:cubicBezTo>
                    <a:cubicBezTo>
                      <a:pt x="173822" y="770375"/>
                      <a:pt x="178445" y="776847"/>
                      <a:pt x="190002" y="775922"/>
                    </a:cubicBezTo>
                    <a:cubicBezTo>
                      <a:pt x="201559" y="774998"/>
                      <a:pt x="220051" y="774998"/>
                      <a:pt x="227447" y="774998"/>
                    </a:cubicBezTo>
                    <a:cubicBezTo>
                      <a:pt x="234844" y="774998"/>
                      <a:pt x="241316" y="780083"/>
                      <a:pt x="254260" y="783319"/>
                    </a:cubicBezTo>
                    <a:cubicBezTo>
                      <a:pt x="267204" y="786555"/>
                      <a:pt x="305112" y="812906"/>
                      <a:pt x="314820" y="815217"/>
                    </a:cubicBezTo>
                    <a:cubicBezTo>
                      <a:pt x="324529" y="817529"/>
                      <a:pt x="380466" y="827699"/>
                      <a:pt x="386013" y="828161"/>
                    </a:cubicBezTo>
                    <a:cubicBezTo>
                      <a:pt x="391561" y="829086"/>
                      <a:pt x="412364" y="834633"/>
                      <a:pt x="424384" y="837869"/>
                    </a:cubicBezTo>
                    <a:cubicBezTo>
                      <a:pt x="436403" y="841105"/>
                      <a:pt x="465065" y="842030"/>
                      <a:pt x="473386" y="848502"/>
                    </a:cubicBezTo>
                    <a:cubicBezTo>
                      <a:pt x="481708" y="854974"/>
                      <a:pt x="482170" y="869767"/>
                      <a:pt x="480783" y="878089"/>
                    </a:cubicBezTo>
                    <a:cubicBezTo>
                      <a:pt x="478934" y="886410"/>
                      <a:pt x="484019" y="907675"/>
                      <a:pt x="484019" y="912298"/>
                    </a:cubicBezTo>
                    <a:cubicBezTo>
                      <a:pt x="484019" y="917383"/>
                      <a:pt x="489104" y="923856"/>
                      <a:pt x="492803" y="924780"/>
                    </a:cubicBezTo>
                    <a:cubicBezTo>
                      <a:pt x="496963" y="925705"/>
                      <a:pt x="523776" y="922469"/>
                      <a:pt x="536258" y="923856"/>
                    </a:cubicBezTo>
                    <a:cubicBezTo>
                      <a:pt x="548740" y="925705"/>
                      <a:pt x="565845" y="926167"/>
                      <a:pt x="573704" y="927092"/>
                    </a:cubicBezTo>
                    <a:cubicBezTo>
                      <a:pt x="582025" y="928016"/>
                      <a:pt x="592658" y="919695"/>
                      <a:pt x="596818" y="914147"/>
                    </a:cubicBezTo>
                    <a:cubicBezTo>
                      <a:pt x="600979" y="908600"/>
                      <a:pt x="616234" y="894731"/>
                      <a:pt x="623169" y="893807"/>
                    </a:cubicBezTo>
                    <a:cubicBezTo>
                      <a:pt x="629641" y="892882"/>
                      <a:pt x="642585" y="905364"/>
                      <a:pt x="647670" y="905364"/>
                    </a:cubicBezTo>
                    <a:cubicBezTo>
                      <a:pt x="652756" y="905364"/>
                      <a:pt x="669860" y="899816"/>
                      <a:pt x="675408" y="899816"/>
                    </a:cubicBezTo>
                    <a:cubicBezTo>
                      <a:pt x="680955" y="899816"/>
                      <a:pt x="686965" y="891495"/>
                      <a:pt x="694824" y="890108"/>
                    </a:cubicBezTo>
                    <a:cubicBezTo>
                      <a:pt x="703145" y="888259"/>
                      <a:pt x="709617" y="873928"/>
                      <a:pt x="708693" y="866531"/>
                    </a:cubicBezTo>
                    <a:cubicBezTo>
                      <a:pt x="707768" y="859135"/>
                      <a:pt x="712853" y="833709"/>
                      <a:pt x="718401" y="833709"/>
                    </a:cubicBezTo>
                    <a:cubicBezTo>
                      <a:pt x="723948" y="833709"/>
                      <a:pt x="749374" y="835558"/>
                      <a:pt x="755384" y="834633"/>
                    </a:cubicBezTo>
                    <a:cubicBezTo>
                      <a:pt x="760932" y="833709"/>
                      <a:pt x="766941" y="826312"/>
                      <a:pt x="767866" y="819840"/>
                    </a:cubicBezTo>
                    <a:cubicBezTo>
                      <a:pt x="768791" y="813368"/>
                      <a:pt x="772027" y="806896"/>
                      <a:pt x="776650" y="805971"/>
                    </a:cubicBezTo>
                    <a:cubicBezTo>
                      <a:pt x="781735" y="805047"/>
                      <a:pt x="791443" y="800886"/>
                      <a:pt x="789594" y="797650"/>
                    </a:cubicBezTo>
                    <a:cubicBezTo>
                      <a:pt x="787745" y="794414"/>
                      <a:pt x="785433" y="776385"/>
                      <a:pt x="787745" y="773148"/>
                    </a:cubicBezTo>
                    <a:cubicBezTo>
                      <a:pt x="790056" y="769913"/>
                      <a:pt x="796528" y="764365"/>
                      <a:pt x="802538" y="764365"/>
                    </a:cubicBezTo>
                    <a:cubicBezTo>
                      <a:pt x="808085" y="764365"/>
                      <a:pt x="836747" y="769913"/>
                      <a:pt x="841833" y="773148"/>
                    </a:cubicBezTo>
                    <a:cubicBezTo>
                      <a:pt x="846918" y="776385"/>
                      <a:pt x="840908" y="792565"/>
                      <a:pt x="835361" y="794414"/>
                    </a:cubicBezTo>
                    <a:cubicBezTo>
                      <a:pt x="829813" y="796263"/>
                      <a:pt x="818256" y="792565"/>
                      <a:pt x="815020" y="796725"/>
                    </a:cubicBezTo>
                    <a:cubicBezTo>
                      <a:pt x="811784" y="800886"/>
                      <a:pt x="802076" y="807358"/>
                      <a:pt x="804387" y="813830"/>
                    </a:cubicBezTo>
                    <a:cubicBezTo>
                      <a:pt x="806699" y="820302"/>
                      <a:pt x="806699" y="827699"/>
                      <a:pt x="815020" y="826312"/>
                    </a:cubicBezTo>
                    <a:cubicBezTo>
                      <a:pt x="823341" y="824463"/>
                      <a:pt x="842757" y="827237"/>
                      <a:pt x="834436" y="833709"/>
                    </a:cubicBezTo>
                    <a:cubicBezTo>
                      <a:pt x="826115" y="840181"/>
                      <a:pt x="819643" y="844341"/>
                      <a:pt x="816407" y="847578"/>
                    </a:cubicBezTo>
                    <a:cubicBezTo>
                      <a:pt x="813171" y="850814"/>
                      <a:pt x="813171" y="854049"/>
                      <a:pt x="814095" y="859135"/>
                    </a:cubicBezTo>
                    <a:cubicBezTo>
                      <a:pt x="815020" y="864220"/>
                      <a:pt x="821492" y="870692"/>
                      <a:pt x="827039" y="868843"/>
                    </a:cubicBezTo>
                    <a:cubicBezTo>
                      <a:pt x="832587" y="866994"/>
                      <a:pt x="845993" y="868843"/>
                      <a:pt x="853390" y="863758"/>
                    </a:cubicBezTo>
                    <a:cubicBezTo>
                      <a:pt x="860787" y="858672"/>
                      <a:pt x="874655" y="860522"/>
                      <a:pt x="876967" y="863758"/>
                    </a:cubicBezTo>
                    <a:cubicBezTo>
                      <a:pt x="879278" y="866994"/>
                      <a:pt x="886675" y="879938"/>
                      <a:pt x="887600" y="884098"/>
                    </a:cubicBezTo>
                    <a:cubicBezTo>
                      <a:pt x="888524" y="888259"/>
                      <a:pt x="888524" y="899816"/>
                      <a:pt x="890836" y="902128"/>
                    </a:cubicBezTo>
                    <a:cubicBezTo>
                      <a:pt x="893147" y="904439"/>
                      <a:pt x="904704" y="907675"/>
                      <a:pt x="907016" y="905364"/>
                    </a:cubicBezTo>
                    <a:cubicBezTo>
                      <a:pt x="909327" y="903053"/>
                      <a:pt x="924121" y="898892"/>
                      <a:pt x="925970" y="890571"/>
                    </a:cubicBezTo>
                    <a:cubicBezTo>
                      <a:pt x="927819" y="882249"/>
                      <a:pt x="932442" y="874853"/>
                      <a:pt x="929206" y="871154"/>
                    </a:cubicBezTo>
                    <a:cubicBezTo>
                      <a:pt x="925970" y="866994"/>
                      <a:pt x="916262" y="861446"/>
                      <a:pt x="913488" y="856361"/>
                    </a:cubicBezTo>
                    <a:cubicBezTo>
                      <a:pt x="911176" y="851276"/>
                      <a:pt x="905167" y="842492"/>
                      <a:pt x="901006" y="840181"/>
                    </a:cubicBezTo>
                    <a:cubicBezTo>
                      <a:pt x="896845" y="837869"/>
                      <a:pt x="886213" y="836945"/>
                      <a:pt x="885288" y="830473"/>
                    </a:cubicBezTo>
                    <a:cubicBezTo>
                      <a:pt x="884363" y="824001"/>
                      <a:pt x="885288" y="811519"/>
                      <a:pt x="889449" y="810132"/>
                    </a:cubicBezTo>
                    <a:cubicBezTo>
                      <a:pt x="893609" y="808283"/>
                      <a:pt x="908403" y="802735"/>
                      <a:pt x="908865" y="809207"/>
                    </a:cubicBezTo>
                    <a:cubicBezTo>
                      <a:pt x="909789" y="815679"/>
                      <a:pt x="918573" y="825388"/>
                      <a:pt x="922734" y="824925"/>
                    </a:cubicBezTo>
                    <a:cubicBezTo>
                      <a:pt x="926894" y="824001"/>
                      <a:pt x="938914" y="825850"/>
                      <a:pt x="940763" y="823076"/>
                    </a:cubicBezTo>
                    <a:cubicBezTo>
                      <a:pt x="942612" y="820765"/>
                      <a:pt x="938452" y="809207"/>
                      <a:pt x="944924" y="807358"/>
                    </a:cubicBezTo>
                    <a:cubicBezTo>
                      <a:pt x="951396" y="805509"/>
                      <a:pt x="959717" y="799962"/>
                      <a:pt x="961104" y="803197"/>
                    </a:cubicBezTo>
                    <a:cubicBezTo>
                      <a:pt x="962953" y="806433"/>
                      <a:pt x="965264" y="817066"/>
                      <a:pt x="969887" y="820302"/>
                    </a:cubicBezTo>
                    <a:cubicBezTo>
                      <a:pt x="974973" y="823538"/>
                      <a:pt x="981445" y="824463"/>
                      <a:pt x="985605" y="822152"/>
                    </a:cubicBezTo>
                    <a:cubicBezTo>
                      <a:pt x="989766" y="819840"/>
                      <a:pt x="995313" y="809207"/>
                      <a:pt x="998549" y="808283"/>
                    </a:cubicBezTo>
                    <a:cubicBezTo>
                      <a:pt x="1001786" y="807358"/>
                      <a:pt x="1005946" y="802735"/>
                      <a:pt x="1010107" y="802735"/>
                    </a:cubicBezTo>
                    <a:cubicBezTo>
                      <a:pt x="1014267" y="802735"/>
                      <a:pt x="1018890" y="814293"/>
                      <a:pt x="1022589" y="815217"/>
                    </a:cubicBezTo>
                    <a:cubicBezTo>
                      <a:pt x="1025825" y="816142"/>
                      <a:pt x="1034146" y="811981"/>
                      <a:pt x="1036457" y="811056"/>
                    </a:cubicBezTo>
                    <a:cubicBezTo>
                      <a:pt x="1038769" y="810132"/>
                      <a:pt x="1044779" y="805971"/>
                      <a:pt x="1048015" y="806896"/>
                    </a:cubicBezTo>
                    <a:cubicBezTo>
                      <a:pt x="1051251" y="807820"/>
                      <a:pt x="1058647" y="809207"/>
                      <a:pt x="1061883" y="814293"/>
                    </a:cubicBezTo>
                    <a:cubicBezTo>
                      <a:pt x="1065119" y="819378"/>
                      <a:pt x="1071591" y="819840"/>
                      <a:pt x="1072516" y="824925"/>
                    </a:cubicBezTo>
                    <a:cubicBezTo>
                      <a:pt x="1073441" y="830011"/>
                      <a:pt x="1083149" y="840643"/>
                      <a:pt x="1076677" y="841105"/>
                    </a:cubicBezTo>
                    <a:cubicBezTo>
                      <a:pt x="1070205" y="842030"/>
                      <a:pt x="1066044" y="841105"/>
                      <a:pt x="1060959" y="836945"/>
                    </a:cubicBezTo>
                    <a:cubicBezTo>
                      <a:pt x="1055874" y="832784"/>
                      <a:pt x="1051251" y="833709"/>
                      <a:pt x="1046165" y="831860"/>
                    </a:cubicBezTo>
                    <a:cubicBezTo>
                      <a:pt x="1041080" y="830011"/>
                      <a:pt x="1040618" y="829548"/>
                      <a:pt x="1031372" y="828623"/>
                    </a:cubicBezTo>
                    <a:cubicBezTo>
                      <a:pt x="1022589" y="827699"/>
                      <a:pt x="1011031" y="832784"/>
                      <a:pt x="1013343" y="837407"/>
                    </a:cubicBezTo>
                    <a:cubicBezTo>
                      <a:pt x="1015654" y="842492"/>
                      <a:pt x="1020739" y="853587"/>
                      <a:pt x="1027212" y="855437"/>
                    </a:cubicBezTo>
                    <a:cubicBezTo>
                      <a:pt x="1033684" y="857286"/>
                      <a:pt x="1054949" y="861908"/>
                      <a:pt x="1058185" y="866069"/>
                    </a:cubicBezTo>
                    <a:cubicBezTo>
                      <a:pt x="1061421" y="870230"/>
                      <a:pt x="1077139" y="869305"/>
                      <a:pt x="1084536" y="875777"/>
                    </a:cubicBezTo>
                    <a:cubicBezTo>
                      <a:pt x="1091932" y="882249"/>
                      <a:pt x="1103490" y="883174"/>
                      <a:pt x="1104877" y="880863"/>
                    </a:cubicBezTo>
                    <a:cubicBezTo>
                      <a:pt x="1106726" y="878551"/>
                      <a:pt x="1106726" y="869305"/>
                      <a:pt x="1106726" y="863758"/>
                    </a:cubicBezTo>
                    <a:cubicBezTo>
                      <a:pt x="1106726" y="858210"/>
                      <a:pt x="1109962" y="854049"/>
                      <a:pt x="1115047" y="854049"/>
                    </a:cubicBezTo>
                    <a:cubicBezTo>
                      <a:pt x="1120132" y="854049"/>
                      <a:pt x="1132152" y="851738"/>
                      <a:pt x="1138624" y="854049"/>
                    </a:cubicBezTo>
                    <a:cubicBezTo>
                      <a:pt x="1145096" y="856361"/>
                      <a:pt x="1146020" y="845266"/>
                      <a:pt x="1150181" y="845266"/>
                    </a:cubicBezTo>
                    <a:cubicBezTo>
                      <a:pt x="1154342" y="845266"/>
                      <a:pt x="1160814" y="844341"/>
                      <a:pt x="1168210" y="848502"/>
                    </a:cubicBezTo>
                    <a:cubicBezTo>
                      <a:pt x="1175607" y="852663"/>
                      <a:pt x="1182079" y="853587"/>
                      <a:pt x="1182079" y="844341"/>
                    </a:cubicBezTo>
                    <a:cubicBezTo>
                      <a:pt x="1182079" y="835558"/>
                      <a:pt x="1178843" y="815679"/>
                      <a:pt x="1178843" y="805047"/>
                    </a:cubicBezTo>
                    <a:cubicBezTo>
                      <a:pt x="1178843" y="794414"/>
                      <a:pt x="1170060" y="781470"/>
                      <a:pt x="1165899" y="768063"/>
                    </a:cubicBezTo>
                    <a:cubicBezTo>
                      <a:pt x="1161738" y="755119"/>
                      <a:pt x="1160814" y="744487"/>
                      <a:pt x="1154342" y="734316"/>
                    </a:cubicBezTo>
                    <a:cubicBezTo>
                      <a:pt x="1147870" y="724608"/>
                      <a:pt x="1143709" y="718598"/>
                      <a:pt x="1135388" y="709815"/>
                    </a:cubicBezTo>
                    <a:cubicBezTo>
                      <a:pt x="1127066" y="701031"/>
                      <a:pt x="1130303" y="704729"/>
                      <a:pt x="1122906" y="694097"/>
                    </a:cubicBezTo>
                    <a:cubicBezTo>
                      <a:pt x="1115509" y="683464"/>
                      <a:pt x="1117821" y="673756"/>
                      <a:pt x="1110424" y="668671"/>
                    </a:cubicBezTo>
                    <a:cubicBezTo>
                      <a:pt x="1103027" y="663586"/>
                      <a:pt x="1067893" y="632612"/>
                      <a:pt x="1055411" y="632612"/>
                    </a:cubicBezTo>
                    <a:cubicBezTo>
                      <a:pt x="1042929" y="632612"/>
                      <a:pt x="1029061" y="619668"/>
                      <a:pt x="1023513" y="609497"/>
                    </a:cubicBezTo>
                    <a:cubicBezTo>
                      <a:pt x="1017966" y="599789"/>
                      <a:pt x="988379" y="578524"/>
                      <a:pt x="980982" y="571127"/>
                    </a:cubicBezTo>
                    <a:cubicBezTo>
                      <a:pt x="973586" y="563731"/>
                      <a:pt x="964802" y="549862"/>
                      <a:pt x="951396" y="549862"/>
                    </a:cubicBezTo>
                    <a:cubicBezTo>
                      <a:pt x="937989" y="549862"/>
                      <a:pt x="923658" y="548937"/>
                      <a:pt x="908865" y="548937"/>
                    </a:cubicBezTo>
                    <a:cubicBezTo>
                      <a:pt x="894072" y="548937"/>
                      <a:pt x="878816" y="549862"/>
                      <a:pt x="867259" y="549862"/>
                    </a:cubicBezTo>
                    <a:cubicBezTo>
                      <a:pt x="855701" y="549862"/>
                      <a:pt x="843682" y="552173"/>
                      <a:pt x="838597" y="554947"/>
                    </a:cubicBezTo>
                    <a:cubicBezTo>
                      <a:pt x="833511" y="557259"/>
                      <a:pt x="828888" y="571127"/>
                      <a:pt x="824728" y="573901"/>
                    </a:cubicBezTo>
                    <a:cubicBezTo>
                      <a:pt x="820567" y="576212"/>
                      <a:pt x="824728" y="586845"/>
                      <a:pt x="827964" y="590081"/>
                    </a:cubicBezTo>
                    <a:cubicBezTo>
                      <a:pt x="831200" y="593317"/>
                      <a:pt x="843682" y="596553"/>
                      <a:pt x="850154" y="592393"/>
                    </a:cubicBezTo>
                    <a:cubicBezTo>
                      <a:pt x="856626" y="588232"/>
                      <a:pt x="865872" y="584996"/>
                      <a:pt x="872344" y="585920"/>
                    </a:cubicBezTo>
                    <a:cubicBezTo>
                      <a:pt x="878816" y="586845"/>
                      <a:pt x="884826" y="594242"/>
                      <a:pt x="880665" y="598402"/>
                    </a:cubicBezTo>
                    <a:cubicBezTo>
                      <a:pt x="876505" y="602563"/>
                      <a:pt x="860324" y="604875"/>
                      <a:pt x="860324" y="609035"/>
                    </a:cubicBezTo>
                    <a:cubicBezTo>
                      <a:pt x="860324" y="613196"/>
                      <a:pt x="862173" y="624753"/>
                      <a:pt x="866796" y="627989"/>
                    </a:cubicBezTo>
                    <a:cubicBezTo>
                      <a:pt x="871882" y="631225"/>
                      <a:pt x="887137" y="640471"/>
                      <a:pt x="894534" y="640471"/>
                    </a:cubicBezTo>
                    <a:cubicBezTo>
                      <a:pt x="901931" y="640471"/>
                      <a:pt x="918111" y="642320"/>
                      <a:pt x="924583" y="642783"/>
                    </a:cubicBezTo>
                    <a:cubicBezTo>
                      <a:pt x="931055" y="643707"/>
                      <a:pt x="941688" y="646943"/>
                      <a:pt x="942612" y="653415"/>
                    </a:cubicBezTo>
                    <a:cubicBezTo>
                      <a:pt x="943537" y="659887"/>
                      <a:pt x="953245" y="669133"/>
                      <a:pt x="955094" y="672831"/>
                    </a:cubicBezTo>
                    <a:cubicBezTo>
                      <a:pt x="956943" y="676992"/>
                      <a:pt x="965727" y="687625"/>
                      <a:pt x="969887" y="689936"/>
                    </a:cubicBezTo>
                    <a:cubicBezTo>
                      <a:pt x="974048" y="692247"/>
                      <a:pt x="986068" y="704729"/>
                      <a:pt x="988841" y="706116"/>
                    </a:cubicBezTo>
                    <a:cubicBezTo>
                      <a:pt x="991153" y="707965"/>
                      <a:pt x="1001786" y="721834"/>
                      <a:pt x="1001786" y="726457"/>
                    </a:cubicBezTo>
                    <a:cubicBezTo>
                      <a:pt x="1001786" y="731542"/>
                      <a:pt x="1004097" y="742637"/>
                      <a:pt x="1004097" y="750959"/>
                    </a:cubicBezTo>
                    <a:cubicBezTo>
                      <a:pt x="1004097" y="759280"/>
                      <a:pt x="998549" y="765752"/>
                      <a:pt x="991615" y="765752"/>
                    </a:cubicBezTo>
                    <a:cubicBezTo>
                      <a:pt x="985143" y="765752"/>
                      <a:pt x="973586" y="763440"/>
                      <a:pt x="973586" y="757431"/>
                    </a:cubicBezTo>
                    <a:cubicBezTo>
                      <a:pt x="973586" y="751883"/>
                      <a:pt x="978671" y="734316"/>
                      <a:pt x="971737" y="727844"/>
                    </a:cubicBezTo>
                    <a:cubicBezTo>
                      <a:pt x="965264" y="721372"/>
                      <a:pt x="965264" y="717211"/>
                      <a:pt x="958792" y="713975"/>
                    </a:cubicBezTo>
                    <a:cubicBezTo>
                      <a:pt x="952320" y="710739"/>
                      <a:pt x="946311" y="706579"/>
                      <a:pt x="943074" y="704267"/>
                    </a:cubicBezTo>
                    <a:cubicBezTo>
                      <a:pt x="939838" y="701956"/>
                      <a:pt x="933366" y="689474"/>
                      <a:pt x="930593" y="693635"/>
                    </a:cubicBezTo>
                    <a:cubicBezTo>
                      <a:pt x="928281" y="697795"/>
                      <a:pt x="926432" y="707503"/>
                      <a:pt x="928281" y="711664"/>
                    </a:cubicBezTo>
                    <a:cubicBezTo>
                      <a:pt x="930130" y="715824"/>
                      <a:pt x="936602" y="718136"/>
                      <a:pt x="936602" y="725532"/>
                    </a:cubicBezTo>
                    <a:cubicBezTo>
                      <a:pt x="936602" y="732929"/>
                      <a:pt x="939838" y="741713"/>
                      <a:pt x="939838" y="747722"/>
                    </a:cubicBezTo>
                    <a:cubicBezTo>
                      <a:pt x="939838" y="753270"/>
                      <a:pt x="928281" y="753270"/>
                      <a:pt x="925045" y="746798"/>
                    </a:cubicBezTo>
                    <a:cubicBezTo>
                      <a:pt x="921809" y="740326"/>
                      <a:pt x="926894" y="735241"/>
                      <a:pt x="919498" y="731080"/>
                    </a:cubicBezTo>
                    <a:cubicBezTo>
                      <a:pt x="912101" y="726919"/>
                      <a:pt x="912101" y="716287"/>
                      <a:pt x="911176" y="710739"/>
                    </a:cubicBezTo>
                    <a:cubicBezTo>
                      <a:pt x="910252" y="705192"/>
                      <a:pt x="910252" y="695946"/>
                      <a:pt x="902393" y="689474"/>
                    </a:cubicBezTo>
                    <a:cubicBezTo>
                      <a:pt x="894072" y="683002"/>
                      <a:pt x="879278" y="669133"/>
                      <a:pt x="872806" y="667284"/>
                    </a:cubicBezTo>
                    <a:cubicBezTo>
                      <a:pt x="866334" y="665435"/>
                      <a:pt x="845993" y="658500"/>
                      <a:pt x="839059" y="658500"/>
                    </a:cubicBezTo>
                    <a:cubicBezTo>
                      <a:pt x="832125" y="658500"/>
                      <a:pt x="817793" y="657576"/>
                      <a:pt x="815482" y="652028"/>
                    </a:cubicBezTo>
                    <a:cubicBezTo>
                      <a:pt x="813171" y="646481"/>
                      <a:pt x="804849" y="628451"/>
                      <a:pt x="803000" y="620130"/>
                    </a:cubicBezTo>
                    <a:cubicBezTo>
                      <a:pt x="801151" y="611809"/>
                      <a:pt x="790518" y="604412"/>
                      <a:pt x="786820" y="597016"/>
                    </a:cubicBezTo>
                    <a:cubicBezTo>
                      <a:pt x="782659" y="589619"/>
                      <a:pt x="776187" y="583147"/>
                      <a:pt x="768791" y="584071"/>
                    </a:cubicBezTo>
                    <a:cubicBezTo>
                      <a:pt x="761394" y="584996"/>
                      <a:pt x="766479" y="593779"/>
                      <a:pt x="756309" y="596553"/>
                    </a:cubicBezTo>
                    <a:cubicBezTo>
                      <a:pt x="746601" y="598865"/>
                      <a:pt x="717014" y="598402"/>
                      <a:pt x="711466" y="599789"/>
                    </a:cubicBezTo>
                    <a:cubicBezTo>
                      <a:pt x="705919" y="601638"/>
                      <a:pt x="695749" y="608573"/>
                      <a:pt x="688352" y="608573"/>
                    </a:cubicBezTo>
                    <a:cubicBezTo>
                      <a:pt x="680955" y="608573"/>
                      <a:pt x="661539" y="622904"/>
                      <a:pt x="647208" y="618281"/>
                    </a:cubicBezTo>
                    <a:cubicBezTo>
                      <a:pt x="632877" y="613658"/>
                      <a:pt x="636113" y="607186"/>
                      <a:pt x="645821" y="600714"/>
                    </a:cubicBezTo>
                    <a:cubicBezTo>
                      <a:pt x="655529" y="594242"/>
                      <a:pt x="666624" y="579911"/>
                      <a:pt x="677719" y="578524"/>
                    </a:cubicBezTo>
                    <a:cubicBezTo>
                      <a:pt x="688814" y="577137"/>
                      <a:pt x="699909" y="586383"/>
                      <a:pt x="711004" y="578524"/>
                    </a:cubicBezTo>
                    <a:cubicBezTo>
                      <a:pt x="722099" y="570665"/>
                      <a:pt x="742902" y="568816"/>
                      <a:pt x="741053" y="559570"/>
                    </a:cubicBezTo>
                    <a:cubicBezTo>
                      <a:pt x="739666" y="549862"/>
                      <a:pt x="739666" y="529521"/>
                      <a:pt x="737817" y="517964"/>
                    </a:cubicBezTo>
                    <a:cubicBezTo>
                      <a:pt x="736430" y="506869"/>
                      <a:pt x="731345" y="490689"/>
                      <a:pt x="723024" y="490689"/>
                    </a:cubicBezTo>
                    <a:cubicBezTo>
                      <a:pt x="714240" y="490689"/>
                      <a:pt x="699909" y="486990"/>
                      <a:pt x="694824" y="481905"/>
                    </a:cubicBezTo>
                    <a:cubicBezTo>
                      <a:pt x="689739" y="476820"/>
                      <a:pt x="689739" y="463413"/>
                      <a:pt x="696211" y="462489"/>
                    </a:cubicBezTo>
                    <a:cubicBezTo>
                      <a:pt x="702221" y="461102"/>
                      <a:pt x="720712" y="464800"/>
                      <a:pt x="725798" y="461102"/>
                    </a:cubicBezTo>
                    <a:cubicBezTo>
                      <a:pt x="730883" y="457403"/>
                      <a:pt x="722099" y="451394"/>
                      <a:pt x="716089" y="445384"/>
                    </a:cubicBezTo>
                    <a:cubicBezTo>
                      <a:pt x="710080" y="439374"/>
                      <a:pt x="701296" y="429666"/>
                      <a:pt x="707306" y="429666"/>
                    </a:cubicBezTo>
                    <a:cubicBezTo>
                      <a:pt x="713316" y="429666"/>
                      <a:pt x="736892" y="424581"/>
                      <a:pt x="739204" y="418571"/>
                    </a:cubicBezTo>
                    <a:cubicBezTo>
                      <a:pt x="741515" y="412561"/>
                      <a:pt x="758620" y="396381"/>
                      <a:pt x="765092" y="392683"/>
                    </a:cubicBezTo>
                    <a:cubicBezTo>
                      <a:pt x="771102" y="388984"/>
                      <a:pt x="790981" y="376965"/>
                      <a:pt x="796990" y="382975"/>
                    </a:cubicBezTo>
                    <a:cubicBezTo>
                      <a:pt x="803000" y="388984"/>
                      <a:pt x="804387" y="403778"/>
                      <a:pt x="811784" y="403778"/>
                    </a:cubicBezTo>
                    <a:cubicBezTo>
                      <a:pt x="819180" y="403778"/>
                      <a:pt x="833974" y="390371"/>
                      <a:pt x="842295" y="386673"/>
                    </a:cubicBezTo>
                    <a:cubicBezTo>
                      <a:pt x="851079" y="382975"/>
                      <a:pt x="861711" y="379276"/>
                      <a:pt x="863098" y="370955"/>
                    </a:cubicBezTo>
                    <a:cubicBezTo>
                      <a:pt x="864485" y="362172"/>
                      <a:pt x="872806" y="330273"/>
                      <a:pt x="876505" y="325650"/>
                    </a:cubicBezTo>
                    <a:cubicBezTo>
                      <a:pt x="880203" y="320565"/>
                      <a:pt x="889911" y="299762"/>
                      <a:pt x="888986" y="291441"/>
                    </a:cubicBezTo>
                    <a:cubicBezTo>
                      <a:pt x="887600" y="282657"/>
                      <a:pt x="876505" y="264628"/>
                      <a:pt x="863098" y="261854"/>
                    </a:cubicBezTo>
                    <a:cubicBezTo>
                      <a:pt x="849692" y="259543"/>
                      <a:pt x="839984" y="248448"/>
                      <a:pt x="837210" y="239664"/>
                    </a:cubicBezTo>
                    <a:cubicBezTo>
                      <a:pt x="834898" y="230881"/>
                      <a:pt x="850616" y="224871"/>
                      <a:pt x="846918" y="218861"/>
                    </a:cubicBezTo>
                    <a:cubicBezTo>
                      <a:pt x="843220" y="212851"/>
                      <a:pt x="838134" y="201756"/>
                      <a:pt x="837210" y="192048"/>
                    </a:cubicBezTo>
                    <a:cubicBezTo>
                      <a:pt x="835823" y="182340"/>
                      <a:pt x="839521" y="172632"/>
                      <a:pt x="839521" y="158763"/>
                    </a:cubicBezTo>
                    <a:cubicBezTo>
                      <a:pt x="839521" y="145357"/>
                      <a:pt x="841833" y="141658"/>
                      <a:pt x="833511" y="121780"/>
                    </a:cubicBezTo>
                    <a:cubicBezTo>
                      <a:pt x="825190" y="101902"/>
                      <a:pt x="829813" y="88495"/>
                      <a:pt x="824728" y="78787"/>
                    </a:cubicBezTo>
                    <a:cubicBezTo>
                      <a:pt x="819643" y="69079"/>
                      <a:pt x="815944" y="70003"/>
                      <a:pt x="812246" y="61682"/>
                    </a:cubicBezTo>
                    <a:cubicBezTo>
                      <a:pt x="809935" y="56135"/>
                      <a:pt x="808548" y="46889"/>
                      <a:pt x="809010" y="41341"/>
                    </a:cubicBezTo>
                    <a:cubicBezTo>
                      <a:pt x="801151" y="40417"/>
                      <a:pt x="795604" y="38105"/>
                      <a:pt x="789132" y="39030"/>
                    </a:cubicBezTo>
                    <a:cubicBezTo>
                      <a:pt x="780810" y="40417"/>
                      <a:pt x="756309" y="27935"/>
                      <a:pt x="747987" y="22387"/>
                    </a:cubicBezTo>
                    <a:cubicBezTo>
                      <a:pt x="739666" y="16840"/>
                      <a:pt x="709617" y="9905"/>
                      <a:pt x="701296" y="9905"/>
                    </a:cubicBezTo>
                    <a:cubicBezTo>
                      <a:pt x="692975" y="9905"/>
                      <a:pt x="680493" y="18227"/>
                      <a:pt x="674945" y="30709"/>
                    </a:cubicBezTo>
                    <a:cubicBezTo>
                      <a:pt x="669398" y="43190"/>
                      <a:pt x="659690" y="48738"/>
                      <a:pt x="649982" y="51512"/>
                    </a:cubicBezTo>
                    <a:cubicBezTo>
                      <a:pt x="640274" y="54285"/>
                      <a:pt x="625018" y="69541"/>
                      <a:pt x="618546" y="79249"/>
                    </a:cubicBezTo>
                    <a:cubicBezTo>
                      <a:pt x="611611" y="88957"/>
                      <a:pt x="590808" y="94505"/>
                      <a:pt x="581563" y="91731"/>
                    </a:cubicBezTo>
                    <a:cubicBezTo>
                      <a:pt x="571855" y="88957"/>
                      <a:pt x="539032" y="77862"/>
                      <a:pt x="527937" y="73702"/>
                    </a:cubicBezTo>
                    <a:cubicBezTo>
                      <a:pt x="516842" y="69541"/>
                      <a:pt x="486793" y="38105"/>
                      <a:pt x="479859" y="29784"/>
                    </a:cubicBezTo>
                    <a:cubicBezTo>
                      <a:pt x="477547" y="27010"/>
                      <a:pt x="472462" y="18227"/>
                      <a:pt x="466914" y="8519"/>
                    </a:cubicBezTo>
                    <a:cubicBezTo>
                      <a:pt x="463678" y="10368"/>
                      <a:pt x="460905" y="11292"/>
                      <a:pt x="457669" y="11292"/>
                    </a:cubicBezTo>
                    <a:cubicBezTo>
                      <a:pt x="449810" y="10830"/>
                      <a:pt x="446574" y="4820"/>
                      <a:pt x="425308" y="2971"/>
                    </a:cubicBezTo>
                    <a:close/>
                  </a:path>
                </a:pathLst>
              </a:custGeom>
              <a:grpFill/>
              <a:ln w="4620" cap="flat">
                <a:noFill/>
                <a:prstDash val="solid"/>
                <a:miter/>
              </a:ln>
            </p:spPr>
            <p:txBody>
              <a:bodyPr rtlCol="0" anchor="ctr"/>
              <a:lstStyle/>
              <a:p>
                <a:endParaRPr lang="da-DK" dirty="0"/>
              </a:p>
            </p:txBody>
          </p:sp>
        </p:grpSp>
        <p:sp>
          <p:nvSpPr>
            <p:cNvPr id="135" name="Freeform: Shape 134">
              <a:extLst>
                <a:ext uri="{FF2B5EF4-FFF2-40B4-BE49-F238E27FC236}">
                  <a16:creationId xmlns:a16="http://schemas.microsoft.com/office/drawing/2014/main" id="{5B547632-9DFB-6A22-D93B-F361C359BC65}"/>
                </a:ext>
              </a:extLst>
            </p:cNvPr>
            <p:cNvSpPr/>
            <p:nvPr/>
          </p:nvSpPr>
          <p:spPr>
            <a:xfrm>
              <a:off x="9780586" y="4193120"/>
              <a:ext cx="803256" cy="647120"/>
            </a:xfrm>
            <a:custGeom>
              <a:avLst/>
              <a:gdLst>
                <a:gd name="connsiteX0" fmla="*/ 609300 w 803257"/>
                <a:gd name="connsiteY0" fmla="*/ 101704 h 647120"/>
                <a:gd name="connsiteX1" fmla="*/ 540881 w 803257"/>
                <a:gd name="connsiteY1" fmla="*/ 119734 h 647120"/>
                <a:gd name="connsiteX2" fmla="*/ 498812 w 803257"/>
                <a:gd name="connsiteY2" fmla="*/ 134527 h 647120"/>
                <a:gd name="connsiteX3" fmla="*/ 461367 w 803257"/>
                <a:gd name="connsiteY3" fmla="*/ 157179 h 647120"/>
                <a:gd name="connsiteX4" fmla="*/ 429006 w 803257"/>
                <a:gd name="connsiteY4" fmla="*/ 168736 h 647120"/>
                <a:gd name="connsiteX5" fmla="*/ 370295 w 803257"/>
                <a:gd name="connsiteY5" fmla="*/ 206182 h 647120"/>
                <a:gd name="connsiteX6" fmla="*/ 332850 w 803257"/>
                <a:gd name="connsiteY6" fmla="*/ 209418 h 647120"/>
                <a:gd name="connsiteX7" fmla="*/ 303726 w 803257"/>
                <a:gd name="connsiteY7" fmla="*/ 194625 h 647120"/>
                <a:gd name="connsiteX8" fmla="*/ 263044 w 803257"/>
                <a:gd name="connsiteY8" fmla="*/ 153943 h 647120"/>
                <a:gd name="connsiteX9" fmla="*/ 261195 w 803257"/>
                <a:gd name="connsiteY9" fmla="*/ 126205 h 647120"/>
                <a:gd name="connsiteX10" fmla="*/ 298640 w 803257"/>
                <a:gd name="connsiteY10" fmla="*/ 108176 h 647120"/>
                <a:gd name="connsiteX11" fmla="*/ 301876 w 803257"/>
                <a:gd name="connsiteY11" fmla="*/ 77203 h 647120"/>
                <a:gd name="connsiteX12" fmla="*/ 246401 w 803257"/>
                <a:gd name="connsiteY12" fmla="*/ 55937 h 647120"/>
                <a:gd name="connsiteX13" fmla="*/ 179831 w 803257"/>
                <a:gd name="connsiteY13" fmla="*/ 18492 h 647120"/>
                <a:gd name="connsiteX14" fmla="*/ 137763 w 803257"/>
                <a:gd name="connsiteY14" fmla="*/ 20341 h 647120"/>
                <a:gd name="connsiteX15" fmla="*/ 69344 w 803257"/>
                <a:gd name="connsiteY15" fmla="*/ 42993 h 647120"/>
                <a:gd name="connsiteX16" fmla="*/ 61023 w 803257"/>
                <a:gd name="connsiteY16" fmla="*/ 80439 h 647120"/>
                <a:gd name="connsiteX17" fmla="*/ 93383 w 803257"/>
                <a:gd name="connsiteY17" fmla="*/ 106327 h 647120"/>
                <a:gd name="connsiteX18" fmla="*/ 119271 w 803257"/>
                <a:gd name="connsiteY18" fmla="*/ 134065 h 647120"/>
                <a:gd name="connsiteX19" fmla="*/ 116035 w 803257"/>
                <a:gd name="connsiteY19" fmla="*/ 192776 h 647120"/>
                <a:gd name="connsiteX20" fmla="*/ 96619 w 803257"/>
                <a:gd name="connsiteY20" fmla="*/ 202484 h 647120"/>
                <a:gd name="connsiteX21" fmla="*/ 61023 w 803257"/>
                <a:gd name="connsiteY21" fmla="*/ 174746 h 647120"/>
                <a:gd name="connsiteX22" fmla="*/ 33285 w 803257"/>
                <a:gd name="connsiteY22" fmla="*/ 163189 h 647120"/>
                <a:gd name="connsiteX23" fmla="*/ 12019 w 803257"/>
                <a:gd name="connsiteY23" fmla="*/ 190926 h 647120"/>
                <a:gd name="connsiteX24" fmla="*/ 30049 w 803257"/>
                <a:gd name="connsiteY24" fmla="*/ 225136 h 647120"/>
                <a:gd name="connsiteX25" fmla="*/ 36521 w 803257"/>
                <a:gd name="connsiteY25" fmla="*/ 256110 h 647120"/>
                <a:gd name="connsiteX26" fmla="*/ 10633 w 803257"/>
                <a:gd name="connsiteY26" fmla="*/ 278762 h 647120"/>
                <a:gd name="connsiteX27" fmla="*/ 0 w 803257"/>
                <a:gd name="connsiteY27" fmla="*/ 291706 h 647120"/>
                <a:gd name="connsiteX28" fmla="*/ 11095 w 803257"/>
                <a:gd name="connsiteY28" fmla="*/ 311122 h 647120"/>
                <a:gd name="connsiteX29" fmla="*/ 46691 w 803257"/>
                <a:gd name="connsiteY29" fmla="*/ 313896 h 647120"/>
                <a:gd name="connsiteX30" fmla="*/ 78127 w 803257"/>
                <a:gd name="connsiteY30" fmla="*/ 325915 h 647120"/>
                <a:gd name="connsiteX31" fmla="*/ 107714 w 803257"/>
                <a:gd name="connsiteY31" fmla="*/ 334699 h 647120"/>
                <a:gd name="connsiteX32" fmla="*/ 131291 w 803257"/>
                <a:gd name="connsiteY32" fmla="*/ 333774 h 647120"/>
                <a:gd name="connsiteX33" fmla="*/ 148858 w 803257"/>
                <a:gd name="connsiteY33" fmla="*/ 318056 h 647120"/>
                <a:gd name="connsiteX34" fmla="*/ 170585 w 803257"/>
                <a:gd name="connsiteY34" fmla="*/ 306962 h 647120"/>
                <a:gd name="connsiteX35" fmla="*/ 190464 w 803257"/>
                <a:gd name="connsiteY35" fmla="*/ 322679 h 647120"/>
                <a:gd name="connsiteX36" fmla="*/ 178444 w 803257"/>
                <a:gd name="connsiteY36" fmla="*/ 341633 h 647120"/>
                <a:gd name="connsiteX37" fmla="*/ 168736 w 803257"/>
                <a:gd name="connsiteY37" fmla="*/ 363361 h 647120"/>
                <a:gd name="connsiteX38" fmla="*/ 182605 w 803257"/>
                <a:gd name="connsiteY38" fmla="*/ 384164 h 647120"/>
                <a:gd name="connsiteX39" fmla="*/ 215428 w 803257"/>
                <a:gd name="connsiteY39" fmla="*/ 380004 h 647120"/>
                <a:gd name="connsiteX40" fmla="*/ 241316 w 803257"/>
                <a:gd name="connsiteY40" fmla="*/ 373994 h 647120"/>
                <a:gd name="connsiteX41" fmla="*/ 257034 w 803257"/>
                <a:gd name="connsiteY41" fmla="*/ 385089 h 647120"/>
                <a:gd name="connsiteX42" fmla="*/ 257959 w 803257"/>
                <a:gd name="connsiteY42" fmla="*/ 404967 h 647120"/>
                <a:gd name="connsiteX43" fmla="*/ 235306 w 803257"/>
                <a:gd name="connsiteY43" fmla="*/ 417912 h 647120"/>
                <a:gd name="connsiteX44" fmla="*/ 196011 w 803257"/>
                <a:gd name="connsiteY44" fmla="*/ 414213 h 647120"/>
                <a:gd name="connsiteX45" fmla="*/ 182143 w 803257"/>
                <a:gd name="connsiteY45" fmla="*/ 431780 h 647120"/>
                <a:gd name="connsiteX46" fmla="*/ 188153 w 803257"/>
                <a:gd name="connsiteY46" fmla="*/ 452583 h 647120"/>
                <a:gd name="connsiteX47" fmla="*/ 207106 w 803257"/>
                <a:gd name="connsiteY47" fmla="*/ 474311 h 647120"/>
                <a:gd name="connsiteX48" fmla="*/ 233919 w 803257"/>
                <a:gd name="connsiteY48" fmla="*/ 486331 h 647120"/>
                <a:gd name="connsiteX49" fmla="*/ 258421 w 803257"/>
                <a:gd name="connsiteY49" fmla="*/ 509907 h 647120"/>
                <a:gd name="connsiteX50" fmla="*/ 284309 w 803257"/>
                <a:gd name="connsiteY50" fmla="*/ 526550 h 647120"/>
                <a:gd name="connsiteX51" fmla="*/ 274601 w 803257"/>
                <a:gd name="connsiteY51" fmla="*/ 546429 h 647120"/>
                <a:gd name="connsiteX52" fmla="*/ 225136 w 803257"/>
                <a:gd name="connsiteY52" fmla="*/ 511757 h 647120"/>
                <a:gd name="connsiteX53" fmla="*/ 194625 w 803257"/>
                <a:gd name="connsiteY53" fmla="*/ 502049 h 647120"/>
                <a:gd name="connsiteX54" fmla="*/ 167812 w 803257"/>
                <a:gd name="connsiteY54" fmla="*/ 497888 h 647120"/>
                <a:gd name="connsiteX55" fmla="*/ 156717 w 803257"/>
                <a:gd name="connsiteY55" fmla="*/ 513606 h 647120"/>
                <a:gd name="connsiteX56" fmla="*/ 200172 w 803257"/>
                <a:gd name="connsiteY56" fmla="*/ 529324 h 647120"/>
                <a:gd name="connsiteX57" fmla="*/ 239467 w 803257"/>
                <a:gd name="connsiteY57" fmla="*/ 548278 h 647120"/>
                <a:gd name="connsiteX58" fmla="*/ 263044 w 803257"/>
                <a:gd name="connsiteY58" fmla="*/ 561222 h 647120"/>
                <a:gd name="connsiteX59" fmla="*/ 288932 w 803257"/>
                <a:gd name="connsiteY59" fmla="*/ 576940 h 647120"/>
                <a:gd name="connsiteX60" fmla="*/ 293093 w 803257"/>
                <a:gd name="connsiteY60" fmla="*/ 604677 h 647120"/>
                <a:gd name="connsiteX61" fmla="*/ 320830 w 803257"/>
                <a:gd name="connsiteY61" fmla="*/ 626405 h 647120"/>
                <a:gd name="connsiteX62" fmla="*/ 347643 w 803257"/>
                <a:gd name="connsiteY62" fmla="*/ 610687 h 647120"/>
                <a:gd name="connsiteX63" fmla="*/ 384164 w 803257"/>
                <a:gd name="connsiteY63" fmla="*/ 634264 h 647120"/>
                <a:gd name="connsiteX64" fmla="*/ 429469 w 803257"/>
                <a:gd name="connsiteY64" fmla="*/ 643972 h 647120"/>
                <a:gd name="connsiteX65" fmla="*/ 471999 w 803257"/>
                <a:gd name="connsiteY65" fmla="*/ 642123 h 647120"/>
                <a:gd name="connsiteX66" fmla="*/ 502511 w 803257"/>
                <a:gd name="connsiteY66" fmla="*/ 614385 h 647120"/>
                <a:gd name="connsiteX67" fmla="*/ 530248 w 803257"/>
                <a:gd name="connsiteY67" fmla="*/ 604677 h 647120"/>
                <a:gd name="connsiteX68" fmla="*/ 559835 w 803257"/>
                <a:gd name="connsiteY68" fmla="*/ 596818 h 647120"/>
                <a:gd name="connsiteX69" fmla="*/ 561684 w 803257"/>
                <a:gd name="connsiteY69" fmla="*/ 578789 h 647120"/>
                <a:gd name="connsiteX70" fmla="*/ 541806 w 803257"/>
                <a:gd name="connsiteY70" fmla="*/ 553363 h 647120"/>
                <a:gd name="connsiteX71" fmla="*/ 522851 w 803257"/>
                <a:gd name="connsiteY71" fmla="*/ 520540 h 647120"/>
                <a:gd name="connsiteX72" fmla="*/ 507134 w 803257"/>
                <a:gd name="connsiteY72" fmla="*/ 479858 h 647120"/>
                <a:gd name="connsiteX73" fmla="*/ 508058 w 803257"/>
                <a:gd name="connsiteY73" fmla="*/ 464141 h 647120"/>
                <a:gd name="connsiteX74" fmla="*/ 528861 w 803257"/>
                <a:gd name="connsiteY74" fmla="*/ 478009 h 647120"/>
                <a:gd name="connsiteX75" fmla="*/ 549664 w 803257"/>
                <a:gd name="connsiteY75" fmla="*/ 485868 h 647120"/>
                <a:gd name="connsiteX76" fmla="*/ 560759 w 803257"/>
                <a:gd name="connsiteY76" fmla="*/ 467839 h 647120"/>
                <a:gd name="connsiteX77" fmla="*/ 553825 w 803257"/>
                <a:gd name="connsiteY77" fmla="*/ 451197 h 647120"/>
                <a:gd name="connsiteX78" fmla="*/ 552900 w 803257"/>
                <a:gd name="connsiteY78" fmla="*/ 419761 h 647120"/>
                <a:gd name="connsiteX79" fmla="*/ 530248 w 803257"/>
                <a:gd name="connsiteY79" fmla="*/ 405892 h 647120"/>
                <a:gd name="connsiteX80" fmla="*/ 494652 w 803257"/>
                <a:gd name="connsiteY80" fmla="*/ 401731 h 647120"/>
                <a:gd name="connsiteX81" fmla="*/ 465065 w 803257"/>
                <a:gd name="connsiteY81" fmla="*/ 398033 h 647120"/>
                <a:gd name="connsiteX82" fmla="*/ 442413 w 803257"/>
                <a:gd name="connsiteY82" fmla="*/ 386013 h 647120"/>
                <a:gd name="connsiteX83" fmla="*/ 445187 w 803257"/>
                <a:gd name="connsiteY83" fmla="*/ 363361 h 647120"/>
                <a:gd name="connsiteX84" fmla="*/ 469688 w 803257"/>
                <a:gd name="connsiteY84" fmla="*/ 344407 h 647120"/>
                <a:gd name="connsiteX85" fmla="*/ 493265 w 803257"/>
                <a:gd name="connsiteY85" fmla="*/ 333312 h 647120"/>
                <a:gd name="connsiteX86" fmla="*/ 492340 w 803257"/>
                <a:gd name="connsiteY86" fmla="*/ 361974 h 647120"/>
                <a:gd name="connsiteX87" fmla="*/ 479396 w 803257"/>
                <a:gd name="connsiteY87" fmla="*/ 383702 h 647120"/>
                <a:gd name="connsiteX88" fmla="*/ 503898 w 803257"/>
                <a:gd name="connsiteY88" fmla="*/ 382777 h 647120"/>
                <a:gd name="connsiteX89" fmla="*/ 509907 w 803257"/>
                <a:gd name="connsiteY89" fmla="*/ 352266 h 647120"/>
                <a:gd name="connsiteX90" fmla="*/ 510832 w 803257"/>
                <a:gd name="connsiteY90" fmla="*/ 317594 h 647120"/>
                <a:gd name="connsiteX91" fmla="*/ 524701 w 803257"/>
                <a:gd name="connsiteY91" fmla="*/ 302801 h 647120"/>
                <a:gd name="connsiteX92" fmla="*/ 558448 w 803257"/>
                <a:gd name="connsiteY92" fmla="*/ 273214 h 647120"/>
                <a:gd name="connsiteX93" fmla="*/ 592195 w 803257"/>
                <a:gd name="connsiteY93" fmla="*/ 252411 h 647120"/>
                <a:gd name="connsiteX94" fmla="*/ 614848 w 803257"/>
                <a:gd name="connsiteY94" fmla="*/ 248251 h 647120"/>
                <a:gd name="connsiteX95" fmla="*/ 668011 w 803257"/>
                <a:gd name="connsiteY95" fmla="*/ 244552 h 647120"/>
                <a:gd name="connsiteX96" fmla="*/ 713316 w 803257"/>
                <a:gd name="connsiteY96" fmla="*/ 239467 h 647120"/>
                <a:gd name="connsiteX97" fmla="*/ 747063 w 803257"/>
                <a:gd name="connsiteY97" fmla="*/ 227447 h 647120"/>
                <a:gd name="connsiteX98" fmla="*/ 786358 w 803257"/>
                <a:gd name="connsiteY98" fmla="*/ 207569 h 647120"/>
                <a:gd name="connsiteX99" fmla="*/ 803000 w 803257"/>
                <a:gd name="connsiteY99" fmla="*/ 182143 h 647120"/>
                <a:gd name="connsiteX100" fmla="*/ 784046 w 803257"/>
                <a:gd name="connsiteY100" fmla="*/ 160415 h 647120"/>
                <a:gd name="connsiteX101" fmla="*/ 777112 w 803257"/>
                <a:gd name="connsiteY101" fmla="*/ 138687 h 647120"/>
                <a:gd name="connsiteX102" fmla="*/ 790981 w 803257"/>
                <a:gd name="connsiteY102" fmla="*/ 115111 h 647120"/>
                <a:gd name="connsiteX103" fmla="*/ 788207 w 803257"/>
                <a:gd name="connsiteY103" fmla="*/ 78590 h 647120"/>
                <a:gd name="connsiteX104" fmla="*/ 767404 w 803257"/>
                <a:gd name="connsiteY104" fmla="*/ 54088 h 647120"/>
                <a:gd name="connsiteX105" fmla="*/ 730883 w 803257"/>
                <a:gd name="connsiteY105" fmla="*/ 28662 h 647120"/>
                <a:gd name="connsiteX106" fmla="*/ 693437 w 803257"/>
                <a:gd name="connsiteY106" fmla="*/ 17567 h 647120"/>
                <a:gd name="connsiteX107" fmla="*/ 662926 w 803257"/>
                <a:gd name="connsiteY107" fmla="*/ 925 h 647120"/>
                <a:gd name="connsiteX108" fmla="*/ 659227 w 803257"/>
                <a:gd name="connsiteY108" fmla="*/ 0 h 647120"/>
                <a:gd name="connsiteX109" fmla="*/ 631952 w 803257"/>
                <a:gd name="connsiteY109" fmla="*/ 53164 h 647120"/>
                <a:gd name="connsiteX110" fmla="*/ 609300 w 803257"/>
                <a:gd name="connsiteY110" fmla="*/ 101704 h 64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803257" h="647120">
                  <a:moveTo>
                    <a:pt x="609300" y="101704"/>
                  </a:moveTo>
                  <a:cubicBezTo>
                    <a:pt x="599592" y="108176"/>
                    <a:pt x="557523" y="117884"/>
                    <a:pt x="540881" y="119734"/>
                  </a:cubicBezTo>
                  <a:cubicBezTo>
                    <a:pt x="524701" y="121583"/>
                    <a:pt x="508521" y="131291"/>
                    <a:pt x="498812" y="134527"/>
                  </a:cubicBezTo>
                  <a:cubicBezTo>
                    <a:pt x="489104" y="137763"/>
                    <a:pt x="469688" y="146084"/>
                    <a:pt x="461367" y="157179"/>
                  </a:cubicBezTo>
                  <a:cubicBezTo>
                    <a:pt x="453046" y="168736"/>
                    <a:pt x="436865" y="163651"/>
                    <a:pt x="429006" y="168736"/>
                  </a:cubicBezTo>
                  <a:cubicBezTo>
                    <a:pt x="420685" y="173822"/>
                    <a:pt x="388325" y="191389"/>
                    <a:pt x="370295" y="206182"/>
                  </a:cubicBezTo>
                  <a:cubicBezTo>
                    <a:pt x="352266" y="220975"/>
                    <a:pt x="350879" y="209418"/>
                    <a:pt x="332850" y="209418"/>
                  </a:cubicBezTo>
                  <a:cubicBezTo>
                    <a:pt x="314820" y="209418"/>
                    <a:pt x="313434" y="204333"/>
                    <a:pt x="303726" y="194625"/>
                  </a:cubicBezTo>
                  <a:cubicBezTo>
                    <a:pt x="294017" y="184917"/>
                    <a:pt x="274601" y="170123"/>
                    <a:pt x="263044" y="153943"/>
                  </a:cubicBezTo>
                  <a:cubicBezTo>
                    <a:pt x="251486" y="137763"/>
                    <a:pt x="257959" y="131291"/>
                    <a:pt x="261195" y="126205"/>
                  </a:cubicBezTo>
                  <a:cubicBezTo>
                    <a:pt x="264431" y="121120"/>
                    <a:pt x="287083" y="110025"/>
                    <a:pt x="298640" y="108176"/>
                  </a:cubicBezTo>
                  <a:cubicBezTo>
                    <a:pt x="310197" y="106327"/>
                    <a:pt x="310197" y="82288"/>
                    <a:pt x="301876" y="77203"/>
                  </a:cubicBezTo>
                  <a:cubicBezTo>
                    <a:pt x="293555" y="72118"/>
                    <a:pt x="264431" y="61023"/>
                    <a:pt x="246401" y="55937"/>
                  </a:cubicBezTo>
                  <a:cubicBezTo>
                    <a:pt x="228372" y="50852"/>
                    <a:pt x="192776" y="24964"/>
                    <a:pt x="179831" y="18492"/>
                  </a:cubicBezTo>
                  <a:cubicBezTo>
                    <a:pt x="166887" y="12020"/>
                    <a:pt x="145622" y="15256"/>
                    <a:pt x="137763" y="20341"/>
                  </a:cubicBezTo>
                  <a:cubicBezTo>
                    <a:pt x="129442" y="25426"/>
                    <a:pt x="80901" y="38370"/>
                    <a:pt x="69344" y="42993"/>
                  </a:cubicBezTo>
                  <a:cubicBezTo>
                    <a:pt x="57786" y="48078"/>
                    <a:pt x="61023" y="67495"/>
                    <a:pt x="61023" y="80439"/>
                  </a:cubicBezTo>
                  <a:cubicBezTo>
                    <a:pt x="61023" y="93383"/>
                    <a:pt x="77203" y="103091"/>
                    <a:pt x="93383" y="106327"/>
                  </a:cubicBezTo>
                  <a:cubicBezTo>
                    <a:pt x="109563" y="109563"/>
                    <a:pt x="109563" y="124357"/>
                    <a:pt x="119271" y="134065"/>
                  </a:cubicBezTo>
                  <a:cubicBezTo>
                    <a:pt x="128979" y="143773"/>
                    <a:pt x="117422" y="168274"/>
                    <a:pt x="116035" y="192776"/>
                  </a:cubicBezTo>
                  <a:cubicBezTo>
                    <a:pt x="114186" y="217277"/>
                    <a:pt x="96619" y="202484"/>
                    <a:pt x="96619" y="202484"/>
                  </a:cubicBezTo>
                  <a:cubicBezTo>
                    <a:pt x="96619" y="202484"/>
                    <a:pt x="67494" y="184454"/>
                    <a:pt x="61023" y="174746"/>
                  </a:cubicBezTo>
                  <a:cubicBezTo>
                    <a:pt x="54550" y="165038"/>
                    <a:pt x="39757" y="158566"/>
                    <a:pt x="33285" y="163189"/>
                  </a:cubicBezTo>
                  <a:cubicBezTo>
                    <a:pt x="26813" y="168274"/>
                    <a:pt x="12019" y="184454"/>
                    <a:pt x="12019" y="190926"/>
                  </a:cubicBezTo>
                  <a:cubicBezTo>
                    <a:pt x="12019" y="197398"/>
                    <a:pt x="21728" y="218664"/>
                    <a:pt x="30049" y="225136"/>
                  </a:cubicBezTo>
                  <a:cubicBezTo>
                    <a:pt x="38370" y="231608"/>
                    <a:pt x="36521" y="249637"/>
                    <a:pt x="36521" y="256110"/>
                  </a:cubicBezTo>
                  <a:cubicBezTo>
                    <a:pt x="36521" y="262581"/>
                    <a:pt x="18492" y="274139"/>
                    <a:pt x="10633" y="278762"/>
                  </a:cubicBezTo>
                  <a:cubicBezTo>
                    <a:pt x="6472" y="281073"/>
                    <a:pt x="2774" y="286159"/>
                    <a:pt x="0" y="291706"/>
                  </a:cubicBezTo>
                  <a:cubicBezTo>
                    <a:pt x="3698" y="297253"/>
                    <a:pt x="5548" y="309273"/>
                    <a:pt x="11095" y="311122"/>
                  </a:cubicBezTo>
                  <a:cubicBezTo>
                    <a:pt x="18029" y="313896"/>
                    <a:pt x="39757" y="310198"/>
                    <a:pt x="46691" y="313896"/>
                  </a:cubicBezTo>
                  <a:cubicBezTo>
                    <a:pt x="53626" y="317594"/>
                    <a:pt x="71193" y="320830"/>
                    <a:pt x="78127" y="325915"/>
                  </a:cubicBezTo>
                  <a:cubicBezTo>
                    <a:pt x="85061" y="331001"/>
                    <a:pt x="99855" y="334699"/>
                    <a:pt x="107714" y="334699"/>
                  </a:cubicBezTo>
                  <a:cubicBezTo>
                    <a:pt x="115573" y="334699"/>
                    <a:pt x="123432" y="338860"/>
                    <a:pt x="131291" y="333774"/>
                  </a:cubicBezTo>
                  <a:cubicBezTo>
                    <a:pt x="139150" y="328689"/>
                    <a:pt x="142386" y="327765"/>
                    <a:pt x="148858" y="318056"/>
                  </a:cubicBezTo>
                  <a:cubicBezTo>
                    <a:pt x="154868" y="308348"/>
                    <a:pt x="160877" y="304188"/>
                    <a:pt x="170585" y="306962"/>
                  </a:cubicBezTo>
                  <a:cubicBezTo>
                    <a:pt x="180294" y="309735"/>
                    <a:pt x="193238" y="311122"/>
                    <a:pt x="190464" y="322679"/>
                  </a:cubicBezTo>
                  <a:cubicBezTo>
                    <a:pt x="187690" y="333774"/>
                    <a:pt x="185379" y="337473"/>
                    <a:pt x="178444" y="341633"/>
                  </a:cubicBezTo>
                  <a:cubicBezTo>
                    <a:pt x="171510" y="345794"/>
                    <a:pt x="167350" y="359200"/>
                    <a:pt x="168736" y="363361"/>
                  </a:cubicBezTo>
                  <a:cubicBezTo>
                    <a:pt x="170585" y="367522"/>
                    <a:pt x="176595" y="385089"/>
                    <a:pt x="182605" y="384164"/>
                  </a:cubicBezTo>
                  <a:cubicBezTo>
                    <a:pt x="188615" y="383240"/>
                    <a:pt x="207106" y="380466"/>
                    <a:pt x="215428" y="380004"/>
                  </a:cubicBezTo>
                  <a:cubicBezTo>
                    <a:pt x="224211" y="379079"/>
                    <a:pt x="234382" y="373069"/>
                    <a:pt x="241316" y="373994"/>
                  </a:cubicBezTo>
                  <a:cubicBezTo>
                    <a:pt x="248251" y="374919"/>
                    <a:pt x="255185" y="375843"/>
                    <a:pt x="257034" y="385089"/>
                  </a:cubicBezTo>
                  <a:cubicBezTo>
                    <a:pt x="258883" y="394797"/>
                    <a:pt x="265818" y="394797"/>
                    <a:pt x="257959" y="404967"/>
                  </a:cubicBezTo>
                  <a:cubicBezTo>
                    <a:pt x="250100" y="415600"/>
                    <a:pt x="254260" y="416987"/>
                    <a:pt x="235306" y="417912"/>
                  </a:cubicBezTo>
                  <a:cubicBezTo>
                    <a:pt x="216352" y="418836"/>
                    <a:pt x="204795" y="410053"/>
                    <a:pt x="196011" y="414213"/>
                  </a:cubicBezTo>
                  <a:cubicBezTo>
                    <a:pt x="187228" y="418374"/>
                    <a:pt x="184917" y="422997"/>
                    <a:pt x="182143" y="431780"/>
                  </a:cubicBezTo>
                  <a:cubicBezTo>
                    <a:pt x="179369" y="440564"/>
                    <a:pt x="180294" y="440564"/>
                    <a:pt x="188153" y="452583"/>
                  </a:cubicBezTo>
                  <a:cubicBezTo>
                    <a:pt x="196011" y="464603"/>
                    <a:pt x="197861" y="468301"/>
                    <a:pt x="207106" y="474311"/>
                  </a:cubicBezTo>
                  <a:cubicBezTo>
                    <a:pt x="216815" y="480321"/>
                    <a:pt x="226060" y="477085"/>
                    <a:pt x="233919" y="486331"/>
                  </a:cubicBezTo>
                  <a:cubicBezTo>
                    <a:pt x="241778" y="496039"/>
                    <a:pt x="239929" y="498350"/>
                    <a:pt x="258421" y="509907"/>
                  </a:cubicBezTo>
                  <a:cubicBezTo>
                    <a:pt x="276450" y="521002"/>
                    <a:pt x="281998" y="514993"/>
                    <a:pt x="284309" y="526550"/>
                  </a:cubicBezTo>
                  <a:cubicBezTo>
                    <a:pt x="287083" y="537645"/>
                    <a:pt x="284309" y="546429"/>
                    <a:pt x="274601" y="546429"/>
                  </a:cubicBezTo>
                  <a:cubicBezTo>
                    <a:pt x="264893" y="546429"/>
                    <a:pt x="236231" y="513606"/>
                    <a:pt x="225136" y="511757"/>
                  </a:cubicBezTo>
                  <a:cubicBezTo>
                    <a:pt x="214041" y="509907"/>
                    <a:pt x="205257" y="506672"/>
                    <a:pt x="194625" y="502049"/>
                  </a:cubicBezTo>
                  <a:cubicBezTo>
                    <a:pt x="183992" y="497888"/>
                    <a:pt x="178907" y="496039"/>
                    <a:pt x="167812" y="497888"/>
                  </a:cubicBezTo>
                  <a:cubicBezTo>
                    <a:pt x="156717" y="499737"/>
                    <a:pt x="140074" y="508521"/>
                    <a:pt x="156717" y="513606"/>
                  </a:cubicBezTo>
                  <a:cubicBezTo>
                    <a:pt x="173359" y="518691"/>
                    <a:pt x="182143" y="518691"/>
                    <a:pt x="200172" y="529324"/>
                  </a:cubicBezTo>
                  <a:cubicBezTo>
                    <a:pt x="218202" y="539956"/>
                    <a:pt x="222825" y="545966"/>
                    <a:pt x="239467" y="548278"/>
                  </a:cubicBezTo>
                  <a:cubicBezTo>
                    <a:pt x="256109" y="551051"/>
                    <a:pt x="257496" y="560297"/>
                    <a:pt x="263044" y="561222"/>
                  </a:cubicBezTo>
                  <a:cubicBezTo>
                    <a:pt x="268129" y="562147"/>
                    <a:pt x="288470" y="572317"/>
                    <a:pt x="288932" y="576940"/>
                  </a:cubicBezTo>
                  <a:cubicBezTo>
                    <a:pt x="289857" y="581100"/>
                    <a:pt x="287083" y="599592"/>
                    <a:pt x="293093" y="604677"/>
                  </a:cubicBezTo>
                  <a:cubicBezTo>
                    <a:pt x="299103" y="609763"/>
                    <a:pt x="313896" y="630566"/>
                    <a:pt x="320830" y="626405"/>
                  </a:cubicBezTo>
                  <a:cubicBezTo>
                    <a:pt x="327764" y="622244"/>
                    <a:pt x="340709" y="611611"/>
                    <a:pt x="347643" y="610687"/>
                  </a:cubicBezTo>
                  <a:cubicBezTo>
                    <a:pt x="354578" y="609763"/>
                    <a:pt x="376305" y="628716"/>
                    <a:pt x="384164" y="634264"/>
                  </a:cubicBezTo>
                  <a:cubicBezTo>
                    <a:pt x="392023" y="639349"/>
                    <a:pt x="412826" y="642123"/>
                    <a:pt x="429469" y="643972"/>
                  </a:cubicBezTo>
                  <a:cubicBezTo>
                    <a:pt x="446111" y="645821"/>
                    <a:pt x="461829" y="650906"/>
                    <a:pt x="471999" y="642123"/>
                  </a:cubicBezTo>
                  <a:cubicBezTo>
                    <a:pt x="482632" y="633339"/>
                    <a:pt x="493727" y="618546"/>
                    <a:pt x="502511" y="614385"/>
                  </a:cubicBezTo>
                  <a:cubicBezTo>
                    <a:pt x="511294" y="610225"/>
                    <a:pt x="518229" y="605602"/>
                    <a:pt x="530248" y="604677"/>
                  </a:cubicBezTo>
                  <a:cubicBezTo>
                    <a:pt x="542268" y="603753"/>
                    <a:pt x="559835" y="600517"/>
                    <a:pt x="559835" y="596818"/>
                  </a:cubicBezTo>
                  <a:cubicBezTo>
                    <a:pt x="559835" y="593120"/>
                    <a:pt x="567694" y="585723"/>
                    <a:pt x="561684" y="578789"/>
                  </a:cubicBezTo>
                  <a:cubicBezTo>
                    <a:pt x="555674" y="571855"/>
                    <a:pt x="545966" y="561222"/>
                    <a:pt x="541806" y="553363"/>
                  </a:cubicBezTo>
                  <a:cubicBezTo>
                    <a:pt x="537645" y="545504"/>
                    <a:pt x="527937" y="536721"/>
                    <a:pt x="522851" y="520540"/>
                  </a:cubicBezTo>
                  <a:cubicBezTo>
                    <a:pt x="517766" y="503898"/>
                    <a:pt x="513143" y="484944"/>
                    <a:pt x="507134" y="479858"/>
                  </a:cubicBezTo>
                  <a:cubicBezTo>
                    <a:pt x="501124" y="474773"/>
                    <a:pt x="503435" y="464141"/>
                    <a:pt x="508058" y="464141"/>
                  </a:cubicBezTo>
                  <a:cubicBezTo>
                    <a:pt x="512219" y="464141"/>
                    <a:pt x="523776" y="472000"/>
                    <a:pt x="528861" y="478009"/>
                  </a:cubicBezTo>
                  <a:cubicBezTo>
                    <a:pt x="533947" y="484019"/>
                    <a:pt x="545504" y="486793"/>
                    <a:pt x="549664" y="485868"/>
                  </a:cubicBezTo>
                  <a:cubicBezTo>
                    <a:pt x="553825" y="484944"/>
                    <a:pt x="560759" y="473849"/>
                    <a:pt x="560759" y="467839"/>
                  </a:cubicBezTo>
                  <a:cubicBezTo>
                    <a:pt x="560759" y="461829"/>
                    <a:pt x="553825" y="461829"/>
                    <a:pt x="553825" y="451197"/>
                  </a:cubicBezTo>
                  <a:cubicBezTo>
                    <a:pt x="553825" y="440564"/>
                    <a:pt x="559835" y="425308"/>
                    <a:pt x="552900" y="419761"/>
                  </a:cubicBezTo>
                  <a:cubicBezTo>
                    <a:pt x="545966" y="414675"/>
                    <a:pt x="537183" y="406816"/>
                    <a:pt x="530248" y="405892"/>
                  </a:cubicBezTo>
                  <a:cubicBezTo>
                    <a:pt x="523314" y="404967"/>
                    <a:pt x="504822" y="399882"/>
                    <a:pt x="494652" y="401731"/>
                  </a:cubicBezTo>
                  <a:cubicBezTo>
                    <a:pt x="484019" y="403580"/>
                    <a:pt x="481708" y="400807"/>
                    <a:pt x="465065" y="398033"/>
                  </a:cubicBezTo>
                  <a:cubicBezTo>
                    <a:pt x="448423" y="395259"/>
                    <a:pt x="444262" y="392023"/>
                    <a:pt x="442413" y="386013"/>
                  </a:cubicBezTo>
                  <a:cubicBezTo>
                    <a:pt x="440564" y="380004"/>
                    <a:pt x="439639" y="370296"/>
                    <a:pt x="445187" y="363361"/>
                  </a:cubicBezTo>
                  <a:cubicBezTo>
                    <a:pt x="450272" y="356427"/>
                    <a:pt x="465065" y="348568"/>
                    <a:pt x="469688" y="344407"/>
                  </a:cubicBezTo>
                  <a:cubicBezTo>
                    <a:pt x="473849" y="340247"/>
                    <a:pt x="492340" y="328689"/>
                    <a:pt x="493265" y="333312"/>
                  </a:cubicBezTo>
                  <a:cubicBezTo>
                    <a:pt x="493265" y="333312"/>
                    <a:pt x="498350" y="357814"/>
                    <a:pt x="492340" y="361974"/>
                  </a:cubicBezTo>
                  <a:cubicBezTo>
                    <a:pt x="486331" y="366135"/>
                    <a:pt x="472462" y="381853"/>
                    <a:pt x="479396" y="383702"/>
                  </a:cubicBezTo>
                  <a:cubicBezTo>
                    <a:pt x="486331" y="385551"/>
                    <a:pt x="502048" y="387863"/>
                    <a:pt x="503898" y="382777"/>
                  </a:cubicBezTo>
                  <a:cubicBezTo>
                    <a:pt x="505747" y="377692"/>
                    <a:pt x="511757" y="365210"/>
                    <a:pt x="509907" y="352266"/>
                  </a:cubicBezTo>
                  <a:cubicBezTo>
                    <a:pt x="508058" y="339322"/>
                    <a:pt x="504822" y="325453"/>
                    <a:pt x="510832" y="317594"/>
                  </a:cubicBezTo>
                  <a:cubicBezTo>
                    <a:pt x="516842" y="309735"/>
                    <a:pt x="513606" y="312509"/>
                    <a:pt x="524701" y="302801"/>
                  </a:cubicBezTo>
                  <a:cubicBezTo>
                    <a:pt x="535796" y="293093"/>
                    <a:pt x="548278" y="279224"/>
                    <a:pt x="558448" y="273214"/>
                  </a:cubicBezTo>
                  <a:cubicBezTo>
                    <a:pt x="569081" y="267204"/>
                    <a:pt x="588035" y="253336"/>
                    <a:pt x="592195" y="252411"/>
                  </a:cubicBezTo>
                  <a:cubicBezTo>
                    <a:pt x="596356" y="251487"/>
                    <a:pt x="614848" y="248251"/>
                    <a:pt x="614848" y="248251"/>
                  </a:cubicBezTo>
                  <a:cubicBezTo>
                    <a:pt x="630565" y="244552"/>
                    <a:pt x="647670" y="246401"/>
                    <a:pt x="668011" y="244552"/>
                  </a:cubicBezTo>
                  <a:cubicBezTo>
                    <a:pt x="687890" y="242703"/>
                    <a:pt x="703608" y="241778"/>
                    <a:pt x="713316" y="239467"/>
                  </a:cubicBezTo>
                  <a:cubicBezTo>
                    <a:pt x="723024" y="236693"/>
                    <a:pt x="734119" y="229759"/>
                    <a:pt x="747063" y="227447"/>
                  </a:cubicBezTo>
                  <a:cubicBezTo>
                    <a:pt x="760007" y="224674"/>
                    <a:pt x="780810" y="212654"/>
                    <a:pt x="786358" y="207569"/>
                  </a:cubicBezTo>
                  <a:cubicBezTo>
                    <a:pt x="791443" y="202484"/>
                    <a:pt x="805312" y="190002"/>
                    <a:pt x="803000" y="182143"/>
                  </a:cubicBezTo>
                  <a:cubicBezTo>
                    <a:pt x="800226" y="174284"/>
                    <a:pt x="790056" y="165500"/>
                    <a:pt x="784046" y="160415"/>
                  </a:cubicBezTo>
                  <a:cubicBezTo>
                    <a:pt x="778036" y="155330"/>
                    <a:pt x="771102" y="145622"/>
                    <a:pt x="777112" y="138687"/>
                  </a:cubicBezTo>
                  <a:cubicBezTo>
                    <a:pt x="783121" y="131753"/>
                    <a:pt x="790981" y="128055"/>
                    <a:pt x="790981" y="115111"/>
                  </a:cubicBezTo>
                  <a:cubicBezTo>
                    <a:pt x="790981" y="102167"/>
                    <a:pt x="796990" y="88298"/>
                    <a:pt x="788207" y="78590"/>
                  </a:cubicBezTo>
                  <a:cubicBezTo>
                    <a:pt x="779423" y="68882"/>
                    <a:pt x="776187" y="59636"/>
                    <a:pt x="767404" y="54088"/>
                  </a:cubicBezTo>
                  <a:cubicBezTo>
                    <a:pt x="758620" y="49003"/>
                    <a:pt x="746601" y="35134"/>
                    <a:pt x="730883" y="28662"/>
                  </a:cubicBezTo>
                  <a:cubicBezTo>
                    <a:pt x="715165" y="22652"/>
                    <a:pt x="706381" y="23577"/>
                    <a:pt x="693437" y="17567"/>
                  </a:cubicBezTo>
                  <a:cubicBezTo>
                    <a:pt x="680493" y="11557"/>
                    <a:pt x="676794" y="3698"/>
                    <a:pt x="662926" y="925"/>
                  </a:cubicBezTo>
                  <a:cubicBezTo>
                    <a:pt x="661539" y="462"/>
                    <a:pt x="660152" y="462"/>
                    <a:pt x="659227" y="0"/>
                  </a:cubicBezTo>
                  <a:cubicBezTo>
                    <a:pt x="646746" y="16180"/>
                    <a:pt x="634264" y="41144"/>
                    <a:pt x="631952" y="53164"/>
                  </a:cubicBezTo>
                  <a:cubicBezTo>
                    <a:pt x="629179" y="68882"/>
                    <a:pt x="619471" y="94770"/>
                    <a:pt x="609300" y="101704"/>
                  </a:cubicBezTo>
                  <a:close/>
                </a:path>
              </a:pathLst>
            </a:custGeom>
            <a:grpFill/>
            <a:ln w="4620" cap="flat">
              <a:noFill/>
              <a:prstDash val="solid"/>
              <a:miter/>
            </a:ln>
          </p:spPr>
          <p:txBody>
            <a:bodyPr rtlCol="0" anchor="ctr"/>
            <a:lstStyle/>
            <a:p>
              <a:endParaRPr lang="da-DK" dirty="0"/>
            </a:p>
          </p:txBody>
        </p:sp>
        <p:sp>
          <p:nvSpPr>
            <p:cNvPr id="136" name="Freeform: Shape 135">
              <a:extLst>
                <a:ext uri="{FF2B5EF4-FFF2-40B4-BE49-F238E27FC236}">
                  <a16:creationId xmlns:a16="http://schemas.microsoft.com/office/drawing/2014/main" id="{72B6ED46-6357-0BAF-0BAE-1446D231DF3A}"/>
                </a:ext>
              </a:extLst>
            </p:cNvPr>
            <p:cNvSpPr/>
            <p:nvPr/>
          </p:nvSpPr>
          <p:spPr>
            <a:xfrm>
              <a:off x="10074841" y="3423830"/>
              <a:ext cx="183377" cy="320404"/>
            </a:xfrm>
            <a:custGeom>
              <a:avLst/>
              <a:gdLst>
                <a:gd name="connsiteX0" fmla="*/ 45992 w 183377"/>
                <a:gd name="connsiteY0" fmla="*/ 305149 h 320404"/>
                <a:gd name="connsiteX1" fmla="*/ 69106 w 183377"/>
                <a:gd name="connsiteY1" fmla="*/ 288969 h 320404"/>
                <a:gd name="connsiteX2" fmla="*/ 85749 w 183377"/>
                <a:gd name="connsiteY2" fmla="*/ 288507 h 320404"/>
                <a:gd name="connsiteX3" fmla="*/ 103316 w 183377"/>
                <a:gd name="connsiteY3" fmla="*/ 303762 h 320404"/>
                <a:gd name="connsiteX4" fmla="*/ 122270 w 183377"/>
                <a:gd name="connsiteY4" fmla="*/ 320405 h 320404"/>
                <a:gd name="connsiteX5" fmla="*/ 152781 w 183377"/>
                <a:gd name="connsiteY5" fmla="*/ 314395 h 320404"/>
                <a:gd name="connsiteX6" fmla="*/ 172660 w 183377"/>
                <a:gd name="connsiteY6" fmla="*/ 297753 h 320404"/>
                <a:gd name="connsiteX7" fmla="*/ 183292 w 183377"/>
                <a:gd name="connsiteY7" fmla="*/ 282959 h 320404"/>
                <a:gd name="connsiteX8" fmla="*/ 177282 w 183377"/>
                <a:gd name="connsiteY8" fmla="*/ 257533 h 320404"/>
                <a:gd name="connsiteX9" fmla="*/ 180056 w 183377"/>
                <a:gd name="connsiteY9" fmla="*/ 227022 h 320404"/>
                <a:gd name="connsiteX10" fmla="*/ 169423 w 183377"/>
                <a:gd name="connsiteY10" fmla="*/ 208992 h 320404"/>
                <a:gd name="connsiteX11" fmla="*/ 159715 w 183377"/>
                <a:gd name="connsiteY11" fmla="*/ 177557 h 320404"/>
                <a:gd name="connsiteX12" fmla="*/ 151856 w 183377"/>
                <a:gd name="connsiteY12" fmla="*/ 154905 h 320404"/>
                <a:gd name="connsiteX13" fmla="*/ 135214 w 183377"/>
                <a:gd name="connsiteY13" fmla="*/ 138262 h 320404"/>
                <a:gd name="connsiteX14" fmla="*/ 125506 w 183377"/>
                <a:gd name="connsiteY14" fmla="*/ 118383 h 320404"/>
                <a:gd name="connsiteX15" fmla="*/ 130591 w 183377"/>
                <a:gd name="connsiteY15" fmla="*/ 88797 h 320404"/>
                <a:gd name="connsiteX16" fmla="*/ 135676 w 183377"/>
                <a:gd name="connsiteY16" fmla="*/ 64295 h 320404"/>
                <a:gd name="connsiteX17" fmla="*/ 126893 w 183377"/>
                <a:gd name="connsiteY17" fmla="*/ 43492 h 320404"/>
                <a:gd name="connsiteX18" fmla="*/ 101004 w 183377"/>
                <a:gd name="connsiteY18" fmla="*/ 23614 h 320404"/>
                <a:gd name="connsiteX19" fmla="*/ 67257 w 183377"/>
                <a:gd name="connsiteY19" fmla="*/ 37 h 320404"/>
                <a:gd name="connsiteX20" fmla="*/ 38595 w 183377"/>
                <a:gd name="connsiteY20" fmla="*/ 5122 h 320404"/>
                <a:gd name="connsiteX21" fmla="*/ 46454 w 183377"/>
                <a:gd name="connsiteY21" fmla="*/ 46728 h 320404"/>
                <a:gd name="connsiteX22" fmla="*/ 57087 w 183377"/>
                <a:gd name="connsiteY22" fmla="*/ 92957 h 320404"/>
                <a:gd name="connsiteX23" fmla="*/ 71880 w 183377"/>
                <a:gd name="connsiteY23" fmla="*/ 132252 h 320404"/>
                <a:gd name="connsiteX24" fmla="*/ 69106 w 183377"/>
                <a:gd name="connsiteY24" fmla="*/ 158140 h 320404"/>
                <a:gd name="connsiteX25" fmla="*/ 26575 w 183377"/>
                <a:gd name="connsiteY25" fmla="*/ 180793 h 320404"/>
                <a:gd name="connsiteX26" fmla="*/ 10858 w 183377"/>
                <a:gd name="connsiteY26" fmla="*/ 209455 h 320404"/>
                <a:gd name="connsiteX27" fmla="*/ 11782 w 183377"/>
                <a:gd name="connsiteY27" fmla="*/ 239966 h 320404"/>
                <a:gd name="connsiteX28" fmla="*/ 687 w 183377"/>
                <a:gd name="connsiteY28" fmla="*/ 253835 h 320404"/>
                <a:gd name="connsiteX29" fmla="*/ 10395 w 183377"/>
                <a:gd name="connsiteY29" fmla="*/ 283422 h 320404"/>
                <a:gd name="connsiteX30" fmla="*/ 13169 w 183377"/>
                <a:gd name="connsiteY30" fmla="*/ 308848 h 320404"/>
                <a:gd name="connsiteX31" fmla="*/ 12244 w 183377"/>
                <a:gd name="connsiteY31" fmla="*/ 309310 h 320404"/>
                <a:gd name="connsiteX32" fmla="*/ 22415 w 183377"/>
                <a:gd name="connsiteY32" fmla="*/ 312084 h 320404"/>
                <a:gd name="connsiteX33" fmla="*/ 45992 w 183377"/>
                <a:gd name="connsiteY33" fmla="*/ 305149 h 32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3377" h="320404">
                  <a:moveTo>
                    <a:pt x="45992" y="305149"/>
                  </a:moveTo>
                  <a:cubicBezTo>
                    <a:pt x="53851" y="298215"/>
                    <a:pt x="64021" y="290356"/>
                    <a:pt x="69106" y="288969"/>
                  </a:cubicBezTo>
                  <a:cubicBezTo>
                    <a:pt x="74192" y="287582"/>
                    <a:pt x="82050" y="287120"/>
                    <a:pt x="85749" y="288507"/>
                  </a:cubicBezTo>
                  <a:cubicBezTo>
                    <a:pt x="89447" y="289893"/>
                    <a:pt x="95919" y="297290"/>
                    <a:pt x="103316" y="303762"/>
                  </a:cubicBezTo>
                  <a:cubicBezTo>
                    <a:pt x="110250" y="310234"/>
                    <a:pt x="113486" y="312084"/>
                    <a:pt x="122270" y="320405"/>
                  </a:cubicBezTo>
                  <a:cubicBezTo>
                    <a:pt x="131978" y="318556"/>
                    <a:pt x="144922" y="318556"/>
                    <a:pt x="152781" y="314395"/>
                  </a:cubicBezTo>
                  <a:cubicBezTo>
                    <a:pt x="160640" y="310234"/>
                    <a:pt x="166650" y="303762"/>
                    <a:pt x="172660" y="297753"/>
                  </a:cubicBezTo>
                  <a:cubicBezTo>
                    <a:pt x="178669" y="291743"/>
                    <a:pt x="182368" y="291743"/>
                    <a:pt x="183292" y="282959"/>
                  </a:cubicBezTo>
                  <a:cubicBezTo>
                    <a:pt x="184217" y="274176"/>
                    <a:pt x="177282" y="266317"/>
                    <a:pt x="177282" y="257533"/>
                  </a:cubicBezTo>
                  <a:cubicBezTo>
                    <a:pt x="177282" y="248750"/>
                    <a:pt x="181443" y="234881"/>
                    <a:pt x="180056" y="227022"/>
                  </a:cubicBezTo>
                  <a:cubicBezTo>
                    <a:pt x="178207" y="219163"/>
                    <a:pt x="169423" y="208992"/>
                    <a:pt x="169423" y="208992"/>
                  </a:cubicBezTo>
                  <a:cubicBezTo>
                    <a:pt x="169423" y="208992"/>
                    <a:pt x="162489" y="185416"/>
                    <a:pt x="159715" y="177557"/>
                  </a:cubicBezTo>
                  <a:cubicBezTo>
                    <a:pt x="156942" y="169698"/>
                    <a:pt x="156017" y="158603"/>
                    <a:pt x="151856" y="154905"/>
                  </a:cubicBezTo>
                  <a:cubicBezTo>
                    <a:pt x="147696" y="151206"/>
                    <a:pt x="142148" y="144272"/>
                    <a:pt x="135214" y="138262"/>
                  </a:cubicBezTo>
                  <a:cubicBezTo>
                    <a:pt x="128279" y="132252"/>
                    <a:pt x="125506" y="124393"/>
                    <a:pt x="125506" y="118383"/>
                  </a:cubicBezTo>
                  <a:cubicBezTo>
                    <a:pt x="125506" y="112374"/>
                    <a:pt x="127355" y="94807"/>
                    <a:pt x="130591" y="88797"/>
                  </a:cubicBezTo>
                  <a:cubicBezTo>
                    <a:pt x="134289" y="82787"/>
                    <a:pt x="137525" y="69843"/>
                    <a:pt x="135676" y="64295"/>
                  </a:cubicBezTo>
                  <a:cubicBezTo>
                    <a:pt x="133827" y="59210"/>
                    <a:pt x="138450" y="52276"/>
                    <a:pt x="126893" y="43492"/>
                  </a:cubicBezTo>
                  <a:cubicBezTo>
                    <a:pt x="115798" y="34709"/>
                    <a:pt x="119958" y="31473"/>
                    <a:pt x="101004" y="23614"/>
                  </a:cubicBezTo>
                  <a:cubicBezTo>
                    <a:pt x="82050" y="15755"/>
                    <a:pt x="77427" y="-888"/>
                    <a:pt x="67257" y="37"/>
                  </a:cubicBezTo>
                  <a:cubicBezTo>
                    <a:pt x="56624" y="961"/>
                    <a:pt x="37670" y="-1812"/>
                    <a:pt x="38595" y="5122"/>
                  </a:cubicBezTo>
                  <a:cubicBezTo>
                    <a:pt x="39520" y="12056"/>
                    <a:pt x="39520" y="34709"/>
                    <a:pt x="46454" y="46728"/>
                  </a:cubicBezTo>
                  <a:cubicBezTo>
                    <a:pt x="53388" y="58748"/>
                    <a:pt x="48303" y="76315"/>
                    <a:pt x="57087" y="92957"/>
                  </a:cubicBezTo>
                  <a:cubicBezTo>
                    <a:pt x="65870" y="109600"/>
                    <a:pt x="70031" y="120695"/>
                    <a:pt x="71880" y="132252"/>
                  </a:cubicBezTo>
                  <a:cubicBezTo>
                    <a:pt x="73729" y="143347"/>
                    <a:pt x="85749" y="147046"/>
                    <a:pt x="69106" y="158140"/>
                  </a:cubicBezTo>
                  <a:cubicBezTo>
                    <a:pt x="52464" y="169236"/>
                    <a:pt x="38595" y="171085"/>
                    <a:pt x="26575" y="180793"/>
                  </a:cubicBezTo>
                  <a:cubicBezTo>
                    <a:pt x="14556" y="190501"/>
                    <a:pt x="11782" y="196511"/>
                    <a:pt x="10858" y="209455"/>
                  </a:cubicBezTo>
                  <a:cubicBezTo>
                    <a:pt x="9933" y="222399"/>
                    <a:pt x="19641" y="237192"/>
                    <a:pt x="11782" y="239966"/>
                  </a:cubicBezTo>
                  <a:cubicBezTo>
                    <a:pt x="3923" y="242740"/>
                    <a:pt x="-2087" y="246900"/>
                    <a:pt x="687" y="253835"/>
                  </a:cubicBezTo>
                  <a:cubicBezTo>
                    <a:pt x="3461" y="260769"/>
                    <a:pt x="7621" y="274638"/>
                    <a:pt x="10395" y="283422"/>
                  </a:cubicBezTo>
                  <a:cubicBezTo>
                    <a:pt x="13169" y="292205"/>
                    <a:pt x="25189" y="303300"/>
                    <a:pt x="13169" y="308848"/>
                  </a:cubicBezTo>
                  <a:cubicBezTo>
                    <a:pt x="12707" y="308848"/>
                    <a:pt x="12707" y="308848"/>
                    <a:pt x="12244" y="309310"/>
                  </a:cubicBezTo>
                  <a:cubicBezTo>
                    <a:pt x="16405" y="311159"/>
                    <a:pt x="20103" y="312546"/>
                    <a:pt x="22415" y="312084"/>
                  </a:cubicBezTo>
                  <a:cubicBezTo>
                    <a:pt x="29349" y="311621"/>
                    <a:pt x="38133" y="312546"/>
                    <a:pt x="45992" y="305149"/>
                  </a:cubicBezTo>
                  <a:close/>
                </a:path>
              </a:pathLst>
            </a:custGeom>
            <a:grpFill/>
            <a:ln w="4620" cap="flat">
              <a:noFill/>
              <a:prstDash val="solid"/>
              <a:miter/>
            </a:ln>
          </p:spPr>
          <p:txBody>
            <a:bodyPr rtlCol="0" anchor="ctr"/>
            <a:lstStyle/>
            <a:p>
              <a:endParaRPr lang="da-DK" dirty="0"/>
            </a:p>
          </p:txBody>
        </p:sp>
        <p:sp>
          <p:nvSpPr>
            <p:cNvPr id="137" name="Freeform: Shape 136">
              <a:extLst>
                <a:ext uri="{FF2B5EF4-FFF2-40B4-BE49-F238E27FC236}">
                  <a16:creationId xmlns:a16="http://schemas.microsoft.com/office/drawing/2014/main" id="{0831870A-2EC7-D72C-A688-F3F527F53BF5}"/>
                </a:ext>
              </a:extLst>
            </p:cNvPr>
            <p:cNvSpPr/>
            <p:nvPr/>
          </p:nvSpPr>
          <p:spPr>
            <a:xfrm>
              <a:off x="10075554" y="3167757"/>
              <a:ext cx="613202" cy="543432"/>
            </a:xfrm>
            <a:custGeom>
              <a:avLst/>
              <a:gdLst>
                <a:gd name="connsiteX0" fmla="*/ 263480 w 613203"/>
                <a:gd name="connsiteY0" fmla="*/ 509445 h 543432"/>
                <a:gd name="connsiteX1" fmla="*/ 281972 w 613203"/>
                <a:gd name="connsiteY1" fmla="*/ 528862 h 543432"/>
                <a:gd name="connsiteX2" fmla="*/ 298614 w 613203"/>
                <a:gd name="connsiteY2" fmla="*/ 543192 h 543432"/>
                <a:gd name="connsiteX3" fmla="*/ 317106 w 613203"/>
                <a:gd name="connsiteY3" fmla="*/ 529786 h 543432"/>
                <a:gd name="connsiteX4" fmla="*/ 332824 w 613203"/>
                <a:gd name="connsiteY4" fmla="*/ 500662 h 543432"/>
                <a:gd name="connsiteX5" fmla="*/ 360561 w 613203"/>
                <a:gd name="connsiteY5" fmla="*/ 470613 h 543432"/>
                <a:gd name="connsiteX6" fmla="*/ 381364 w 613203"/>
                <a:gd name="connsiteY6" fmla="*/ 447036 h 543432"/>
                <a:gd name="connsiteX7" fmla="*/ 409564 w 613203"/>
                <a:gd name="connsiteY7" fmla="*/ 433629 h 543432"/>
                <a:gd name="connsiteX8" fmla="*/ 455331 w 613203"/>
                <a:gd name="connsiteY8" fmla="*/ 422997 h 543432"/>
                <a:gd name="connsiteX9" fmla="*/ 491852 w 613203"/>
                <a:gd name="connsiteY9" fmla="*/ 407279 h 543432"/>
                <a:gd name="connsiteX10" fmla="*/ 517740 w 613203"/>
                <a:gd name="connsiteY10" fmla="*/ 392486 h 543432"/>
                <a:gd name="connsiteX11" fmla="*/ 537156 w 613203"/>
                <a:gd name="connsiteY11" fmla="*/ 370758 h 543432"/>
                <a:gd name="connsiteX12" fmla="*/ 557960 w 613203"/>
                <a:gd name="connsiteY12" fmla="*/ 351341 h 543432"/>
                <a:gd name="connsiteX13" fmla="*/ 577376 w 613203"/>
                <a:gd name="connsiteY13" fmla="*/ 341171 h 543432"/>
                <a:gd name="connsiteX14" fmla="*/ 581074 w 613203"/>
                <a:gd name="connsiteY14" fmla="*/ 339784 h 543432"/>
                <a:gd name="connsiteX15" fmla="*/ 580612 w 613203"/>
                <a:gd name="connsiteY15" fmla="*/ 339784 h 543432"/>
                <a:gd name="connsiteX16" fmla="*/ 551950 w 613203"/>
                <a:gd name="connsiteY16" fmla="*/ 308348 h 543432"/>
                <a:gd name="connsiteX17" fmla="*/ 541317 w 613203"/>
                <a:gd name="connsiteY17" fmla="*/ 265818 h 543432"/>
                <a:gd name="connsiteX18" fmla="*/ 560271 w 613203"/>
                <a:gd name="connsiteY18" fmla="*/ 202484 h 543432"/>
                <a:gd name="connsiteX19" fmla="*/ 600953 w 613203"/>
                <a:gd name="connsiteY19" fmla="*/ 146084 h 543432"/>
                <a:gd name="connsiteX20" fmla="*/ 612972 w 613203"/>
                <a:gd name="connsiteY20" fmla="*/ 115573 h 543432"/>
                <a:gd name="connsiteX21" fmla="*/ 601877 w 613203"/>
                <a:gd name="connsiteY21" fmla="*/ 77203 h 543432"/>
                <a:gd name="connsiteX22" fmla="*/ 555648 w 613203"/>
                <a:gd name="connsiteY22" fmla="*/ 49465 h 543432"/>
                <a:gd name="connsiteX23" fmla="*/ 479832 w 613203"/>
                <a:gd name="connsiteY23" fmla="*/ 30511 h 543432"/>
                <a:gd name="connsiteX24" fmla="*/ 415574 w 613203"/>
                <a:gd name="connsiteY24" fmla="*/ 14793 h 543432"/>
                <a:gd name="connsiteX25" fmla="*/ 351315 w 613203"/>
                <a:gd name="connsiteY25" fmla="*/ 0 h 543432"/>
                <a:gd name="connsiteX26" fmla="*/ 289368 w 613203"/>
                <a:gd name="connsiteY26" fmla="*/ 8784 h 543432"/>
                <a:gd name="connsiteX27" fmla="*/ 215401 w 613203"/>
                <a:gd name="connsiteY27" fmla="*/ 50390 h 543432"/>
                <a:gd name="connsiteX28" fmla="*/ 177956 w 613203"/>
                <a:gd name="connsiteY28" fmla="*/ 89685 h 543432"/>
                <a:gd name="connsiteX29" fmla="*/ 128491 w 613203"/>
                <a:gd name="connsiteY29" fmla="*/ 127130 h 543432"/>
                <a:gd name="connsiteX30" fmla="*/ 86885 w 613203"/>
                <a:gd name="connsiteY30" fmla="*/ 150707 h 543432"/>
                <a:gd name="connsiteX31" fmla="*/ 54524 w 613203"/>
                <a:gd name="connsiteY31" fmla="*/ 170586 h 543432"/>
                <a:gd name="connsiteX32" fmla="*/ 35570 w 613203"/>
                <a:gd name="connsiteY32" fmla="*/ 189539 h 543432"/>
                <a:gd name="connsiteX33" fmla="*/ 1823 w 613203"/>
                <a:gd name="connsiteY33" fmla="*/ 217277 h 543432"/>
                <a:gd name="connsiteX34" fmla="*/ 2747 w 613203"/>
                <a:gd name="connsiteY34" fmla="*/ 236231 h 543432"/>
                <a:gd name="connsiteX35" fmla="*/ 20777 w 613203"/>
                <a:gd name="connsiteY35" fmla="*/ 252873 h 543432"/>
                <a:gd name="connsiteX36" fmla="*/ 44354 w 613203"/>
                <a:gd name="connsiteY36" fmla="*/ 239005 h 543432"/>
                <a:gd name="connsiteX37" fmla="*/ 80875 w 613203"/>
                <a:gd name="connsiteY37" fmla="*/ 226061 h 543432"/>
                <a:gd name="connsiteX38" fmla="*/ 123406 w 613203"/>
                <a:gd name="connsiteY38" fmla="*/ 225136 h 543432"/>
                <a:gd name="connsiteX39" fmla="*/ 146982 w 613203"/>
                <a:gd name="connsiteY39" fmla="*/ 223287 h 543432"/>
                <a:gd name="connsiteX40" fmla="*/ 157615 w 613203"/>
                <a:gd name="connsiteY40" fmla="*/ 259808 h 543432"/>
                <a:gd name="connsiteX41" fmla="*/ 165474 w 613203"/>
                <a:gd name="connsiteY41" fmla="*/ 306037 h 543432"/>
                <a:gd name="connsiteX42" fmla="*/ 166399 w 613203"/>
                <a:gd name="connsiteY42" fmla="*/ 348568 h 543432"/>
                <a:gd name="connsiteX43" fmla="*/ 174258 w 613203"/>
                <a:gd name="connsiteY43" fmla="*/ 380004 h 543432"/>
                <a:gd name="connsiteX44" fmla="*/ 183041 w 613203"/>
                <a:gd name="connsiteY44" fmla="*/ 425308 h 543432"/>
                <a:gd name="connsiteX45" fmla="*/ 192749 w 613203"/>
                <a:gd name="connsiteY45" fmla="*/ 452121 h 543432"/>
                <a:gd name="connsiteX46" fmla="*/ 196448 w 613203"/>
                <a:gd name="connsiteY46" fmla="*/ 474773 h 543432"/>
                <a:gd name="connsiteX47" fmla="*/ 218175 w 613203"/>
                <a:gd name="connsiteY47" fmla="*/ 475698 h 543432"/>
                <a:gd name="connsiteX48" fmla="*/ 227883 w 613203"/>
                <a:gd name="connsiteY48" fmla="*/ 484481 h 543432"/>
                <a:gd name="connsiteX49" fmla="*/ 236667 w 613203"/>
                <a:gd name="connsiteY49" fmla="*/ 486793 h 543432"/>
                <a:gd name="connsiteX50" fmla="*/ 263480 w 613203"/>
                <a:gd name="connsiteY50" fmla="*/ 509445 h 543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13203" h="543432">
                  <a:moveTo>
                    <a:pt x="263480" y="509445"/>
                  </a:moveTo>
                  <a:cubicBezTo>
                    <a:pt x="267641" y="514530"/>
                    <a:pt x="276886" y="521927"/>
                    <a:pt x="281972" y="528862"/>
                  </a:cubicBezTo>
                  <a:cubicBezTo>
                    <a:pt x="287057" y="535333"/>
                    <a:pt x="294453" y="541343"/>
                    <a:pt x="298614" y="543192"/>
                  </a:cubicBezTo>
                  <a:cubicBezTo>
                    <a:pt x="302775" y="545042"/>
                    <a:pt x="313407" y="535796"/>
                    <a:pt x="317106" y="529786"/>
                  </a:cubicBezTo>
                  <a:cubicBezTo>
                    <a:pt x="320342" y="523776"/>
                    <a:pt x="326351" y="509907"/>
                    <a:pt x="332824" y="500662"/>
                  </a:cubicBezTo>
                  <a:cubicBezTo>
                    <a:pt x="339296" y="491416"/>
                    <a:pt x="356863" y="478934"/>
                    <a:pt x="360561" y="470613"/>
                  </a:cubicBezTo>
                  <a:cubicBezTo>
                    <a:pt x="363797" y="462291"/>
                    <a:pt x="375354" y="450734"/>
                    <a:pt x="381364" y="447036"/>
                  </a:cubicBezTo>
                  <a:cubicBezTo>
                    <a:pt x="387374" y="443800"/>
                    <a:pt x="401243" y="435479"/>
                    <a:pt x="409564" y="433629"/>
                  </a:cubicBezTo>
                  <a:cubicBezTo>
                    <a:pt x="417885" y="431780"/>
                    <a:pt x="441924" y="426233"/>
                    <a:pt x="455331" y="422997"/>
                  </a:cubicBezTo>
                  <a:cubicBezTo>
                    <a:pt x="468737" y="419761"/>
                    <a:pt x="486304" y="411439"/>
                    <a:pt x="491852" y="407279"/>
                  </a:cubicBezTo>
                  <a:cubicBezTo>
                    <a:pt x="497862" y="403118"/>
                    <a:pt x="511730" y="396646"/>
                    <a:pt x="517740" y="392486"/>
                  </a:cubicBezTo>
                  <a:cubicBezTo>
                    <a:pt x="523750" y="388325"/>
                    <a:pt x="534383" y="373069"/>
                    <a:pt x="537156" y="370758"/>
                  </a:cubicBezTo>
                  <a:cubicBezTo>
                    <a:pt x="539468" y="368446"/>
                    <a:pt x="555648" y="355964"/>
                    <a:pt x="557960" y="351341"/>
                  </a:cubicBezTo>
                  <a:cubicBezTo>
                    <a:pt x="560271" y="347181"/>
                    <a:pt x="572291" y="343945"/>
                    <a:pt x="577376" y="341171"/>
                  </a:cubicBezTo>
                  <a:cubicBezTo>
                    <a:pt x="577838" y="340709"/>
                    <a:pt x="579225" y="340246"/>
                    <a:pt x="581074" y="339784"/>
                  </a:cubicBezTo>
                  <a:cubicBezTo>
                    <a:pt x="581074" y="339784"/>
                    <a:pt x="581074" y="339784"/>
                    <a:pt x="580612" y="339784"/>
                  </a:cubicBezTo>
                  <a:cubicBezTo>
                    <a:pt x="564894" y="331001"/>
                    <a:pt x="560733" y="323142"/>
                    <a:pt x="551950" y="308348"/>
                  </a:cubicBezTo>
                  <a:cubicBezTo>
                    <a:pt x="543166" y="293555"/>
                    <a:pt x="540855" y="281536"/>
                    <a:pt x="541317" y="265818"/>
                  </a:cubicBezTo>
                  <a:cubicBezTo>
                    <a:pt x="542242" y="250100"/>
                    <a:pt x="554261" y="213579"/>
                    <a:pt x="560271" y="202484"/>
                  </a:cubicBezTo>
                  <a:cubicBezTo>
                    <a:pt x="566281" y="191389"/>
                    <a:pt x="596792" y="153018"/>
                    <a:pt x="600953" y="146084"/>
                  </a:cubicBezTo>
                  <a:cubicBezTo>
                    <a:pt x="605113" y="139150"/>
                    <a:pt x="614821" y="128055"/>
                    <a:pt x="612972" y="115573"/>
                  </a:cubicBezTo>
                  <a:cubicBezTo>
                    <a:pt x="611123" y="103553"/>
                    <a:pt x="608812" y="86911"/>
                    <a:pt x="601877" y="77203"/>
                  </a:cubicBezTo>
                  <a:cubicBezTo>
                    <a:pt x="594943" y="67494"/>
                    <a:pt x="565356" y="55475"/>
                    <a:pt x="555648" y="49465"/>
                  </a:cubicBezTo>
                  <a:cubicBezTo>
                    <a:pt x="545940" y="43456"/>
                    <a:pt x="496475" y="31898"/>
                    <a:pt x="479832" y="30511"/>
                  </a:cubicBezTo>
                  <a:cubicBezTo>
                    <a:pt x="463190" y="28662"/>
                    <a:pt x="438226" y="19878"/>
                    <a:pt x="415574" y="14793"/>
                  </a:cubicBezTo>
                  <a:cubicBezTo>
                    <a:pt x="392922" y="9708"/>
                    <a:pt x="371194" y="0"/>
                    <a:pt x="351315" y="0"/>
                  </a:cubicBezTo>
                  <a:cubicBezTo>
                    <a:pt x="331437" y="0"/>
                    <a:pt x="306011" y="7859"/>
                    <a:pt x="289368" y="8784"/>
                  </a:cubicBezTo>
                  <a:cubicBezTo>
                    <a:pt x="272726" y="9708"/>
                    <a:pt x="225110" y="41144"/>
                    <a:pt x="215401" y="50390"/>
                  </a:cubicBezTo>
                  <a:cubicBezTo>
                    <a:pt x="205693" y="60098"/>
                    <a:pt x="190900" y="79052"/>
                    <a:pt x="177956" y="89685"/>
                  </a:cubicBezTo>
                  <a:cubicBezTo>
                    <a:pt x="165012" y="100317"/>
                    <a:pt x="151143" y="109563"/>
                    <a:pt x="128491" y="127130"/>
                  </a:cubicBezTo>
                  <a:cubicBezTo>
                    <a:pt x="105839" y="144697"/>
                    <a:pt x="100753" y="143773"/>
                    <a:pt x="86885" y="150707"/>
                  </a:cubicBezTo>
                  <a:cubicBezTo>
                    <a:pt x="73016" y="157641"/>
                    <a:pt x="61459" y="162727"/>
                    <a:pt x="54524" y="170586"/>
                  </a:cubicBezTo>
                  <a:cubicBezTo>
                    <a:pt x="47590" y="178444"/>
                    <a:pt x="50826" y="178444"/>
                    <a:pt x="35570" y="189539"/>
                  </a:cubicBezTo>
                  <a:cubicBezTo>
                    <a:pt x="19852" y="200635"/>
                    <a:pt x="5059" y="211267"/>
                    <a:pt x="1823" y="217277"/>
                  </a:cubicBezTo>
                  <a:cubicBezTo>
                    <a:pt x="-1875" y="223287"/>
                    <a:pt x="898" y="232070"/>
                    <a:pt x="2747" y="236231"/>
                  </a:cubicBezTo>
                  <a:cubicBezTo>
                    <a:pt x="4597" y="240392"/>
                    <a:pt x="16616" y="254260"/>
                    <a:pt x="20777" y="252873"/>
                  </a:cubicBezTo>
                  <a:cubicBezTo>
                    <a:pt x="24938" y="251024"/>
                    <a:pt x="36495" y="245014"/>
                    <a:pt x="44354" y="239005"/>
                  </a:cubicBezTo>
                  <a:cubicBezTo>
                    <a:pt x="52213" y="232995"/>
                    <a:pt x="67006" y="226061"/>
                    <a:pt x="80875" y="226061"/>
                  </a:cubicBezTo>
                  <a:cubicBezTo>
                    <a:pt x="94744" y="226061"/>
                    <a:pt x="110462" y="228834"/>
                    <a:pt x="123406" y="225136"/>
                  </a:cubicBezTo>
                  <a:cubicBezTo>
                    <a:pt x="136350" y="221438"/>
                    <a:pt x="140973" y="209418"/>
                    <a:pt x="146982" y="223287"/>
                  </a:cubicBezTo>
                  <a:cubicBezTo>
                    <a:pt x="152992" y="237155"/>
                    <a:pt x="154841" y="236231"/>
                    <a:pt x="157615" y="259808"/>
                  </a:cubicBezTo>
                  <a:cubicBezTo>
                    <a:pt x="160389" y="283385"/>
                    <a:pt x="168710" y="291244"/>
                    <a:pt x="165474" y="306037"/>
                  </a:cubicBezTo>
                  <a:cubicBezTo>
                    <a:pt x="161776" y="320830"/>
                    <a:pt x="162700" y="336548"/>
                    <a:pt x="166399" y="348568"/>
                  </a:cubicBezTo>
                  <a:cubicBezTo>
                    <a:pt x="170097" y="360587"/>
                    <a:pt x="173333" y="359663"/>
                    <a:pt x="174258" y="380004"/>
                  </a:cubicBezTo>
                  <a:cubicBezTo>
                    <a:pt x="175182" y="399882"/>
                    <a:pt x="178418" y="413751"/>
                    <a:pt x="183041" y="425308"/>
                  </a:cubicBezTo>
                  <a:cubicBezTo>
                    <a:pt x="187202" y="436403"/>
                    <a:pt x="193674" y="441026"/>
                    <a:pt x="192749" y="452121"/>
                  </a:cubicBezTo>
                  <a:cubicBezTo>
                    <a:pt x="191825" y="463216"/>
                    <a:pt x="194598" y="470150"/>
                    <a:pt x="196448" y="474773"/>
                  </a:cubicBezTo>
                  <a:cubicBezTo>
                    <a:pt x="198297" y="478934"/>
                    <a:pt x="212166" y="471999"/>
                    <a:pt x="218175" y="475698"/>
                  </a:cubicBezTo>
                  <a:cubicBezTo>
                    <a:pt x="223723" y="478934"/>
                    <a:pt x="229733" y="478472"/>
                    <a:pt x="227883" y="484481"/>
                  </a:cubicBezTo>
                  <a:cubicBezTo>
                    <a:pt x="231120" y="484944"/>
                    <a:pt x="234356" y="485868"/>
                    <a:pt x="236667" y="486793"/>
                  </a:cubicBezTo>
                  <a:cubicBezTo>
                    <a:pt x="241752" y="488642"/>
                    <a:pt x="259319" y="504360"/>
                    <a:pt x="263480" y="509445"/>
                  </a:cubicBezTo>
                  <a:close/>
                </a:path>
              </a:pathLst>
            </a:custGeom>
            <a:grpFill/>
            <a:ln w="4620" cap="flat">
              <a:noFill/>
              <a:prstDash val="solid"/>
              <a:miter/>
            </a:ln>
          </p:spPr>
          <p:txBody>
            <a:bodyPr rtlCol="0" anchor="ctr"/>
            <a:lstStyle/>
            <a:p>
              <a:endParaRPr lang="da-DK" dirty="0"/>
            </a:p>
          </p:txBody>
        </p:sp>
        <p:sp>
          <p:nvSpPr>
            <p:cNvPr id="138" name="Freeform: Shape 137">
              <a:extLst>
                <a:ext uri="{FF2B5EF4-FFF2-40B4-BE49-F238E27FC236}">
                  <a16:creationId xmlns:a16="http://schemas.microsoft.com/office/drawing/2014/main" id="{18CAE7D7-A08D-9F21-0C4B-3BAE06CA1132}"/>
                </a:ext>
              </a:extLst>
            </p:cNvPr>
            <p:cNvSpPr/>
            <p:nvPr/>
          </p:nvSpPr>
          <p:spPr>
            <a:xfrm>
              <a:off x="10625586" y="3834844"/>
              <a:ext cx="139449" cy="146117"/>
            </a:xfrm>
            <a:custGeom>
              <a:avLst/>
              <a:gdLst>
                <a:gd name="connsiteX0" fmla="*/ 139217 w 139449"/>
                <a:gd name="connsiteY0" fmla="*/ 59173 h 146117"/>
                <a:gd name="connsiteX1" fmla="*/ 122575 w 139449"/>
                <a:gd name="connsiteY1" fmla="*/ 33747 h 146117"/>
                <a:gd name="connsiteX2" fmla="*/ 112867 w 139449"/>
                <a:gd name="connsiteY2" fmla="*/ 0 h 146117"/>
                <a:gd name="connsiteX3" fmla="*/ 112867 w 139449"/>
                <a:gd name="connsiteY3" fmla="*/ 0 h 146117"/>
                <a:gd name="connsiteX4" fmla="*/ 100385 w 139449"/>
                <a:gd name="connsiteY4" fmla="*/ 4161 h 146117"/>
                <a:gd name="connsiteX5" fmla="*/ 86054 w 139449"/>
                <a:gd name="connsiteY5" fmla="*/ 17567 h 146117"/>
                <a:gd name="connsiteX6" fmla="*/ 72647 w 139449"/>
                <a:gd name="connsiteY6" fmla="*/ 42531 h 146117"/>
                <a:gd name="connsiteX7" fmla="*/ 46297 w 139449"/>
                <a:gd name="connsiteY7" fmla="*/ 65645 h 146117"/>
                <a:gd name="connsiteX8" fmla="*/ 17635 w 139449"/>
                <a:gd name="connsiteY8" fmla="*/ 63334 h 146117"/>
                <a:gd name="connsiteX9" fmla="*/ 14398 w 139449"/>
                <a:gd name="connsiteY9" fmla="*/ 59636 h 146117"/>
                <a:gd name="connsiteX10" fmla="*/ 11163 w 139449"/>
                <a:gd name="connsiteY10" fmla="*/ 63334 h 146117"/>
                <a:gd name="connsiteX11" fmla="*/ 68 w 139449"/>
                <a:gd name="connsiteY11" fmla="*/ 88760 h 146117"/>
                <a:gd name="connsiteX12" fmla="*/ 13012 w 139449"/>
                <a:gd name="connsiteY12" fmla="*/ 114186 h 146117"/>
                <a:gd name="connsiteX13" fmla="*/ 36589 w 139449"/>
                <a:gd name="connsiteY13" fmla="*/ 141924 h 146117"/>
                <a:gd name="connsiteX14" fmla="*/ 54156 w 139449"/>
                <a:gd name="connsiteY14" fmla="*/ 143773 h 146117"/>
                <a:gd name="connsiteX15" fmla="*/ 79582 w 139449"/>
                <a:gd name="connsiteY15" fmla="*/ 127130 h 146117"/>
                <a:gd name="connsiteX16" fmla="*/ 108244 w 139449"/>
                <a:gd name="connsiteY16" fmla="*/ 111412 h 146117"/>
                <a:gd name="connsiteX17" fmla="*/ 128122 w 139449"/>
                <a:gd name="connsiteY17" fmla="*/ 81826 h 146117"/>
                <a:gd name="connsiteX18" fmla="*/ 139217 w 139449"/>
                <a:gd name="connsiteY18" fmla="*/ 59173 h 14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9449" h="146117">
                  <a:moveTo>
                    <a:pt x="139217" y="59173"/>
                  </a:moveTo>
                  <a:cubicBezTo>
                    <a:pt x="137368" y="51315"/>
                    <a:pt x="133207" y="47154"/>
                    <a:pt x="122575" y="33747"/>
                  </a:cubicBezTo>
                  <a:cubicBezTo>
                    <a:pt x="111942" y="20803"/>
                    <a:pt x="123499" y="14793"/>
                    <a:pt x="112867" y="0"/>
                  </a:cubicBezTo>
                  <a:cubicBezTo>
                    <a:pt x="112867" y="0"/>
                    <a:pt x="112867" y="0"/>
                    <a:pt x="112867" y="0"/>
                  </a:cubicBezTo>
                  <a:cubicBezTo>
                    <a:pt x="107781" y="2311"/>
                    <a:pt x="102696" y="3698"/>
                    <a:pt x="100385" y="4161"/>
                  </a:cubicBezTo>
                  <a:cubicBezTo>
                    <a:pt x="95762" y="5085"/>
                    <a:pt x="90677" y="11557"/>
                    <a:pt x="86054" y="17567"/>
                  </a:cubicBezTo>
                  <a:cubicBezTo>
                    <a:pt x="81431" y="23577"/>
                    <a:pt x="77270" y="33285"/>
                    <a:pt x="72647" y="42531"/>
                  </a:cubicBezTo>
                  <a:cubicBezTo>
                    <a:pt x="68024" y="51315"/>
                    <a:pt x="56005" y="62872"/>
                    <a:pt x="46297" y="65645"/>
                  </a:cubicBezTo>
                  <a:cubicBezTo>
                    <a:pt x="36589" y="68419"/>
                    <a:pt x="25494" y="68419"/>
                    <a:pt x="17635" y="63334"/>
                  </a:cubicBezTo>
                  <a:cubicBezTo>
                    <a:pt x="16248" y="62409"/>
                    <a:pt x="15323" y="61023"/>
                    <a:pt x="14398" y="59636"/>
                  </a:cubicBezTo>
                  <a:cubicBezTo>
                    <a:pt x="13012" y="61485"/>
                    <a:pt x="12087" y="62872"/>
                    <a:pt x="11163" y="63334"/>
                  </a:cubicBezTo>
                  <a:cubicBezTo>
                    <a:pt x="8389" y="65183"/>
                    <a:pt x="530" y="80901"/>
                    <a:pt x="68" y="88760"/>
                  </a:cubicBezTo>
                  <a:cubicBezTo>
                    <a:pt x="-857" y="96619"/>
                    <a:pt x="7927" y="106789"/>
                    <a:pt x="13012" y="114186"/>
                  </a:cubicBezTo>
                  <a:cubicBezTo>
                    <a:pt x="18097" y="121120"/>
                    <a:pt x="31041" y="137763"/>
                    <a:pt x="36589" y="141924"/>
                  </a:cubicBezTo>
                  <a:cubicBezTo>
                    <a:pt x="41674" y="146084"/>
                    <a:pt x="49533" y="147933"/>
                    <a:pt x="54156" y="143773"/>
                  </a:cubicBezTo>
                  <a:cubicBezTo>
                    <a:pt x="58316" y="139612"/>
                    <a:pt x="68024" y="129904"/>
                    <a:pt x="79582" y="127130"/>
                  </a:cubicBezTo>
                  <a:cubicBezTo>
                    <a:pt x="90677" y="124357"/>
                    <a:pt x="99460" y="122045"/>
                    <a:pt x="108244" y="111412"/>
                  </a:cubicBezTo>
                  <a:cubicBezTo>
                    <a:pt x="117027" y="100779"/>
                    <a:pt x="124886" y="87835"/>
                    <a:pt x="128122" y="81826"/>
                  </a:cubicBezTo>
                  <a:cubicBezTo>
                    <a:pt x="131358" y="75353"/>
                    <a:pt x="141066" y="67032"/>
                    <a:pt x="139217" y="59173"/>
                  </a:cubicBezTo>
                  <a:close/>
                </a:path>
              </a:pathLst>
            </a:custGeom>
            <a:grpFill/>
            <a:ln w="4620" cap="flat">
              <a:noFill/>
              <a:prstDash val="solid"/>
              <a:miter/>
            </a:ln>
          </p:spPr>
          <p:txBody>
            <a:bodyPr rtlCol="0" anchor="ctr"/>
            <a:lstStyle/>
            <a:p>
              <a:endParaRPr lang="da-DK" dirty="0"/>
            </a:p>
          </p:txBody>
        </p:sp>
        <p:sp>
          <p:nvSpPr>
            <p:cNvPr id="139" name="Freeform: Shape 138">
              <a:extLst>
                <a:ext uri="{FF2B5EF4-FFF2-40B4-BE49-F238E27FC236}">
                  <a16:creationId xmlns:a16="http://schemas.microsoft.com/office/drawing/2014/main" id="{9CAD9417-5EAE-0F29-4B85-DF6C053E4B69}"/>
                </a:ext>
              </a:extLst>
            </p:cNvPr>
            <p:cNvSpPr/>
            <p:nvPr/>
          </p:nvSpPr>
          <p:spPr>
            <a:xfrm>
              <a:off x="10555955" y="3708939"/>
              <a:ext cx="182958" cy="193405"/>
            </a:xfrm>
            <a:custGeom>
              <a:avLst/>
              <a:gdLst>
                <a:gd name="connsiteX0" fmla="*/ 116389 w 182959"/>
                <a:gd name="connsiteY0" fmla="*/ 191550 h 193405"/>
                <a:gd name="connsiteX1" fmla="*/ 142740 w 182959"/>
                <a:gd name="connsiteY1" fmla="*/ 168435 h 193405"/>
                <a:gd name="connsiteX2" fmla="*/ 156147 w 182959"/>
                <a:gd name="connsiteY2" fmla="*/ 143471 h 193405"/>
                <a:gd name="connsiteX3" fmla="*/ 170478 w 182959"/>
                <a:gd name="connsiteY3" fmla="*/ 130065 h 193405"/>
                <a:gd name="connsiteX4" fmla="*/ 182959 w 182959"/>
                <a:gd name="connsiteY4" fmla="*/ 125904 h 193405"/>
                <a:gd name="connsiteX5" fmla="*/ 169091 w 182959"/>
                <a:gd name="connsiteY5" fmla="*/ 93544 h 193405"/>
                <a:gd name="connsiteX6" fmla="*/ 142278 w 182959"/>
                <a:gd name="connsiteY6" fmla="*/ 52862 h 193405"/>
                <a:gd name="connsiteX7" fmla="*/ 126560 w 182959"/>
                <a:gd name="connsiteY7" fmla="*/ 25125 h 193405"/>
                <a:gd name="connsiteX8" fmla="*/ 134881 w 182959"/>
                <a:gd name="connsiteY8" fmla="*/ 10794 h 193405"/>
                <a:gd name="connsiteX9" fmla="*/ 102058 w 182959"/>
                <a:gd name="connsiteY9" fmla="*/ 4784 h 193405"/>
                <a:gd name="connsiteX10" fmla="*/ 63688 w 182959"/>
                <a:gd name="connsiteY10" fmla="*/ 2473 h 193405"/>
                <a:gd name="connsiteX11" fmla="*/ 35951 w 182959"/>
                <a:gd name="connsiteY11" fmla="*/ 161 h 193405"/>
                <a:gd name="connsiteX12" fmla="*/ 11912 w 182959"/>
                <a:gd name="connsiteY12" fmla="*/ 20502 h 193405"/>
                <a:gd name="connsiteX13" fmla="*/ 817 w 182959"/>
                <a:gd name="connsiteY13" fmla="*/ 43617 h 193405"/>
                <a:gd name="connsiteX14" fmla="*/ 23931 w 182959"/>
                <a:gd name="connsiteY14" fmla="*/ 77364 h 193405"/>
                <a:gd name="connsiteX15" fmla="*/ 43347 w 182959"/>
                <a:gd name="connsiteY15" fmla="*/ 100016 h 193405"/>
                <a:gd name="connsiteX16" fmla="*/ 48433 w 182959"/>
                <a:gd name="connsiteY16" fmla="*/ 120357 h 193405"/>
                <a:gd name="connsiteX17" fmla="*/ 60914 w 182959"/>
                <a:gd name="connsiteY17" fmla="*/ 135150 h 193405"/>
                <a:gd name="connsiteX18" fmla="*/ 66000 w 182959"/>
                <a:gd name="connsiteY18" fmla="*/ 133301 h 193405"/>
                <a:gd name="connsiteX19" fmla="*/ 97436 w 182959"/>
                <a:gd name="connsiteY19" fmla="*/ 127291 h 193405"/>
                <a:gd name="connsiteX20" fmla="*/ 112229 w 182959"/>
                <a:gd name="connsiteY20" fmla="*/ 139311 h 193405"/>
                <a:gd name="connsiteX21" fmla="*/ 96511 w 182959"/>
                <a:gd name="connsiteY21" fmla="*/ 166124 h 193405"/>
                <a:gd name="connsiteX22" fmla="*/ 84029 w 182959"/>
                <a:gd name="connsiteY22" fmla="*/ 185540 h 193405"/>
                <a:gd name="connsiteX23" fmla="*/ 87265 w 182959"/>
                <a:gd name="connsiteY23" fmla="*/ 189238 h 193405"/>
                <a:gd name="connsiteX24" fmla="*/ 116389 w 182959"/>
                <a:gd name="connsiteY24" fmla="*/ 191550 h 19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2959" h="193405">
                  <a:moveTo>
                    <a:pt x="116389" y="191550"/>
                  </a:moveTo>
                  <a:cubicBezTo>
                    <a:pt x="126098" y="188776"/>
                    <a:pt x="138117" y="177219"/>
                    <a:pt x="142740" y="168435"/>
                  </a:cubicBezTo>
                  <a:cubicBezTo>
                    <a:pt x="147363" y="159652"/>
                    <a:pt x="151524" y="149481"/>
                    <a:pt x="156147" y="143471"/>
                  </a:cubicBezTo>
                  <a:cubicBezTo>
                    <a:pt x="160770" y="137462"/>
                    <a:pt x="165855" y="130527"/>
                    <a:pt x="170478" y="130065"/>
                  </a:cubicBezTo>
                  <a:cubicBezTo>
                    <a:pt x="172789" y="129603"/>
                    <a:pt x="177874" y="128216"/>
                    <a:pt x="182959" y="125904"/>
                  </a:cubicBezTo>
                  <a:cubicBezTo>
                    <a:pt x="172789" y="111111"/>
                    <a:pt x="179723" y="107875"/>
                    <a:pt x="169091" y="93544"/>
                  </a:cubicBezTo>
                  <a:cubicBezTo>
                    <a:pt x="158458" y="79675"/>
                    <a:pt x="146438" y="62108"/>
                    <a:pt x="142278" y="52862"/>
                  </a:cubicBezTo>
                  <a:cubicBezTo>
                    <a:pt x="138117" y="43154"/>
                    <a:pt x="126560" y="31135"/>
                    <a:pt x="126560" y="25125"/>
                  </a:cubicBezTo>
                  <a:cubicBezTo>
                    <a:pt x="126560" y="20964"/>
                    <a:pt x="131645" y="15879"/>
                    <a:pt x="134881" y="10794"/>
                  </a:cubicBezTo>
                  <a:cubicBezTo>
                    <a:pt x="122399" y="8483"/>
                    <a:pt x="107144" y="6171"/>
                    <a:pt x="102058" y="4784"/>
                  </a:cubicBezTo>
                  <a:cubicBezTo>
                    <a:pt x="94662" y="2473"/>
                    <a:pt x="70623" y="4784"/>
                    <a:pt x="63688" y="2473"/>
                  </a:cubicBezTo>
                  <a:cubicBezTo>
                    <a:pt x="56754" y="161"/>
                    <a:pt x="40574" y="-301"/>
                    <a:pt x="35951" y="161"/>
                  </a:cubicBezTo>
                  <a:cubicBezTo>
                    <a:pt x="31328" y="1086"/>
                    <a:pt x="19308" y="14492"/>
                    <a:pt x="11912" y="20502"/>
                  </a:cubicBezTo>
                  <a:cubicBezTo>
                    <a:pt x="4515" y="26512"/>
                    <a:pt x="-2419" y="36220"/>
                    <a:pt x="817" y="43617"/>
                  </a:cubicBezTo>
                  <a:cubicBezTo>
                    <a:pt x="3590" y="51013"/>
                    <a:pt x="19771" y="69967"/>
                    <a:pt x="23931" y="77364"/>
                  </a:cubicBezTo>
                  <a:cubicBezTo>
                    <a:pt x="28554" y="84761"/>
                    <a:pt x="41961" y="93082"/>
                    <a:pt x="43347" y="100016"/>
                  </a:cubicBezTo>
                  <a:cubicBezTo>
                    <a:pt x="44734" y="106951"/>
                    <a:pt x="44272" y="112960"/>
                    <a:pt x="48433" y="120357"/>
                  </a:cubicBezTo>
                  <a:cubicBezTo>
                    <a:pt x="51669" y="125904"/>
                    <a:pt x="56754" y="130527"/>
                    <a:pt x="60914" y="135150"/>
                  </a:cubicBezTo>
                  <a:cubicBezTo>
                    <a:pt x="62301" y="134226"/>
                    <a:pt x="64150" y="133763"/>
                    <a:pt x="66000" y="133301"/>
                  </a:cubicBezTo>
                  <a:cubicBezTo>
                    <a:pt x="73859" y="131452"/>
                    <a:pt x="90501" y="129603"/>
                    <a:pt x="97436" y="127291"/>
                  </a:cubicBezTo>
                  <a:cubicBezTo>
                    <a:pt x="104370" y="124518"/>
                    <a:pt x="118239" y="123593"/>
                    <a:pt x="112229" y="139311"/>
                  </a:cubicBezTo>
                  <a:cubicBezTo>
                    <a:pt x="106219" y="155029"/>
                    <a:pt x="102521" y="156878"/>
                    <a:pt x="96511" y="166124"/>
                  </a:cubicBezTo>
                  <a:cubicBezTo>
                    <a:pt x="92350" y="173058"/>
                    <a:pt x="87265" y="180917"/>
                    <a:pt x="84029" y="185540"/>
                  </a:cubicBezTo>
                  <a:cubicBezTo>
                    <a:pt x="84954" y="186927"/>
                    <a:pt x="85878" y="188314"/>
                    <a:pt x="87265" y="189238"/>
                  </a:cubicBezTo>
                  <a:cubicBezTo>
                    <a:pt x="95124" y="194323"/>
                    <a:pt x="106681" y="194323"/>
                    <a:pt x="116389" y="191550"/>
                  </a:cubicBezTo>
                  <a:close/>
                </a:path>
              </a:pathLst>
            </a:custGeom>
            <a:grpFill/>
            <a:ln w="4620" cap="flat">
              <a:noFill/>
              <a:prstDash val="solid"/>
              <a:miter/>
            </a:ln>
          </p:spPr>
          <p:txBody>
            <a:bodyPr rtlCol="0" anchor="ctr"/>
            <a:lstStyle/>
            <a:p>
              <a:endParaRPr lang="da-DK" dirty="0"/>
            </a:p>
          </p:txBody>
        </p:sp>
        <p:grpSp>
          <p:nvGrpSpPr>
            <p:cNvPr id="140" name="Content Placeholder 8">
              <a:extLst>
                <a:ext uri="{FF2B5EF4-FFF2-40B4-BE49-F238E27FC236}">
                  <a16:creationId xmlns:a16="http://schemas.microsoft.com/office/drawing/2014/main" id="{B60C796F-1BBC-CF23-2714-E90380CE707F}"/>
                </a:ext>
              </a:extLst>
            </p:cNvPr>
            <p:cNvGrpSpPr/>
            <p:nvPr/>
          </p:nvGrpSpPr>
          <p:grpSpPr>
            <a:xfrm>
              <a:off x="9271965" y="3343759"/>
              <a:ext cx="1428305" cy="1172962"/>
              <a:chOff x="9271975" y="3343759"/>
              <a:chExt cx="1428306" cy="1172962"/>
            </a:xfrm>
            <a:grpFill/>
          </p:grpSpPr>
          <p:sp>
            <p:nvSpPr>
              <p:cNvPr id="142" name="Freeform: Shape 141">
                <a:extLst>
                  <a:ext uri="{FF2B5EF4-FFF2-40B4-BE49-F238E27FC236}">
                    <a16:creationId xmlns:a16="http://schemas.microsoft.com/office/drawing/2014/main" id="{EA657570-9BC1-C84C-47DC-1811ACDC5B2D}"/>
                  </a:ext>
                </a:extLst>
              </p:cNvPr>
              <p:cNvSpPr/>
              <p:nvPr/>
            </p:nvSpPr>
            <p:spPr>
              <a:xfrm>
                <a:off x="10292399" y="3507078"/>
                <a:ext cx="407882" cy="415137"/>
              </a:xfrm>
              <a:custGeom>
                <a:avLst/>
                <a:gdLst>
                  <a:gd name="connsiteX0" fmla="*/ 102582 w 407882"/>
                  <a:gd name="connsiteY0" fmla="*/ 220513 h 415137"/>
                  <a:gd name="connsiteX1" fmla="*/ 113215 w 407882"/>
                  <a:gd name="connsiteY1" fmla="*/ 234382 h 415137"/>
                  <a:gd name="connsiteX2" fmla="*/ 109054 w 407882"/>
                  <a:gd name="connsiteY2" fmla="*/ 252411 h 415137"/>
                  <a:gd name="connsiteX3" fmla="*/ 80392 w 407882"/>
                  <a:gd name="connsiteY3" fmla="*/ 272752 h 415137"/>
                  <a:gd name="connsiteX4" fmla="*/ 58202 w 407882"/>
                  <a:gd name="connsiteY4" fmla="*/ 288932 h 415137"/>
                  <a:gd name="connsiteX5" fmla="*/ 24917 w 407882"/>
                  <a:gd name="connsiteY5" fmla="*/ 310197 h 415137"/>
                  <a:gd name="connsiteX6" fmla="*/ 4577 w 407882"/>
                  <a:gd name="connsiteY6" fmla="*/ 328227 h 415137"/>
                  <a:gd name="connsiteX7" fmla="*/ 1340 w 407882"/>
                  <a:gd name="connsiteY7" fmla="*/ 366597 h 415137"/>
                  <a:gd name="connsiteX8" fmla="*/ 23530 w 407882"/>
                  <a:gd name="connsiteY8" fmla="*/ 392023 h 415137"/>
                  <a:gd name="connsiteX9" fmla="*/ 51268 w 407882"/>
                  <a:gd name="connsiteY9" fmla="*/ 405892 h 415137"/>
                  <a:gd name="connsiteX10" fmla="*/ 82241 w 407882"/>
                  <a:gd name="connsiteY10" fmla="*/ 399420 h 415137"/>
                  <a:gd name="connsiteX11" fmla="*/ 114139 w 407882"/>
                  <a:gd name="connsiteY11" fmla="*/ 392948 h 415137"/>
                  <a:gd name="connsiteX12" fmla="*/ 147424 w 407882"/>
                  <a:gd name="connsiteY12" fmla="*/ 393872 h 415137"/>
                  <a:gd name="connsiteX13" fmla="*/ 177473 w 407882"/>
                  <a:gd name="connsiteY13" fmla="*/ 400344 h 415137"/>
                  <a:gd name="connsiteX14" fmla="*/ 193191 w 407882"/>
                  <a:gd name="connsiteY14" fmla="*/ 415138 h 415137"/>
                  <a:gd name="connsiteX15" fmla="*/ 202437 w 407882"/>
                  <a:gd name="connsiteY15" fmla="*/ 409128 h 415137"/>
                  <a:gd name="connsiteX16" fmla="*/ 234798 w 407882"/>
                  <a:gd name="connsiteY16" fmla="*/ 389249 h 415137"/>
                  <a:gd name="connsiteX17" fmla="*/ 262535 w 407882"/>
                  <a:gd name="connsiteY17" fmla="*/ 392948 h 415137"/>
                  <a:gd name="connsiteX18" fmla="*/ 287036 w 407882"/>
                  <a:gd name="connsiteY18" fmla="*/ 401731 h 415137"/>
                  <a:gd name="connsiteX19" fmla="*/ 303679 w 407882"/>
                  <a:gd name="connsiteY19" fmla="*/ 396646 h 415137"/>
                  <a:gd name="connsiteX20" fmla="*/ 314312 w 407882"/>
                  <a:gd name="connsiteY20" fmla="*/ 373994 h 415137"/>
                  <a:gd name="connsiteX21" fmla="*/ 318472 w 407882"/>
                  <a:gd name="connsiteY21" fmla="*/ 346256 h 415137"/>
                  <a:gd name="connsiteX22" fmla="*/ 325407 w 407882"/>
                  <a:gd name="connsiteY22" fmla="*/ 337010 h 415137"/>
                  <a:gd name="connsiteX23" fmla="*/ 312925 w 407882"/>
                  <a:gd name="connsiteY23" fmla="*/ 322217 h 415137"/>
                  <a:gd name="connsiteX24" fmla="*/ 307840 w 407882"/>
                  <a:gd name="connsiteY24" fmla="*/ 301876 h 415137"/>
                  <a:gd name="connsiteX25" fmla="*/ 288423 w 407882"/>
                  <a:gd name="connsiteY25" fmla="*/ 279224 h 415137"/>
                  <a:gd name="connsiteX26" fmla="*/ 265309 w 407882"/>
                  <a:gd name="connsiteY26" fmla="*/ 245477 h 415137"/>
                  <a:gd name="connsiteX27" fmla="*/ 276404 w 407882"/>
                  <a:gd name="connsiteY27" fmla="*/ 222362 h 415137"/>
                  <a:gd name="connsiteX28" fmla="*/ 300443 w 407882"/>
                  <a:gd name="connsiteY28" fmla="*/ 202021 h 415137"/>
                  <a:gd name="connsiteX29" fmla="*/ 328181 w 407882"/>
                  <a:gd name="connsiteY29" fmla="*/ 204333 h 415137"/>
                  <a:gd name="connsiteX30" fmla="*/ 366551 w 407882"/>
                  <a:gd name="connsiteY30" fmla="*/ 206644 h 415137"/>
                  <a:gd name="connsiteX31" fmla="*/ 399373 w 407882"/>
                  <a:gd name="connsiteY31" fmla="*/ 212654 h 415137"/>
                  <a:gd name="connsiteX32" fmla="*/ 402147 w 407882"/>
                  <a:gd name="connsiteY32" fmla="*/ 206182 h 415137"/>
                  <a:gd name="connsiteX33" fmla="*/ 407232 w 407882"/>
                  <a:gd name="connsiteY33" fmla="*/ 168736 h 415137"/>
                  <a:gd name="connsiteX34" fmla="*/ 393364 w 407882"/>
                  <a:gd name="connsiteY34" fmla="*/ 138225 h 415137"/>
                  <a:gd name="connsiteX35" fmla="*/ 381344 w 407882"/>
                  <a:gd name="connsiteY35" fmla="*/ 111412 h 415137"/>
                  <a:gd name="connsiteX36" fmla="*/ 382268 w 407882"/>
                  <a:gd name="connsiteY36" fmla="*/ 58249 h 415137"/>
                  <a:gd name="connsiteX37" fmla="*/ 365164 w 407882"/>
                  <a:gd name="connsiteY37" fmla="*/ 0 h 415137"/>
                  <a:gd name="connsiteX38" fmla="*/ 361465 w 407882"/>
                  <a:gd name="connsiteY38" fmla="*/ 1387 h 415137"/>
                  <a:gd name="connsiteX39" fmla="*/ 342049 w 407882"/>
                  <a:gd name="connsiteY39" fmla="*/ 11557 h 415137"/>
                  <a:gd name="connsiteX40" fmla="*/ 321246 w 407882"/>
                  <a:gd name="connsiteY40" fmla="*/ 30973 h 415137"/>
                  <a:gd name="connsiteX41" fmla="*/ 301830 w 407882"/>
                  <a:gd name="connsiteY41" fmla="*/ 52701 h 415137"/>
                  <a:gd name="connsiteX42" fmla="*/ 275941 w 407882"/>
                  <a:gd name="connsiteY42" fmla="*/ 67494 h 415137"/>
                  <a:gd name="connsiteX43" fmla="*/ 239421 w 407882"/>
                  <a:gd name="connsiteY43" fmla="*/ 83212 h 415137"/>
                  <a:gd name="connsiteX44" fmla="*/ 193654 w 407882"/>
                  <a:gd name="connsiteY44" fmla="*/ 93845 h 415137"/>
                  <a:gd name="connsiteX45" fmla="*/ 165454 w 407882"/>
                  <a:gd name="connsiteY45" fmla="*/ 107251 h 415137"/>
                  <a:gd name="connsiteX46" fmla="*/ 144651 w 407882"/>
                  <a:gd name="connsiteY46" fmla="*/ 130828 h 415137"/>
                  <a:gd name="connsiteX47" fmla="*/ 116913 w 407882"/>
                  <a:gd name="connsiteY47" fmla="*/ 160877 h 415137"/>
                  <a:gd name="connsiteX48" fmla="*/ 101195 w 407882"/>
                  <a:gd name="connsiteY48" fmla="*/ 190002 h 415137"/>
                  <a:gd name="connsiteX49" fmla="*/ 83628 w 407882"/>
                  <a:gd name="connsiteY49" fmla="*/ 203408 h 415137"/>
                  <a:gd name="connsiteX50" fmla="*/ 85478 w 407882"/>
                  <a:gd name="connsiteY50" fmla="*/ 206182 h 415137"/>
                  <a:gd name="connsiteX51" fmla="*/ 102582 w 407882"/>
                  <a:gd name="connsiteY51" fmla="*/ 220513 h 41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07882" h="415137">
                    <a:moveTo>
                      <a:pt x="102582" y="220513"/>
                    </a:moveTo>
                    <a:cubicBezTo>
                      <a:pt x="110904" y="228834"/>
                      <a:pt x="109979" y="231146"/>
                      <a:pt x="113215" y="234382"/>
                    </a:cubicBezTo>
                    <a:cubicBezTo>
                      <a:pt x="116451" y="237618"/>
                      <a:pt x="112290" y="248250"/>
                      <a:pt x="109054" y="252411"/>
                    </a:cubicBezTo>
                    <a:cubicBezTo>
                      <a:pt x="105818" y="256572"/>
                      <a:pt x="88713" y="267204"/>
                      <a:pt x="80392" y="272752"/>
                    </a:cubicBezTo>
                    <a:cubicBezTo>
                      <a:pt x="72071" y="278299"/>
                      <a:pt x="65599" y="282460"/>
                      <a:pt x="58202" y="288932"/>
                    </a:cubicBezTo>
                    <a:cubicBezTo>
                      <a:pt x="50806" y="295404"/>
                      <a:pt x="32776" y="305112"/>
                      <a:pt x="24917" y="310197"/>
                    </a:cubicBezTo>
                    <a:cubicBezTo>
                      <a:pt x="17521" y="315745"/>
                      <a:pt x="7812" y="323142"/>
                      <a:pt x="4577" y="328227"/>
                    </a:cubicBezTo>
                    <a:cubicBezTo>
                      <a:pt x="1340" y="333774"/>
                      <a:pt x="-1896" y="356889"/>
                      <a:pt x="1340" y="366597"/>
                    </a:cubicBezTo>
                    <a:cubicBezTo>
                      <a:pt x="4577" y="376305"/>
                      <a:pt x="18445" y="386938"/>
                      <a:pt x="23530" y="392023"/>
                    </a:cubicBezTo>
                    <a:cubicBezTo>
                      <a:pt x="28615" y="397108"/>
                      <a:pt x="39711" y="403580"/>
                      <a:pt x="51268" y="405892"/>
                    </a:cubicBezTo>
                    <a:cubicBezTo>
                      <a:pt x="62825" y="408203"/>
                      <a:pt x="73458" y="402656"/>
                      <a:pt x="82241" y="399420"/>
                    </a:cubicBezTo>
                    <a:cubicBezTo>
                      <a:pt x="90563" y="396184"/>
                      <a:pt x="103507" y="392948"/>
                      <a:pt x="114139" y="392948"/>
                    </a:cubicBezTo>
                    <a:cubicBezTo>
                      <a:pt x="124772" y="392948"/>
                      <a:pt x="138641" y="393872"/>
                      <a:pt x="147424" y="393872"/>
                    </a:cubicBezTo>
                    <a:cubicBezTo>
                      <a:pt x="155746" y="393872"/>
                      <a:pt x="168690" y="397108"/>
                      <a:pt x="177473" y="400344"/>
                    </a:cubicBezTo>
                    <a:cubicBezTo>
                      <a:pt x="183483" y="402656"/>
                      <a:pt x="189955" y="409590"/>
                      <a:pt x="193191" y="415138"/>
                    </a:cubicBezTo>
                    <a:cubicBezTo>
                      <a:pt x="195503" y="413751"/>
                      <a:pt x="198276" y="411902"/>
                      <a:pt x="202437" y="409128"/>
                    </a:cubicBezTo>
                    <a:cubicBezTo>
                      <a:pt x="210296" y="404043"/>
                      <a:pt x="227863" y="391098"/>
                      <a:pt x="234798" y="389249"/>
                    </a:cubicBezTo>
                    <a:cubicBezTo>
                      <a:pt x="241732" y="387400"/>
                      <a:pt x="257450" y="387400"/>
                      <a:pt x="262535" y="392948"/>
                    </a:cubicBezTo>
                    <a:cubicBezTo>
                      <a:pt x="267620" y="398033"/>
                      <a:pt x="281489" y="402656"/>
                      <a:pt x="287036" y="401731"/>
                    </a:cubicBezTo>
                    <a:cubicBezTo>
                      <a:pt x="292122" y="400806"/>
                      <a:pt x="298132" y="402656"/>
                      <a:pt x="303679" y="396646"/>
                    </a:cubicBezTo>
                    <a:cubicBezTo>
                      <a:pt x="308764" y="390636"/>
                      <a:pt x="314312" y="380928"/>
                      <a:pt x="314312" y="373994"/>
                    </a:cubicBezTo>
                    <a:cubicBezTo>
                      <a:pt x="314312" y="367059"/>
                      <a:pt x="318472" y="350417"/>
                      <a:pt x="318472" y="346256"/>
                    </a:cubicBezTo>
                    <a:cubicBezTo>
                      <a:pt x="318472" y="343020"/>
                      <a:pt x="320784" y="339322"/>
                      <a:pt x="325407" y="337010"/>
                    </a:cubicBezTo>
                    <a:cubicBezTo>
                      <a:pt x="321246" y="332850"/>
                      <a:pt x="316161" y="327764"/>
                      <a:pt x="312925" y="322217"/>
                    </a:cubicBezTo>
                    <a:cubicBezTo>
                      <a:pt x="308302" y="314820"/>
                      <a:pt x="309226" y="308811"/>
                      <a:pt x="307840" y="301876"/>
                    </a:cubicBezTo>
                    <a:cubicBezTo>
                      <a:pt x="306453" y="294942"/>
                      <a:pt x="293046" y="287083"/>
                      <a:pt x="288423" y="279224"/>
                    </a:cubicBezTo>
                    <a:cubicBezTo>
                      <a:pt x="283800" y="271827"/>
                      <a:pt x="268083" y="252873"/>
                      <a:pt x="265309" y="245477"/>
                    </a:cubicBezTo>
                    <a:cubicBezTo>
                      <a:pt x="262073" y="238080"/>
                      <a:pt x="269007" y="228372"/>
                      <a:pt x="276404" y="222362"/>
                    </a:cubicBezTo>
                    <a:cubicBezTo>
                      <a:pt x="283800" y="216352"/>
                      <a:pt x="295820" y="202946"/>
                      <a:pt x="300443" y="202021"/>
                    </a:cubicBezTo>
                    <a:cubicBezTo>
                      <a:pt x="305066" y="201097"/>
                      <a:pt x="321246" y="202021"/>
                      <a:pt x="328181" y="204333"/>
                    </a:cubicBezTo>
                    <a:cubicBezTo>
                      <a:pt x="335115" y="206644"/>
                      <a:pt x="359154" y="204333"/>
                      <a:pt x="366551" y="206644"/>
                    </a:cubicBezTo>
                    <a:cubicBezTo>
                      <a:pt x="371636" y="208031"/>
                      <a:pt x="387354" y="210343"/>
                      <a:pt x="399373" y="212654"/>
                    </a:cubicBezTo>
                    <a:cubicBezTo>
                      <a:pt x="400760" y="210343"/>
                      <a:pt x="401685" y="208493"/>
                      <a:pt x="402147" y="206182"/>
                    </a:cubicBezTo>
                    <a:cubicBezTo>
                      <a:pt x="403072" y="199247"/>
                      <a:pt x="410006" y="179369"/>
                      <a:pt x="407232" y="168736"/>
                    </a:cubicBezTo>
                    <a:cubicBezTo>
                      <a:pt x="404459" y="158103"/>
                      <a:pt x="396137" y="149782"/>
                      <a:pt x="393364" y="138225"/>
                    </a:cubicBezTo>
                    <a:cubicBezTo>
                      <a:pt x="390590" y="127130"/>
                      <a:pt x="383655" y="117422"/>
                      <a:pt x="381344" y="111412"/>
                    </a:cubicBezTo>
                    <a:cubicBezTo>
                      <a:pt x="378570" y="105402"/>
                      <a:pt x="388278" y="81825"/>
                      <a:pt x="382268" y="58249"/>
                    </a:cubicBezTo>
                    <a:cubicBezTo>
                      <a:pt x="376259" y="35134"/>
                      <a:pt x="380419" y="9246"/>
                      <a:pt x="365164" y="0"/>
                    </a:cubicBezTo>
                    <a:cubicBezTo>
                      <a:pt x="363315" y="462"/>
                      <a:pt x="361928" y="924"/>
                      <a:pt x="361465" y="1387"/>
                    </a:cubicBezTo>
                    <a:cubicBezTo>
                      <a:pt x="356380" y="3698"/>
                      <a:pt x="344823" y="7397"/>
                      <a:pt x="342049" y="11557"/>
                    </a:cubicBezTo>
                    <a:cubicBezTo>
                      <a:pt x="339738" y="15718"/>
                      <a:pt x="323558" y="28200"/>
                      <a:pt x="321246" y="30973"/>
                    </a:cubicBezTo>
                    <a:cubicBezTo>
                      <a:pt x="318935" y="33285"/>
                      <a:pt x="307840" y="48541"/>
                      <a:pt x="301830" y="52701"/>
                    </a:cubicBezTo>
                    <a:cubicBezTo>
                      <a:pt x="295820" y="56862"/>
                      <a:pt x="281951" y="63334"/>
                      <a:pt x="275941" y="67494"/>
                    </a:cubicBezTo>
                    <a:cubicBezTo>
                      <a:pt x="269932" y="71655"/>
                      <a:pt x="252365" y="79976"/>
                      <a:pt x="239421" y="83212"/>
                    </a:cubicBezTo>
                    <a:cubicBezTo>
                      <a:pt x="226014" y="86448"/>
                      <a:pt x="201975" y="92458"/>
                      <a:pt x="193654" y="93845"/>
                    </a:cubicBezTo>
                    <a:cubicBezTo>
                      <a:pt x="185332" y="95694"/>
                      <a:pt x="171001" y="104016"/>
                      <a:pt x="165454" y="107251"/>
                    </a:cubicBezTo>
                    <a:cubicBezTo>
                      <a:pt x="159444" y="110487"/>
                      <a:pt x="147887" y="122045"/>
                      <a:pt x="144651" y="130828"/>
                    </a:cubicBezTo>
                    <a:cubicBezTo>
                      <a:pt x="141415" y="139150"/>
                      <a:pt x="123848" y="151632"/>
                      <a:pt x="116913" y="160877"/>
                    </a:cubicBezTo>
                    <a:cubicBezTo>
                      <a:pt x="110441" y="170123"/>
                      <a:pt x="104431" y="184454"/>
                      <a:pt x="101195" y="190002"/>
                    </a:cubicBezTo>
                    <a:cubicBezTo>
                      <a:pt x="97959" y="195549"/>
                      <a:pt x="88251" y="203870"/>
                      <a:pt x="83628" y="203408"/>
                    </a:cubicBezTo>
                    <a:cubicBezTo>
                      <a:pt x="84090" y="204333"/>
                      <a:pt x="85015" y="205720"/>
                      <a:pt x="85478" y="206182"/>
                    </a:cubicBezTo>
                    <a:cubicBezTo>
                      <a:pt x="89638" y="214966"/>
                      <a:pt x="93799" y="211729"/>
                      <a:pt x="102582" y="220513"/>
                    </a:cubicBezTo>
                    <a:close/>
                  </a:path>
                </a:pathLst>
              </a:custGeom>
              <a:grpFill/>
              <a:ln w="4620" cap="flat">
                <a:noFill/>
                <a:prstDash val="solid"/>
                <a:miter/>
              </a:ln>
            </p:spPr>
            <p:txBody>
              <a:bodyPr rtlCol="0" anchor="ctr"/>
              <a:lstStyle/>
              <a:p>
                <a:endParaRPr lang="da-DK" dirty="0"/>
              </a:p>
            </p:txBody>
          </p:sp>
          <p:sp>
            <p:nvSpPr>
              <p:cNvPr id="143" name="Freeform: Shape 142">
                <a:extLst>
                  <a:ext uri="{FF2B5EF4-FFF2-40B4-BE49-F238E27FC236}">
                    <a16:creationId xmlns:a16="http://schemas.microsoft.com/office/drawing/2014/main" id="{E5A4B1EB-4629-6350-B681-1A1C1EE6E9B5}"/>
                  </a:ext>
                </a:extLst>
              </p:cNvPr>
              <p:cNvSpPr/>
              <p:nvPr/>
            </p:nvSpPr>
            <p:spPr>
              <a:xfrm>
                <a:off x="9271975" y="3343759"/>
                <a:ext cx="980068" cy="1172962"/>
              </a:xfrm>
              <a:custGeom>
                <a:avLst/>
                <a:gdLst>
                  <a:gd name="connsiteX0" fmla="*/ 958431 w 980068"/>
                  <a:gd name="connsiteY0" fmla="*/ 965394 h 1172962"/>
                  <a:gd name="connsiteX1" fmla="*/ 960742 w 980068"/>
                  <a:gd name="connsiteY1" fmla="*/ 936732 h 1172962"/>
                  <a:gd name="connsiteX2" fmla="*/ 973686 w 980068"/>
                  <a:gd name="connsiteY2" fmla="*/ 917316 h 1172962"/>
                  <a:gd name="connsiteX3" fmla="*/ 977847 w 980068"/>
                  <a:gd name="connsiteY3" fmla="*/ 888654 h 1172962"/>
                  <a:gd name="connsiteX4" fmla="*/ 923297 w 980068"/>
                  <a:gd name="connsiteY4" fmla="*/ 883106 h 1172962"/>
                  <a:gd name="connsiteX5" fmla="*/ 893248 w 980068"/>
                  <a:gd name="connsiteY5" fmla="*/ 861841 h 1172962"/>
                  <a:gd name="connsiteX6" fmla="*/ 879379 w 980068"/>
                  <a:gd name="connsiteY6" fmla="*/ 813762 h 1172962"/>
                  <a:gd name="connsiteX7" fmla="*/ 861349 w 980068"/>
                  <a:gd name="connsiteY7" fmla="*/ 763373 h 1172962"/>
                  <a:gd name="connsiteX8" fmla="*/ 828064 w 980068"/>
                  <a:gd name="connsiteY8" fmla="*/ 694029 h 1172962"/>
                  <a:gd name="connsiteX9" fmla="*/ 793855 w 980068"/>
                  <a:gd name="connsiteY9" fmla="*/ 635318 h 1172962"/>
                  <a:gd name="connsiteX10" fmla="*/ 770278 w 980068"/>
                  <a:gd name="connsiteY10" fmla="*/ 577532 h 1172962"/>
                  <a:gd name="connsiteX11" fmla="*/ 752249 w 980068"/>
                  <a:gd name="connsiteY11" fmla="*/ 532689 h 1172962"/>
                  <a:gd name="connsiteX12" fmla="*/ 754560 w 980068"/>
                  <a:gd name="connsiteY12" fmla="*/ 490158 h 1172962"/>
                  <a:gd name="connsiteX13" fmla="*/ 761957 w 980068"/>
                  <a:gd name="connsiteY13" fmla="*/ 463346 h 1172962"/>
                  <a:gd name="connsiteX14" fmla="*/ 751786 w 980068"/>
                  <a:gd name="connsiteY14" fmla="*/ 465657 h 1172962"/>
                  <a:gd name="connsiteX15" fmla="*/ 746701 w 980068"/>
                  <a:gd name="connsiteY15" fmla="*/ 444854 h 1172962"/>
                  <a:gd name="connsiteX16" fmla="*/ 762419 w 980068"/>
                  <a:gd name="connsiteY16" fmla="*/ 426825 h 1172962"/>
                  <a:gd name="connsiteX17" fmla="*/ 757334 w 980068"/>
                  <a:gd name="connsiteY17" fmla="*/ 402323 h 1172962"/>
                  <a:gd name="connsiteX18" fmla="*/ 731908 w 980068"/>
                  <a:gd name="connsiteY18" fmla="*/ 364878 h 1172962"/>
                  <a:gd name="connsiteX19" fmla="*/ 720813 w 980068"/>
                  <a:gd name="connsiteY19" fmla="*/ 344999 h 1172962"/>
                  <a:gd name="connsiteX20" fmla="*/ 721737 w 980068"/>
                  <a:gd name="connsiteY20" fmla="*/ 312176 h 1172962"/>
                  <a:gd name="connsiteX21" fmla="*/ 700010 w 980068"/>
                  <a:gd name="connsiteY21" fmla="*/ 300157 h 1172962"/>
                  <a:gd name="connsiteX22" fmla="*/ 671348 w 980068"/>
                  <a:gd name="connsiteY22" fmla="*/ 308016 h 1172962"/>
                  <a:gd name="connsiteX23" fmla="*/ 644535 w 980068"/>
                  <a:gd name="connsiteY23" fmla="*/ 316799 h 1172962"/>
                  <a:gd name="connsiteX24" fmla="*/ 609863 w 980068"/>
                  <a:gd name="connsiteY24" fmla="*/ 311714 h 1172962"/>
                  <a:gd name="connsiteX25" fmla="*/ 618646 w 980068"/>
                  <a:gd name="connsiteY25" fmla="*/ 293685 h 1172962"/>
                  <a:gd name="connsiteX26" fmla="*/ 630666 w 980068"/>
                  <a:gd name="connsiteY26" fmla="*/ 280740 h 1172962"/>
                  <a:gd name="connsiteX27" fmla="*/ 634364 w 980068"/>
                  <a:gd name="connsiteY27" fmla="*/ 258088 h 1172962"/>
                  <a:gd name="connsiteX28" fmla="*/ 660253 w 980068"/>
                  <a:gd name="connsiteY28" fmla="*/ 268721 h 1172962"/>
                  <a:gd name="connsiteX29" fmla="*/ 687065 w 980068"/>
                  <a:gd name="connsiteY29" fmla="*/ 277504 h 1172962"/>
                  <a:gd name="connsiteX30" fmla="*/ 704632 w 980068"/>
                  <a:gd name="connsiteY30" fmla="*/ 272419 h 1172962"/>
                  <a:gd name="connsiteX31" fmla="*/ 701859 w 980068"/>
                  <a:gd name="connsiteY31" fmla="*/ 238672 h 1172962"/>
                  <a:gd name="connsiteX32" fmla="*/ 689839 w 980068"/>
                  <a:gd name="connsiteY32" fmla="*/ 207236 h 1172962"/>
                  <a:gd name="connsiteX33" fmla="*/ 676895 w 980068"/>
                  <a:gd name="connsiteY33" fmla="*/ 187358 h 1172962"/>
                  <a:gd name="connsiteX34" fmla="*/ 654243 w 980068"/>
                  <a:gd name="connsiteY34" fmla="*/ 157771 h 1172962"/>
                  <a:gd name="connsiteX35" fmla="*/ 649158 w 980068"/>
                  <a:gd name="connsiteY35" fmla="*/ 124948 h 1172962"/>
                  <a:gd name="connsiteX36" fmla="*/ 670885 w 980068"/>
                  <a:gd name="connsiteY36" fmla="*/ 125873 h 1172962"/>
                  <a:gd name="connsiteX37" fmla="*/ 696311 w 980068"/>
                  <a:gd name="connsiteY37" fmla="*/ 148525 h 1172962"/>
                  <a:gd name="connsiteX38" fmla="*/ 708331 w 980068"/>
                  <a:gd name="connsiteY38" fmla="*/ 167479 h 1172962"/>
                  <a:gd name="connsiteX39" fmla="*/ 725898 w 980068"/>
                  <a:gd name="connsiteY39" fmla="*/ 163319 h 1172962"/>
                  <a:gd name="connsiteX40" fmla="*/ 740691 w 980068"/>
                  <a:gd name="connsiteY40" fmla="*/ 151299 h 1172962"/>
                  <a:gd name="connsiteX41" fmla="*/ 735606 w 980068"/>
                  <a:gd name="connsiteY41" fmla="*/ 133732 h 1172962"/>
                  <a:gd name="connsiteX42" fmla="*/ 731908 w 980068"/>
                  <a:gd name="connsiteY42" fmla="*/ 100909 h 1172962"/>
                  <a:gd name="connsiteX43" fmla="*/ 736069 w 980068"/>
                  <a:gd name="connsiteY43" fmla="*/ 78257 h 1172962"/>
                  <a:gd name="connsiteX44" fmla="*/ 751786 w 980068"/>
                  <a:gd name="connsiteY44" fmla="*/ 63463 h 1172962"/>
                  <a:gd name="connsiteX45" fmla="*/ 749937 w 980068"/>
                  <a:gd name="connsiteY45" fmla="*/ 36651 h 1172962"/>
                  <a:gd name="connsiteX46" fmla="*/ 733295 w 980068"/>
                  <a:gd name="connsiteY46" fmla="*/ 26018 h 1172962"/>
                  <a:gd name="connsiteX47" fmla="*/ 700934 w 980068"/>
                  <a:gd name="connsiteY47" fmla="*/ 45896 h 1172962"/>
                  <a:gd name="connsiteX48" fmla="*/ 667187 w 980068"/>
                  <a:gd name="connsiteY48" fmla="*/ 66700 h 1172962"/>
                  <a:gd name="connsiteX49" fmla="*/ 620033 w 980068"/>
                  <a:gd name="connsiteY49" fmla="*/ 71785 h 1172962"/>
                  <a:gd name="connsiteX50" fmla="*/ 587211 w 980068"/>
                  <a:gd name="connsiteY50" fmla="*/ 66700 h 1172962"/>
                  <a:gd name="connsiteX51" fmla="*/ 559473 w 980068"/>
                  <a:gd name="connsiteY51" fmla="*/ 57916 h 1172962"/>
                  <a:gd name="connsiteX52" fmla="*/ 524801 w 980068"/>
                  <a:gd name="connsiteY52" fmla="*/ 53755 h 1172962"/>
                  <a:gd name="connsiteX53" fmla="*/ 492441 w 980068"/>
                  <a:gd name="connsiteY53" fmla="*/ 38962 h 1172962"/>
                  <a:gd name="connsiteX54" fmla="*/ 448061 w 980068"/>
                  <a:gd name="connsiteY54" fmla="*/ 40811 h 1172962"/>
                  <a:gd name="connsiteX55" fmla="*/ 410615 w 980068"/>
                  <a:gd name="connsiteY55" fmla="*/ 36651 h 1172962"/>
                  <a:gd name="connsiteX56" fmla="*/ 391661 w 980068"/>
                  <a:gd name="connsiteY56" fmla="*/ 15848 h 1172962"/>
                  <a:gd name="connsiteX57" fmla="*/ 369934 w 980068"/>
                  <a:gd name="connsiteY57" fmla="*/ 7064 h 1172962"/>
                  <a:gd name="connsiteX58" fmla="*/ 330639 w 980068"/>
                  <a:gd name="connsiteY58" fmla="*/ 130 h 1172962"/>
                  <a:gd name="connsiteX59" fmla="*/ 332488 w 980068"/>
                  <a:gd name="connsiteY59" fmla="*/ 20933 h 1172962"/>
                  <a:gd name="connsiteX60" fmla="*/ 359301 w 980068"/>
                  <a:gd name="connsiteY60" fmla="*/ 30641 h 1172962"/>
                  <a:gd name="connsiteX61" fmla="*/ 381953 w 980068"/>
                  <a:gd name="connsiteY61" fmla="*/ 44510 h 1172962"/>
                  <a:gd name="connsiteX62" fmla="*/ 407842 w 980068"/>
                  <a:gd name="connsiteY62" fmla="*/ 59303 h 1172962"/>
                  <a:gd name="connsiteX63" fmla="*/ 425871 w 980068"/>
                  <a:gd name="connsiteY63" fmla="*/ 71323 h 1172962"/>
                  <a:gd name="connsiteX64" fmla="*/ 465166 w 980068"/>
                  <a:gd name="connsiteY64" fmla="*/ 68549 h 1172962"/>
                  <a:gd name="connsiteX65" fmla="*/ 495677 w 980068"/>
                  <a:gd name="connsiteY65" fmla="*/ 76408 h 1172962"/>
                  <a:gd name="connsiteX66" fmla="*/ 505385 w 980068"/>
                  <a:gd name="connsiteY66" fmla="*/ 84267 h 1172962"/>
                  <a:gd name="connsiteX67" fmla="*/ 528962 w 980068"/>
                  <a:gd name="connsiteY67" fmla="*/ 97211 h 1172962"/>
                  <a:gd name="connsiteX68" fmla="*/ 536821 w 980068"/>
                  <a:gd name="connsiteY68" fmla="*/ 113853 h 1172962"/>
                  <a:gd name="connsiteX69" fmla="*/ 533122 w 980068"/>
                  <a:gd name="connsiteY69" fmla="*/ 150374 h 1172962"/>
                  <a:gd name="connsiteX70" fmla="*/ 528962 w 980068"/>
                  <a:gd name="connsiteY70" fmla="*/ 169328 h 1172962"/>
                  <a:gd name="connsiteX71" fmla="*/ 518329 w 980068"/>
                  <a:gd name="connsiteY71" fmla="*/ 195217 h 1172962"/>
                  <a:gd name="connsiteX72" fmla="*/ 503536 w 980068"/>
                  <a:gd name="connsiteY72" fmla="*/ 222029 h 1172962"/>
                  <a:gd name="connsiteX73" fmla="*/ 488743 w 980068"/>
                  <a:gd name="connsiteY73" fmla="*/ 234049 h 1172962"/>
                  <a:gd name="connsiteX74" fmla="*/ 456382 w 980068"/>
                  <a:gd name="connsiteY74" fmla="*/ 237747 h 1172962"/>
                  <a:gd name="connsiteX75" fmla="*/ 438353 w 980068"/>
                  <a:gd name="connsiteY75" fmla="*/ 248843 h 1172962"/>
                  <a:gd name="connsiteX76" fmla="*/ 409691 w 980068"/>
                  <a:gd name="connsiteY76" fmla="*/ 235898 h 1172962"/>
                  <a:gd name="connsiteX77" fmla="*/ 397671 w 980068"/>
                  <a:gd name="connsiteY77" fmla="*/ 223879 h 1172962"/>
                  <a:gd name="connsiteX78" fmla="*/ 391661 w 980068"/>
                  <a:gd name="connsiteY78" fmla="*/ 250692 h 1172962"/>
                  <a:gd name="connsiteX79" fmla="*/ 410615 w 980068"/>
                  <a:gd name="connsiteY79" fmla="*/ 274269 h 1172962"/>
                  <a:gd name="connsiteX80" fmla="*/ 418474 w 980068"/>
                  <a:gd name="connsiteY80" fmla="*/ 295072 h 1172962"/>
                  <a:gd name="connsiteX81" fmla="*/ 410615 w 980068"/>
                  <a:gd name="connsiteY81" fmla="*/ 324658 h 1172962"/>
                  <a:gd name="connsiteX82" fmla="*/ 395822 w 980068"/>
                  <a:gd name="connsiteY82" fmla="*/ 347311 h 1172962"/>
                  <a:gd name="connsiteX83" fmla="*/ 348668 w 980068"/>
                  <a:gd name="connsiteY83" fmla="*/ 372737 h 1172962"/>
                  <a:gd name="connsiteX84" fmla="*/ 316308 w 980068"/>
                  <a:gd name="connsiteY84" fmla="*/ 375510 h 1172962"/>
                  <a:gd name="connsiteX85" fmla="*/ 280711 w 980068"/>
                  <a:gd name="connsiteY85" fmla="*/ 378284 h 1172962"/>
                  <a:gd name="connsiteX86" fmla="*/ 254823 w 980068"/>
                  <a:gd name="connsiteY86" fmla="*/ 375510 h 1172962"/>
                  <a:gd name="connsiteX87" fmla="*/ 265456 w 980068"/>
                  <a:gd name="connsiteY87" fmla="*/ 393077 h 1172962"/>
                  <a:gd name="connsiteX88" fmla="*/ 282098 w 980068"/>
                  <a:gd name="connsiteY88" fmla="*/ 405097 h 1172962"/>
                  <a:gd name="connsiteX89" fmla="*/ 280249 w 980068"/>
                  <a:gd name="connsiteY89" fmla="*/ 426825 h 1172962"/>
                  <a:gd name="connsiteX90" fmla="*/ 262220 w 980068"/>
                  <a:gd name="connsiteY90" fmla="*/ 430985 h 1172962"/>
                  <a:gd name="connsiteX91" fmla="*/ 251587 w 980068"/>
                  <a:gd name="connsiteY91" fmla="*/ 416192 h 1172962"/>
                  <a:gd name="connsiteX92" fmla="*/ 240492 w 980068"/>
                  <a:gd name="connsiteY92" fmla="*/ 408333 h 1172962"/>
                  <a:gd name="connsiteX93" fmla="*/ 217840 w 980068"/>
                  <a:gd name="connsiteY93" fmla="*/ 390766 h 1172962"/>
                  <a:gd name="connsiteX94" fmla="*/ 213679 w 980068"/>
                  <a:gd name="connsiteY94" fmla="*/ 370887 h 1172962"/>
                  <a:gd name="connsiteX95" fmla="*/ 233558 w 980068"/>
                  <a:gd name="connsiteY95" fmla="*/ 369038 h 1172962"/>
                  <a:gd name="connsiteX96" fmla="*/ 242341 w 980068"/>
                  <a:gd name="connsiteY96" fmla="*/ 355170 h 1172962"/>
                  <a:gd name="connsiteX97" fmla="*/ 231246 w 980068"/>
                  <a:gd name="connsiteY97" fmla="*/ 346386 h 1172962"/>
                  <a:gd name="connsiteX98" fmla="*/ 208594 w 980068"/>
                  <a:gd name="connsiteY98" fmla="*/ 346386 h 1172962"/>
                  <a:gd name="connsiteX99" fmla="*/ 191027 w 980068"/>
                  <a:gd name="connsiteY99" fmla="*/ 356094 h 1172962"/>
                  <a:gd name="connsiteX100" fmla="*/ 168374 w 980068"/>
                  <a:gd name="connsiteY100" fmla="*/ 380596 h 1172962"/>
                  <a:gd name="connsiteX101" fmla="*/ 128617 w 980068"/>
                  <a:gd name="connsiteY101" fmla="*/ 381520 h 1172962"/>
                  <a:gd name="connsiteX102" fmla="*/ 94870 w 980068"/>
                  <a:gd name="connsiteY102" fmla="*/ 370425 h 1172962"/>
                  <a:gd name="connsiteX103" fmla="*/ 71293 w 980068"/>
                  <a:gd name="connsiteY103" fmla="*/ 361641 h 1172962"/>
                  <a:gd name="connsiteX104" fmla="*/ 26913 w 980068"/>
                  <a:gd name="connsiteY104" fmla="*/ 365340 h 1172962"/>
                  <a:gd name="connsiteX105" fmla="*/ 2412 w 980068"/>
                  <a:gd name="connsiteY105" fmla="*/ 381058 h 1172962"/>
                  <a:gd name="connsiteX106" fmla="*/ 8422 w 980068"/>
                  <a:gd name="connsiteY106" fmla="*/ 399087 h 1172962"/>
                  <a:gd name="connsiteX107" fmla="*/ 46792 w 980068"/>
                  <a:gd name="connsiteY107" fmla="*/ 400012 h 1172962"/>
                  <a:gd name="connsiteX108" fmla="*/ 83313 w 980068"/>
                  <a:gd name="connsiteY108" fmla="*/ 406022 h 1172962"/>
                  <a:gd name="connsiteX109" fmla="*/ 94408 w 980068"/>
                  <a:gd name="connsiteY109" fmla="*/ 421739 h 1172962"/>
                  <a:gd name="connsiteX110" fmla="*/ 117985 w 980068"/>
                  <a:gd name="connsiteY110" fmla="*/ 447628 h 1172962"/>
                  <a:gd name="connsiteX111" fmla="*/ 147571 w 980068"/>
                  <a:gd name="connsiteY111" fmla="*/ 451326 h 1172962"/>
                  <a:gd name="connsiteX112" fmla="*/ 179007 w 980068"/>
                  <a:gd name="connsiteY112" fmla="*/ 460109 h 1172962"/>
                  <a:gd name="connsiteX113" fmla="*/ 181781 w 980068"/>
                  <a:gd name="connsiteY113" fmla="*/ 480913 h 1172962"/>
                  <a:gd name="connsiteX114" fmla="*/ 160978 w 980068"/>
                  <a:gd name="connsiteY114" fmla="*/ 490621 h 1172962"/>
                  <a:gd name="connsiteX115" fmla="*/ 123532 w 980068"/>
                  <a:gd name="connsiteY115" fmla="*/ 486460 h 1172962"/>
                  <a:gd name="connsiteX116" fmla="*/ 83775 w 980068"/>
                  <a:gd name="connsiteY116" fmla="*/ 481375 h 1172962"/>
                  <a:gd name="connsiteX117" fmla="*/ 57887 w 980068"/>
                  <a:gd name="connsiteY117" fmla="*/ 474441 h 1172962"/>
                  <a:gd name="connsiteX118" fmla="*/ 69906 w 980068"/>
                  <a:gd name="connsiteY118" fmla="*/ 491083 h 1172962"/>
                  <a:gd name="connsiteX119" fmla="*/ 92559 w 980068"/>
                  <a:gd name="connsiteY119" fmla="*/ 498017 h 1172962"/>
                  <a:gd name="connsiteX120" fmla="*/ 130929 w 980068"/>
                  <a:gd name="connsiteY120" fmla="*/ 509113 h 1172962"/>
                  <a:gd name="connsiteX121" fmla="*/ 165601 w 980068"/>
                  <a:gd name="connsiteY121" fmla="*/ 515122 h 1172962"/>
                  <a:gd name="connsiteX122" fmla="*/ 187329 w 980068"/>
                  <a:gd name="connsiteY122" fmla="*/ 536850 h 1172962"/>
                  <a:gd name="connsiteX123" fmla="*/ 216915 w 980068"/>
                  <a:gd name="connsiteY123" fmla="*/ 583079 h 1172962"/>
                  <a:gd name="connsiteX124" fmla="*/ 234945 w 980068"/>
                  <a:gd name="connsiteY124" fmla="*/ 609892 h 1172962"/>
                  <a:gd name="connsiteX125" fmla="*/ 233095 w 980068"/>
                  <a:gd name="connsiteY125" fmla="*/ 651498 h 1172962"/>
                  <a:gd name="connsiteX126" fmla="*/ 208594 w 980068"/>
                  <a:gd name="connsiteY126" fmla="*/ 664442 h 1172962"/>
                  <a:gd name="connsiteX127" fmla="*/ 185942 w 980068"/>
                  <a:gd name="connsiteY127" fmla="*/ 665367 h 1172962"/>
                  <a:gd name="connsiteX128" fmla="*/ 168374 w 980068"/>
                  <a:gd name="connsiteY128" fmla="*/ 683396 h 1172962"/>
                  <a:gd name="connsiteX129" fmla="*/ 176233 w 980068"/>
                  <a:gd name="connsiteY129" fmla="*/ 705124 h 1172962"/>
                  <a:gd name="connsiteX130" fmla="*/ 189178 w 980068"/>
                  <a:gd name="connsiteY130" fmla="*/ 723153 h 1172962"/>
                  <a:gd name="connsiteX131" fmla="*/ 204896 w 980068"/>
                  <a:gd name="connsiteY131" fmla="*/ 715294 h 1172962"/>
                  <a:gd name="connsiteX132" fmla="*/ 215528 w 980068"/>
                  <a:gd name="connsiteY132" fmla="*/ 689406 h 1172962"/>
                  <a:gd name="connsiteX133" fmla="*/ 241417 w 980068"/>
                  <a:gd name="connsiteY133" fmla="*/ 737947 h 1172962"/>
                  <a:gd name="connsiteX134" fmla="*/ 258984 w 980068"/>
                  <a:gd name="connsiteY134" fmla="*/ 763373 h 1172962"/>
                  <a:gd name="connsiteX135" fmla="*/ 261757 w 980068"/>
                  <a:gd name="connsiteY135" fmla="*/ 803592 h 1172962"/>
                  <a:gd name="connsiteX136" fmla="*/ 258984 w 980068"/>
                  <a:gd name="connsiteY136" fmla="*/ 832254 h 1172962"/>
                  <a:gd name="connsiteX137" fmla="*/ 264993 w 980068"/>
                  <a:gd name="connsiteY137" fmla="*/ 850284 h 1172962"/>
                  <a:gd name="connsiteX138" fmla="*/ 271003 w 980068"/>
                  <a:gd name="connsiteY138" fmla="*/ 866002 h 1172962"/>
                  <a:gd name="connsiteX139" fmla="*/ 276089 w 980068"/>
                  <a:gd name="connsiteY139" fmla="*/ 884955 h 1172962"/>
                  <a:gd name="connsiteX140" fmla="*/ 249275 w 980068"/>
                  <a:gd name="connsiteY140" fmla="*/ 887729 h 1172962"/>
                  <a:gd name="connsiteX141" fmla="*/ 214604 w 980068"/>
                  <a:gd name="connsiteY141" fmla="*/ 908532 h 1172962"/>
                  <a:gd name="connsiteX142" fmla="*/ 188715 w 980068"/>
                  <a:gd name="connsiteY142" fmla="*/ 912693 h 1172962"/>
                  <a:gd name="connsiteX143" fmla="*/ 189640 w 980068"/>
                  <a:gd name="connsiteY143" fmla="*/ 935345 h 1172962"/>
                  <a:gd name="connsiteX144" fmla="*/ 199348 w 980068"/>
                  <a:gd name="connsiteY144" fmla="*/ 958922 h 1172962"/>
                  <a:gd name="connsiteX145" fmla="*/ 216915 w 980068"/>
                  <a:gd name="connsiteY145" fmla="*/ 957997 h 1172962"/>
                  <a:gd name="connsiteX146" fmla="*/ 228010 w 980068"/>
                  <a:gd name="connsiteY146" fmla="*/ 936270 h 1172962"/>
                  <a:gd name="connsiteX147" fmla="*/ 243728 w 980068"/>
                  <a:gd name="connsiteY147" fmla="*/ 929335 h 1172962"/>
                  <a:gd name="connsiteX148" fmla="*/ 254361 w 980068"/>
                  <a:gd name="connsiteY148" fmla="*/ 951063 h 1172962"/>
                  <a:gd name="connsiteX149" fmla="*/ 259446 w 980068"/>
                  <a:gd name="connsiteY149" fmla="*/ 967706 h 1172962"/>
                  <a:gd name="connsiteX150" fmla="*/ 246502 w 980068"/>
                  <a:gd name="connsiteY150" fmla="*/ 987584 h 1172962"/>
                  <a:gd name="connsiteX151" fmla="*/ 255285 w 980068"/>
                  <a:gd name="connsiteY151" fmla="*/ 1001453 h 1172962"/>
                  <a:gd name="connsiteX152" fmla="*/ 278862 w 980068"/>
                  <a:gd name="connsiteY152" fmla="*/ 1010236 h 1172962"/>
                  <a:gd name="connsiteX153" fmla="*/ 298741 w 980068"/>
                  <a:gd name="connsiteY153" fmla="*/ 1025030 h 1172962"/>
                  <a:gd name="connsiteX154" fmla="*/ 304750 w 980068"/>
                  <a:gd name="connsiteY154" fmla="*/ 1046757 h 1172962"/>
                  <a:gd name="connsiteX155" fmla="*/ 306600 w 980068"/>
                  <a:gd name="connsiteY155" fmla="*/ 1072646 h 1172962"/>
                  <a:gd name="connsiteX156" fmla="*/ 309373 w 980068"/>
                  <a:gd name="connsiteY156" fmla="*/ 1091600 h 1172962"/>
                  <a:gd name="connsiteX157" fmla="*/ 326016 w 980068"/>
                  <a:gd name="connsiteY157" fmla="*/ 1083741 h 1172962"/>
                  <a:gd name="connsiteX158" fmla="*/ 338960 w 980068"/>
                  <a:gd name="connsiteY158" fmla="*/ 1076806 h 1172962"/>
                  <a:gd name="connsiteX159" fmla="*/ 332026 w 980068"/>
                  <a:gd name="connsiteY159" fmla="*/ 1101308 h 1172962"/>
                  <a:gd name="connsiteX160" fmla="*/ 314459 w 980068"/>
                  <a:gd name="connsiteY160" fmla="*/ 1108242 h 1172962"/>
                  <a:gd name="connsiteX161" fmla="*/ 303826 w 980068"/>
                  <a:gd name="connsiteY161" fmla="*/ 1127196 h 1172962"/>
                  <a:gd name="connsiteX162" fmla="*/ 308911 w 980068"/>
                  <a:gd name="connsiteY162" fmla="*/ 1161868 h 1172962"/>
                  <a:gd name="connsiteX163" fmla="*/ 333413 w 980068"/>
                  <a:gd name="connsiteY163" fmla="*/ 1172963 h 1172962"/>
                  <a:gd name="connsiteX164" fmla="*/ 369009 w 980068"/>
                  <a:gd name="connsiteY164" fmla="*/ 1167878 h 1172962"/>
                  <a:gd name="connsiteX165" fmla="*/ 385651 w 980068"/>
                  <a:gd name="connsiteY165" fmla="*/ 1166953 h 1172962"/>
                  <a:gd name="connsiteX166" fmla="*/ 369934 w 980068"/>
                  <a:gd name="connsiteY166" fmla="*/ 1145225 h 1172962"/>
                  <a:gd name="connsiteX167" fmla="*/ 401369 w 980068"/>
                  <a:gd name="connsiteY167" fmla="*/ 1147075 h 1172962"/>
                  <a:gd name="connsiteX168" fmla="*/ 438815 w 980068"/>
                  <a:gd name="connsiteY168" fmla="*/ 1143376 h 1172962"/>
                  <a:gd name="connsiteX169" fmla="*/ 448523 w 980068"/>
                  <a:gd name="connsiteY169" fmla="*/ 1125347 h 1172962"/>
                  <a:gd name="connsiteX170" fmla="*/ 473025 w 980068"/>
                  <a:gd name="connsiteY170" fmla="*/ 1131357 h 1172962"/>
                  <a:gd name="connsiteX171" fmla="*/ 507696 w 980068"/>
                  <a:gd name="connsiteY171" fmla="*/ 1139216 h 1172962"/>
                  <a:gd name="connsiteX172" fmla="*/ 511395 w 980068"/>
                  <a:gd name="connsiteY172" fmla="*/ 1141989 h 1172962"/>
                  <a:gd name="connsiteX173" fmla="*/ 522027 w 980068"/>
                  <a:gd name="connsiteY173" fmla="*/ 1129045 h 1172962"/>
                  <a:gd name="connsiteX174" fmla="*/ 547916 w 980068"/>
                  <a:gd name="connsiteY174" fmla="*/ 1106393 h 1172962"/>
                  <a:gd name="connsiteX175" fmla="*/ 541444 w 980068"/>
                  <a:gd name="connsiteY175" fmla="*/ 1075420 h 1172962"/>
                  <a:gd name="connsiteX176" fmla="*/ 523414 w 980068"/>
                  <a:gd name="connsiteY176" fmla="*/ 1041210 h 1172962"/>
                  <a:gd name="connsiteX177" fmla="*/ 544680 w 980068"/>
                  <a:gd name="connsiteY177" fmla="*/ 1013472 h 1172962"/>
                  <a:gd name="connsiteX178" fmla="*/ 572417 w 980068"/>
                  <a:gd name="connsiteY178" fmla="*/ 1025030 h 1172962"/>
                  <a:gd name="connsiteX179" fmla="*/ 608014 w 980068"/>
                  <a:gd name="connsiteY179" fmla="*/ 1052767 h 1172962"/>
                  <a:gd name="connsiteX180" fmla="*/ 627430 w 980068"/>
                  <a:gd name="connsiteY180" fmla="*/ 1043059 h 1172962"/>
                  <a:gd name="connsiteX181" fmla="*/ 630666 w 980068"/>
                  <a:gd name="connsiteY181" fmla="*/ 984348 h 1172962"/>
                  <a:gd name="connsiteX182" fmla="*/ 604778 w 980068"/>
                  <a:gd name="connsiteY182" fmla="*/ 956611 h 1172962"/>
                  <a:gd name="connsiteX183" fmla="*/ 572417 w 980068"/>
                  <a:gd name="connsiteY183" fmla="*/ 930722 h 1172962"/>
                  <a:gd name="connsiteX184" fmla="*/ 580738 w 980068"/>
                  <a:gd name="connsiteY184" fmla="*/ 893277 h 1172962"/>
                  <a:gd name="connsiteX185" fmla="*/ 649158 w 980068"/>
                  <a:gd name="connsiteY185" fmla="*/ 870624 h 1172962"/>
                  <a:gd name="connsiteX186" fmla="*/ 691226 w 980068"/>
                  <a:gd name="connsiteY186" fmla="*/ 868775 h 1172962"/>
                  <a:gd name="connsiteX187" fmla="*/ 757796 w 980068"/>
                  <a:gd name="connsiteY187" fmla="*/ 906221 h 1172962"/>
                  <a:gd name="connsiteX188" fmla="*/ 813271 w 980068"/>
                  <a:gd name="connsiteY188" fmla="*/ 927486 h 1172962"/>
                  <a:gd name="connsiteX189" fmla="*/ 810035 w 980068"/>
                  <a:gd name="connsiteY189" fmla="*/ 958460 h 1172962"/>
                  <a:gd name="connsiteX190" fmla="*/ 772589 w 980068"/>
                  <a:gd name="connsiteY190" fmla="*/ 976489 h 1172962"/>
                  <a:gd name="connsiteX191" fmla="*/ 774439 w 980068"/>
                  <a:gd name="connsiteY191" fmla="*/ 1004227 h 1172962"/>
                  <a:gd name="connsiteX192" fmla="*/ 815120 w 980068"/>
                  <a:gd name="connsiteY192" fmla="*/ 1044908 h 1172962"/>
                  <a:gd name="connsiteX193" fmla="*/ 844245 w 980068"/>
                  <a:gd name="connsiteY193" fmla="*/ 1059702 h 1172962"/>
                  <a:gd name="connsiteX194" fmla="*/ 881690 w 980068"/>
                  <a:gd name="connsiteY194" fmla="*/ 1056465 h 1172962"/>
                  <a:gd name="connsiteX195" fmla="*/ 940401 w 980068"/>
                  <a:gd name="connsiteY195" fmla="*/ 1019020 h 1172962"/>
                  <a:gd name="connsiteX196" fmla="*/ 972761 w 980068"/>
                  <a:gd name="connsiteY196" fmla="*/ 1007463 h 1172962"/>
                  <a:gd name="connsiteX197" fmla="*/ 973686 w 980068"/>
                  <a:gd name="connsiteY197" fmla="*/ 1006076 h 1172962"/>
                  <a:gd name="connsiteX198" fmla="*/ 968139 w 980068"/>
                  <a:gd name="connsiteY198" fmla="*/ 994519 h 1172962"/>
                  <a:gd name="connsiteX199" fmla="*/ 958431 w 980068"/>
                  <a:gd name="connsiteY199" fmla="*/ 965394 h 117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980068" h="1172962">
                    <a:moveTo>
                      <a:pt x="958431" y="965394"/>
                    </a:moveTo>
                    <a:cubicBezTo>
                      <a:pt x="957506" y="952450"/>
                      <a:pt x="958431" y="947365"/>
                      <a:pt x="960742" y="936732"/>
                    </a:cubicBezTo>
                    <a:cubicBezTo>
                      <a:pt x="963053" y="926099"/>
                      <a:pt x="967214" y="925175"/>
                      <a:pt x="973686" y="917316"/>
                    </a:cubicBezTo>
                    <a:cubicBezTo>
                      <a:pt x="980158" y="909919"/>
                      <a:pt x="982007" y="895126"/>
                      <a:pt x="977847" y="888654"/>
                    </a:cubicBezTo>
                    <a:cubicBezTo>
                      <a:pt x="973686" y="882182"/>
                      <a:pt x="938552" y="884493"/>
                      <a:pt x="923297" y="883106"/>
                    </a:cubicBezTo>
                    <a:cubicBezTo>
                      <a:pt x="908503" y="882182"/>
                      <a:pt x="899720" y="872473"/>
                      <a:pt x="893248" y="861841"/>
                    </a:cubicBezTo>
                    <a:cubicBezTo>
                      <a:pt x="886775" y="851208"/>
                      <a:pt x="884926" y="836415"/>
                      <a:pt x="879379" y="813762"/>
                    </a:cubicBezTo>
                    <a:cubicBezTo>
                      <a:pt x="873831" y="791572"/>
                      <a:pt x="869671" y="783713"/>
                      <a:pt x="861349" y="763373"/>
                    </a:cubicBezTo>
                    <a:cubicBezTo>
                      <a:pt x="853028" y="743032"/>
                      <a:pt x="839159" y="712058"/>
                      <a:pt x="828064" y="694029"/>
                    </a:cubicBezTo>
                    <a:cubicBezTo>
                      <a:pt x="817432" y="676000"/>
                      <a:pt x="803563" y="657508"/>
                      <a:pt x="793855" y="635318"/>
                    </a:cubicBezTo>
                    <a:cubicBezTo>
                      <a:pt x="784147" y="613128"/>
                      <a:pt x="775825" y="592787"/>
                      <a:pt x="770278" y="577532"/>
                    </a:cubicBezTo>
                    <a:cubicBezTo>
                      <a:pt x="764730" y="562738"/>
                      <a:pt x="754098" y="543322"/>
                      <a:pt x="752249" y="532689"/>
                    </a:cubicBezTo>
                    <a:cubicBezTo>
                      <a:pt x="749937" y="522057"/>
                      <a:pt x="752249" y="497555"/>
                      <a:pt x="754560" y="490158"/>
                    </a:cubicBezTo>
                    <a:cubicBezTo>
                      <a:pt x="755485" y="486460"/>
                      <a:pt x="758721" y="474441"/>
                      <a:pt x="761957" y="463346"/>
                    </a:cubicBezTo>
                    <a:cubicBezTo>
                      <a:pt x="758258" y="465195"/>
                      <a:pt x="755022" y="466582"/>
                      <a:pt x="751786" y="465657"/>
                    </a:cubicBezTo>
                    <a:cubicBezTo>
                      <a:pt x="743927" y="462883"/>
                      <a:pt x="742078" y="448090"/>
                      <a:pt x="746701" y="444854"/>
                    </a:cubicBezTo>
                    <a:cubicBezTo>
                      <a:pt x="750862" y="441156"/>
                      <a:pt x="764730" y="435146"/>
                      <a:pt x="762419" y="426825"/>
                    </a:cubicBezTo>
                    <a:cubicBezTo>
                      <a:pt x="759645" y="418041"/>
                      <a:pt x="767504" y="411107"/>
                      <a:pt x="757334" y="402323"/>
                    </a:cubicBezTo>
                    <a:cubicBezTo>
                      <a:pt x="746701" y="393540"/>
                      <a:pt x="740691" y="368576"/>
                      <a:pt x="731908" y="364878"/>
                    </a:cubicBezTo>
                    <a:cubicBezTo>
                      <a:pt x="723124" y="361179"/>
                      <a:pt x="719888" y="353782"/>
                      <a:pt x="720813" y="344999"/>
                    </a:cubicBezTo>
                    <a:cubicBezTo>
                      <a:pt x="721737" y="336215"/>
                      <a:pt x="727747" y="318186"/>
                      <a:pt x="721737" y="312176"/>
                    </a:cubicBezTo>
                    <a:cubicBezTo>
                      <a:pt x="715728" y="306166"/>
                      <a:pt x="706944" y="297383"/>
                      <a:pt x="700010" y="300157"/>
                    </a:cubicBezTo>
                    <a:cubicBezTo>
                      <a:pt x="693075" y="302930"/>
                      <a:pt x="681056" y="304318"/>
                      <a:pt x="671348" y="308016"/>
                    </a:cubicBezTo>
                    <a:cubicBezTo>
                      <a:pt x="661639" y="311714"/>
                      <a:pt x="662564" y="317724"/>
                      <a:pt x="644535" y="316799"/>
                    </a:cubicBezTo>
                    <a:cubicBezTo>
                      <a:pt x="626505" y="315875"/>
                      <a:pt x="610787" y="318648"/>
                      <a:pt x="609863" y="311714"/>
                    </a:cubicBezTo>
                    <a:cubicBezTo>
                      <a:pt x="608938" y="304780"/>
                      <a:pt x="611712" y="292760"/>
                      <a:pt x="618646" y="293685"/>
                    </a:cubicBezTo>
                    <a:cubicBezTo>
                      <a:pt x="625581" y="294609"/>
                      <a:pt x="631591" y="285826"/>
                      <a:pt x="630666" y="280740"/>
                    </a:cubicBezTo>
                    <a:cubicBezTo>
                      <a:pt x="629742" y="275655"/>
                      <a:pt x="627892" y="258088"/>
                      <a:pt x="634364" y="258088"/>
                    </a:cubicBezTo>
                    <a:cubicBezTo>
                      <a:pt x="640374" y="258088"/>
                      <a:pt x="656092" y="264098"/>
                      <a:pt x="660253" y="268721"/>
                    </a:cubicBezTo>
                    <a:cubicBezTo>
                      <a:pt x="664413" y="272881"/>
                      <a:pt x="687065" y="277504"/>
                      <a:pt x="687065" y="277504"/>
                    </a:cubicBezTo>
                    <a:cubicBezTo>
                      <a:pt x="687065" y="277504"/>
                      <a:pt x="700934" y="274731"/>
                      <a:pt x="704632" y="272419"/>
                    </a:cubicBezTo>
                    <a:cubicBezTo>
                      <a:pt x="708331" y="269646"/>
                      <a:pt x="708793" y="253465"/>
                      <a:pt x="701859" y="238672"/>
                    </a:cubicBezTo>
                    <a:cubicBezTo>
                      <a:pt x="694924" y="223879"/>
                      <a:pt x="695849" y="219718"/>
                      <a:pt x="689839" y="207236"/>
                    </a:cubicBezTo>
                    <a:cubicBezTo>
                      <a:pt x="683829" y="195217"/>
                      <a:pt x="690764" y="199377"/>
                      <a:pt x="676895" y="187358"/>
                    </a:cubicBezTo>
                    <a:cubicBezTo>
                      <a:pt x="663026" y="175338"/>
                      <a:pt x="657941" y="163781"/>
                      <a:pt x="654243" y="157771"/>
                    </a:cubicBezTo>
                    <a:cubicBezTo>
                      <a:pt x="650545" y="151761"/>
                      <a:pt x="647309" y="131883"/>
                      <a:pt x="649158" y="124948"/>
                    </a:cubicBezTo>
                    <a:cubicBezTo>
                      <a:pt x="651007" y="118014"/>
                      <a:pt x="667187" y="122175"/>
                      <a:pt x="670885" y="125873"/>
                    </a:cubicBezTo>
                    <a:cubicBezTo>
                      <a:pt x="674584" y="129571"/>
                      <a:pt x="691688" y="141591"/>
                      <a:pt x="696311" y="148525"/>
                    </a:cubicBezTo>
                    <a:cubicBezTo>
                      <a:pt x="700472" y="155460"/>
                      <a:pt x="702321" y="165168"/>
                      <a:pt x="708331" y="167479"/>
                    </a:cubicBezTo>
                    <a:cubicBezTo>
                      <a:pt x="714341" y="170253"/>
                      <a:pt x="719426" y="165630"/>
                      <a:pt x="725898" y="163319"/>
                    </a:cubicBezTo>
                    <a:cubicBezTo>
                      <a:pt x="731908" y="160545"/>
                      <a:pt x="738842" y="158233"/>
                      <a:pt x="740691" y="151299"/>
                    </a:cubicBezTo>
                    <a:cubicBezTo>
                      <a:pt x="742540" y="144364"/>
                      <a:pt x="737918" y="140666"/>
                      <a:pt x="735606" y="133732"/>
                    </a:cubicBezTo>
                    <a:cubicBezTo>
                      <a:pt x="732832" y="126797"/>
                      <a:pt x="731908" y="106919"/>
                      <a:pt x="731908" y="100909"/>
                    </a:cubicBezTo>
                    <a:cubicBezTo>
                      <a:pt x="731908" y="94899"/>
                      <a:pt x="730983" y="82880"/>
                      <a:pt x="736069" y="78257"/>
                    </a:cubicBezTo>
                    <a:cubicBezTo>
                      <a:pt x="741154" y="74096"/>
                      <a:pt x="751786" y="68549"/>
                      <a:pt x="751786" y="63463"/>
                    </a:cubicBezTo>
                    <a:cubicBezTo>
                      <a:pt x="751786" y="58378"/>
                      <a:pt x="751786" y="40811"/>
                      <a:pt x="749937" y="36651"/>
                    </a:cubicBezTo>
                    <a:cubicBezTo>
                      <a:pt x="748088" y="32490"/>
                      <a:pt x="747163" y="19084"/>
                      <a:pt x="733295" y="26018"/>
                    </a:cubicBezTo>
                    <a:cubicBezTo>
                      <a:pt x="719426" y="32952"/>
                      <a:pt x="713416" y="36651"/>
                      <a:pt x="700934" y="45896"/>
                    </a:cubicBezTo>
                    <a:cubicBezTo>
                      <a:pt x="688915" y="55604"/>
                      <a:pt x="681056" y="65775"/>
                      <a:pt x="667187" y="66700"/>
                    </a:cubicBezTo>
                    <a:cubicBezTo>
                      <a:pt x="653318" y="67624"/>
                      <a:pt x="637600" y="75483"/>
                      <a:pt x="620033" y="71785"/>
                    </a:cubicBezTo>
                    <a:cubicBezTo>
                      <a:pt x="602466" y="68086"/>
                      <a:pt x="593220" y="69936"/>
                      <a:pt x="587211" y="66700"/>
                    </a:cubicBezTo>
                    <a:cubicBezTo>
                      <a:pt x="581201" y="63001"/>
                      <a:pt x="577502" y="58841"/>
                      <a:pt x="559473" y="57916"/>
                    </a:cubicBezTo>
                    <a:cubicBezTo>
                      <a:pt x="541444" y="56992"/>
                      <a:pt x="538670" y="57916"/>
                      <a:pt x="524801" y="53755"/>
                    </a:cubicBezTo>
                    <a:cubicBezTo>
                      <a:pt x="510933" y="49595"/>
                      <a:pt x="507234" y="38962"/>
                      <a:pt x="492441" y="38962"/>
                    </a:cubicBezTo>
                    <a:cubicBezTo>
                      <a:pt x="477648" y="38962"/>
                      <a:pt x="463779" y="42660"/>
                      <a:pt x="448061" y="40811"/>
                    </a:cubicBezTo>
                    <a:cubicBezTo>
                      <a:pt x="432343" y="38962"/>
                      <a:pt x="419399" y="42660"/>
                      <a:pt x="410615" y="36651"/>
                    </a:cubicBezTo>
                    <a:cubicBezTo>
                      <a:pt x="401832" y="30641"/>
                      <a:pt x="401832" y="17697"/>
                      <a:pt x="391661" y="15848"/>
                    </a:cubicBezTo>
                    <a:cubicBezTo>
                      <a:pt x="381028" y="13998"/>
                      <a:pt x="382878" y="11687"/>
                      <a:pt x="369934" y="7064"/>
                    </a:cubicBezTo>
                    <a:cubicBezTo>
                      <a:pt x="356990" y="2903"/>
                      <a:pt x="338498" y="1979"/>
                      <a:pt x="330639" y="130"/>
                    </a:cubicBezTo>
                    <a:cubicBezTo>
                      <a:pt x="322780" y="-1719"/>
                      <a:pt x="322780" y="16772"/>
                      <a:pt x="332488" y="20933"/>
                    </a:cubicBezTo>
                    <a:cubicBezTo>
                      <a:pt x="342196" y="25093"/>
                      <a:pt x="353291" y="27867"/>
                      <a:pt x="359301" y="30641"/>
                    </a:cubicBezTo>
                    <a:cubicBezTo>
                      <a:pt x="365311" y="33415"/>
                      <a:pt x="369009" y="39424"/>
                      <a:pt x="381953" y="44510"/>
                    </a:cubicBezTo>
                    <a:cubicBezTo>
                      <a:pt x="394897" y="49595"/>
                      <a:pt x="403681" y="54218"/>
                      <a:pt x="407842" y="59303"/>
                    </a:cubicBezTo>
                    <a:cubicBezTo>
                      <a:pt x="412002" y="64388"/>
                      <a:pt x="413851" y="73172"/>
                      <a:pt x="425871" y="71323"/>
                    </a:cubicBezTo>
                    <a:cubicBezTo>
                      <a:pt x="437891" y="69473"/>
                      <a:pt x="451759" y="69473"/>
                      <a:pt x="465166" y="68549"/>
                    </a:cubicBezTo>
                    <a:cubicBezTo>
                      <a:pt x="478110" y="67624"/>
                      <a:pt x="493828" y="72709"/>
                      <a:pt x="495677" y="76408"/>
                    </a:cubicBezTo>
                    <a:cubicBezTo>
                      <a:pt x="497526" y="80106"/>
                      <a:pt x="496601" y="81493"/>
                      <a:pt x="505385" y="84267"/>
                    </a:cubicBezTo>
                    <a:cubicBezTo>
                      <a:pt x="514169" y="87041"/>
                      <a:pt x="528962" y="97211"/>
                      <a:pt x="528962" y="97211"/>
                    </a:cubicBezTo>
                    <a:cubicBezTo>
                      <a:pt x="528962" y="97211"/>
                      <a:pt x="537745" y="102296"/>
                      <a:pt x="536821" y="113853"/>
                    </a:cubicBezTo>
                    <a:cubicBezTo>
                      <a:pt x="535896" y="124948"/>
                      <a:pt x="534972" y="141591"/>
                      <a:pt x="533122" y="150374"/>
                    </a:cubicBezTo>
                    <a:cubicBezTo>
                      <a:pt x="531273" y="159158"/>
                      <a:pt x="535896" y="158233"/>
                      <a:pt x="528962" y="169328"/>
                    </a:cubicBezTo>
                    <a:cubicBezTo>
                      <a:pt x="522027" y="180423"/>
                      <a:pt x="522027" y="184122"/>
                      <a:pt x="518329" y="195217"/>
                    </a:cubicBezTo>
                    <a:cubicBezTo>
                      <a:pt x="514631" y="206312"/>
                      <a:pt x="508621" y="218794"/>
                      <a:pt x="503536" y="222029"/>
                    </a:cubicBezTo>
                    <a:cubicBezTo>
                      <a:pt x="498451" y="225728"/>
                      <a:pt x="504460" y="235898"/>
                      <a:pt x="488743" y="234049"/>
                    </a:cubicBezTo>
                    <a:cubicBezTo>
                      <a:pt x="473025" y="232200"/>
                      <a:pt x="460080" y="235898"/>
                      <a:pt x="456382" y="237747"/>
                    </a:cubicBezTo>
                    <a:cubicBezTo>
                      <a:pt x="452684" y="239597"/>
                      <a:pt x="445287" y="251616"/>
                      <a:pt x="438353" y="248843"/>
                    </a:cubicBezTo>
                    <a:cubicBezTo>
                      <a:pt x="431418" y="246069"/>
                      <a:pt x="415700" y="240059"/>
                      <a:pt x="409691" y="235898"/>
                    </a:cubicBezTo>
                    <a:cubicBezTo>
                      <a:pt x="403681" y="231738"/>
                      <a:pt x="398596" y="221105"/>
                      <a:pt x="397671" y="223879"/>
                    </a:cubicBezTo>
                    <a:cubicBezTo>
                      <a:pt x="396747" y="226652"/>
                      <a:pt x="387963" y="244682"/>
                      <a:pt x="391661" y="250692"/>
                    </a:cubicBezTo>
                    <a:cubicBezTo>
                      <a:pt x="395360" y="256701"/>
                      <a:pt x="406455" y="264560"/>
                      <a:pt x="410615" y="274269"/>
                    </a:cubicBezTo>
                    <a:cubicBezTo>
                      <a:pt x="414776" y="283977"/>
                      <a:pt x="419399" y="285363"/>
                      <a:pt x="418474" y="295072"/>
                    </a:cubicBezTo>
                    <a:cubicBezTo>
                      <a:pt x="417550" y="304780"/>
                      <a:pt x="416625" y="312639"/>
                      <a:pt x="410615" y="324658"/>
                    </a:cubicBezTo>
                    <a:cubicBezTo>
                      <a:pt x="404606" y="336678"/>
                      <a:pt x="402756" y="339452"/>
                      <a:pt x="395822" y="347311"/>
                    </a:cubicBezTo>
                    <a:cubicBezTo>
                      <a:pt x="388887" y="355170"/>
                      <a:pt x="358376" y="372737"/>
                      <a:pt x="348668" y="372737"/>
                    </a:cubicBezTo>
                    <a:cubicBezTo>
                      <a:pt x="338960" y="372737"/>
                      <a:pt x="324167" y="373661"/>
                      <a:pt x="316308" y="375510"/>
                    </a:cubicBezTo>
                    <a:cubicBezTo>
                      <a:pt x="308449" y="377359"/>
                      <a:pt x="288570" y="379671"/>
                      <a:pt x="280711" y="378284"/>
                    </a:cubicBezTo>
                    <a:cubicBezTo>
                      <a:pt x="272852" y="376435"/>
                      <a:pt x="255285" y="371350"/>
                      <a:pt x="254823" y="375510"/>
                    </a:cubicBezTo>
                    <a:cubicBezTo>
                      <a:pt x="253898" y="379671"/>
                      <a:pt x="260833" y="388454"/>
                      <a:pt x="265456" y="393077"/>
                    </a:cubicBezTo>
                    <a:cubicBezTo>
                      <a:pt x="269616" y="397238"/>
                      <a:pt x="282098" y="400936"/>
                      <a:pt x="282098" y="405097"/>
                    </a:cubicBezTo>
                    <a:cubicBezTo>
                      <a:pt x="282098" y="409257"/>
                      <a:pt x="284872" y="423126"/>
                      <a:pt x="280249" y="426825"/>
                    </a:cubicBezTo>
                    <a:cubicBezTo>
                      <a:pt x="276089" y="430523"/>
                      <a:pt x="268230" y="435608"/>
                      <a:pt x="262220" y="430985"/>
                    </a:cubicBezTo>
                    <a:cubicBezTo>
                      <a:pt x="256210" y="426825"/>
                      <a:pt x="260371" y="422202"/>
                      <a:pt x="251587" y="416192"/>
                    </a:cubicBezTo>
                    <a:cubicBezTo>
                      <a:pt x="242804" y="410182"/>
                      <a:pt x="240492" y="408333"/>
                      <a:pt x="240492" y="408333"/>
                    </a:cubicBezTo>
                    <a:cubicBezTo>
                      <a:pt x="224774" y="400474"/>
                      <a:pt x="223849" y="399549"/>
                      <a:pt x="217840" y="390766"/>
                    </a:cubicBezTo>
                    <a:cubicBezTo>
                      <a:pt x="211830" y="381982"/>
                      <a:pt x="207207" y="374123"/>
                      <a:pt x="213679" y="370887"/>
                    </a:cubicBezTo>
                    <a:cubicBezTo>
                      <a:pt x="219689" y="367189"/>
                      <a:pt x="229397" y="369038"/>
                      <a:pt x="233558" y="369038"/>
                    </a:cubicBezTo>
                    <a:cubicBezTo>
                      <a:pt x="237718" y="369038"/>
                      <a:pt x="244190" y="358405"/>
                      <a:pt x="242341" y="355170"/>
                    </a:cubicBezTo>
                    <a:cubicBezTo>
                      <a:pt x="240492" y="351471"/>
                      <a:pt x="240492" y="348235"/>
                      <a:pt x="231246" y="346386"/>
                    </a:cubicBezTo>
                    <a:cubicBezTo>
                      <a:pt x="221538" y="344537"/>
                      <a:pt x="218302" y="342688"/>
                      <a:pt x="208594" y="346386"/>
                    </a:cubicBezTo>
                    <a:cubicBezTo>
                      <a:pt x="198886" y="350084"/>
                      <a:pt x="198886" y="345461"/>
                      <a:pt x="191027" y="356094"/>
                    </a:cubicBezTo>
                    <a:cubicBezTo>
                      <a:pt x="183168" y="366727"/>
                      <a:pt x="174384" y="378746"/>
                      <a:pt x="168374" y="380596"/>
                    </a:cubicBezTo>
                    <a:cubicBezTo>
                      <a:pt x="162365" y="382445"/>
                      <a:pt x="141562" y="382445"/>
                      <a:pt x="128617" y="381520"/>
                    </a:cubicBezTo>
                    <a:cubicBezTo>
                      <a:pt x="115673" y="380596"/>
                      <a:pt x="101805" y="374586"/>
                      <a:pt x="94870" y="370425"/>
                    </a:cubicBezTo>
                    <a:cubicBezTo>
                      <a:pt x="87936" y="366264"/>
                      <a:pt x="90710" y="361641"/>
                      <a:pt x="71293" y="361641"/>
                    </a:cubicBezTo>
                    <a:cubicBezTo>
                      <a:pt x="52339" y="361641"/>
                      <a:pt x="38933" y="359792"/>
                      <a:pt x="26913" y="365340"/>
                    </a:cubicBezTo>
                    <a:cubicBezTo>
                      <a:pt x="14894" y="370425"/>
                      <a:pt x="6110" y="377359"/>
                      <a:pt x="2412" y="381058"/>
                    </a:cubicBezTo>
                    <a:cubicBezTo>
                      <a:pt x="-1286" y="384756"/>
                      <a:pt x="-1749" y="398625"/>
                      <a:pt x="8422" y="399087"/>
                    </a:cubicBezTo>
                    <a:cubicBezTo>
                      <a:pt x="19054" y="400012"/>
                      <a:pt x="34310" y="400936"/>
                      <a:pt x="46792" y="400012"/>
                    </a:cubicBezTo>
                    <a:cubicBezTo>
                      <a:pt x="58812" y="399087"/>
                      <a:pt x="77303" y="400936"/>
                      <a:pt x="83313" y="406022"/>
                    </a:cubicBezTo>
                    <a:cubicBezTo>
                      <a:pt x="89323" y="411107"/>
                      <a:pt x="90247" y="415730"/>
                      <a:pt x="94408" y="421739"/>
                    </a:cubicBezTo>
                    <a:cubicBezTo>
                      <a:pt x="98569" y="427749"/>
                      <a:pt x="111975" y="442542"/>
                      <a:pt x="117985" y="447628"/>
                    </a:cubicBezTo>
                    <a:cubicBezTo>
                      <a:pt x="123995" y="452713"/>
                      <a:pt x="135552" y="448552"/>
                      <a:pt x="147571" y="451326"/>
                    </a:cubicBezTo>
                    <a:cubicBezTo>
                      <a:pt x="159591" y="454100"/>
                      <a:pt x="175309" y="454100"/>
                      <a:pt x="179007" y="460109"/>
                    </a:cubicBezTo>
                    <a:cubicBezTo>
                      <a:pt x="182706" y="466119"/>
                      <a:pt x="190102" y="474903"/>
                      <a:pt x="181781" y="480913"/>
                    </a:cubicBezTo>
                    <a:cubicBezTo>
                      <a:pt x="172997" y="486923"/>
                      <a:pt x="171148" y="490621"/>
                      <a:pt x="160978" y="490621"/>
                    </a:cubicBezTo>
                    <a:cubicBezTo>
                      <a:pt x="150345" y="490621"/>
                      <a:pt x="140175" y="486923"/>
                      <a:pt x="123532" y="486460"/>
                    </a:cubicBezTo>
                    <a:cubicBezTo>
                      <a:pt x="106890" y="485536"/>
                      <a:pt x="87936" y="483687"/>
                      <a:pt x="83775" y="481375"/>
                    </a:cubicBezTo>
                    <a:cubicBezTo>
                      <a:pt x="79615" y="478601"/>
                      <a:pt x="60198" y="471667"/>
                      <a:pt x="57887" y="474441"/>
                    </a:cubicBezTo>
                    <a:cubicBezTo>
                      <a:pt x="55113" y="477214"/>
                      <a:pt x="61585" y="489234"/>
                      <a:pt x="69906" y="491083"/>
                    </a:cubicBezTo>
                    <a:cubicBezTo>
                      <a:pt x="78690" y="492932"/>
                      <a:pt x="82851" y="497093"/>
                      <a:pt x="92559" y="498017"/>
                    </a:cubicBezTo>
                    <a:cubicBezTo>
                      <a:pt x="102267" y="498942"/>
                      <a:pt x="120296" y="507726"/>
                      <a:pt x="130929" y="509113"/>
                    </a:cubicBezTo>
                    <a:cubicBezTo>
                      <a:pt x="141562" y="510962"/>
                      <a:pt x="157742" y="510962"/>
                      <a:pt x="165601" y="515122"/>
                    </a:cubicBezTo>
                    <a:cubicBezTo>
                      <a:pt x="173460" y="519283"/>
                      <a:pt x="187329" y="536850"/>
                      <a:pt x="187329" y="536850"/>
                    </a:cubicBezTo>
                    <a:cubicBezTo>
                      <a:pt x="187329" y="536850"/>
                      <a:pt x="209981" y="575220"/>
                      <a:pt x="216915" y="583079"/>
                    </a:cubicBezTo>
                    <a:cubicBezTo>
                      <a:pt x="223849" y="590938"/>
                      <a:pt x="232633" y="591863"/>
                      <a:pt x="234945" y="609892"/>
                    </a:cubicBezTo>
                    <a:cubicBezTo>
                      <a:pt x="237718" y="627921"/>
                      <a:pt x="237718" y="644564"/>
                      <a:pt x="233095" y="651498"/>
                    </a:cubicBezTo>
                    <a:cubicBezTo>
                      <a:pt x="228935" y="658433"/>
                      <a:pt x="221076" y="662593"/>
                      <a:pt x="208594" y="664442"/>
                    </a:cubicBezTo>
                    <a:cubicBezTo>
                      <a:pt x="196574" y="666292"/>
                      <a:pt x="194725" y="660282"/>
                      <a:pt x="185942" y="665367"/>
                    </a:cubicBezTo>
                    <a:cubicBezTo>
                      <a:pt x="177158" y="670452"/>
                      <a:pt x="168374" y="678311"/>
                      <a:pt x="168374" y="683396"/>
                    </a:cubicBezTo>
                    <a:cubicBezTo>
                      <a:pt x="168374" y="688482"/>
                      <a:pt x="173460" y="695416"/>
                      <a:pt x="176233" y="705124"/>
                    </a:cubicBezTo>
                    <a:cubicBezTo>
                      <a:pt x="179007" y="714832"/>
                      <a:pt x="183168" y="723153"/>
                      <a:pt x="189178" y="723153"/>
                    </a:cubicBezTo>
                    <a:cubicBezTo>
                      <a:pt x="195188" y="723153"/>
                      <a:pt x="203971" y="723153"/>
                      <a:pt x="204896" y="715294"/>
                    </a:cubicBezTo>
                    <a:cubicBezTo>
                      <a:pt x="205820" y="707435"/>
                      <a:pt x="209056" y="685708"/>
                      <a:pt x="215528" y="689406"/>
                    </a:cubicBezTo>
                    <a:cubicBezTo>
                      <a:pt x="221538" y="693104"/>
                      <a:pt x="236331" y="731012"/>
                      <a:pt x="241417" y="737947"/>
                    </a:cubicBezTo>
                    <a:cubicBezTo>
                      <a:pt x="246502" y="744881"/>
                      <a:pt x="258059" y="748579"/>
                      <a:pt x="258984" y="763373"/>
                    </a:cubicBezTo>
                    <a:cubicBezTo>
                      <a:pt x="259908" y="778166"/>
                      <a:pt x="262682" y="792959"/>
                      <a:pt x="261757" y="803592"/>
                    </a:cubicBezTo>
                    <a:cubicBezTo>
                      <a:pt x="260833" y="814225"/>
                      <a:pt x="258059" y="826244"/>
                      <a:pt x="258984" y="832254"/>
                    </a:cubicBezTo>
                    <a:cubicBezTo>
                      <a:pt x="259908" y="838264"/>
                      <a:pt x="262682" y="847047"/>
                      <a:pt x="264993" y="850284"/>
                    </a:cubicBezTo>
                    <a:cubicBezTo>
                      <a:pt x="267767" y="853982"/>
                      <a:pt x="264993" y="862303"/>
                      <a:pt x="271003" y="866002"/>
                    </a:cubicBezTo>
                    <a:cubicBezTo>
                      <a:pt x="277013" y="869700"/>
                      <a:pt x="281636" y="883569"/>
                      <a:pt x="276089" y="884955"/>
                    </a:cubicBezTo>
                    <a:cubicBezTo>
                      <a:pt x="271003" y="886805"/>
                      <a:pt x="256210" y="885880"/>
                      <a:pt x="249275" y="887729"/>
                    </a:cubicBezTo>
                    <a:cubicBezTo>
                      <a:pt x="242341" y="889578"/>
                      <a:pt x="221538" y="908532"/>
                      <a:pt x="214604" y="908532"/>
                    </a:cubicBezTo>
                    <a:cubicBezTo>
                      <a:pt x="207669" y="908532"/>
                      <a:pt x="190102" y="910381"/>
                      <a:pt x="188715" y="912693"/>
                    </a:cubicBezTo>
                    <a:cubicBezTo>
                      <a:pt x="186866" y="915467"/>
                      <a:pt x="187791" y="928411"/>
                      <a:pt x="189640" y="935345"/>
                    </a:cubicBezTo>
                    <a:cubicBezTo>
                      <a:pt x="191489" y="942280"/>
                      <a:pt x="193800" y="958922"/>
                      <a:pt x="199348" y="958922"/>
                    </a:cubicBezTo>
                    <a:cubicBezTo>
                      <a:pt x="204433" y="958922"/>
                      <a:pt x="214141" y="963083"/>
                      <a:pt x="216915" y="957997"/>
                    </a:cubicBezTo>
                    <a:cubicBezTo>
                      <a:pt x="219689" y="952912"/>
                      <a:pt x="222925" y="939044"/>
                      <a:pt x="228010" y="936270"/>
                    </a:cubicBezTo>
                    <a:cubicBezTo>
                      <a:pt x="233095" y="933496"/>
                      <a:pt x="238643" y="925175"/>
                      <a:pt x="243728" y="929335"/>
                    </a:cubicBezTo>
                    <a:cubicBezTo>
                      <a:pt x="248813" y="933496"/>
                      <a:pt x="247426" y="949214"/>
                      <a:pt x="254361" y="951063"/>
                    </a:cubicBezTo>
                    <a:cubicBezTo>
                      <a:pt x="261295" y="952912"/>
                      <a:pt x="267305" y="958922"/>
                      <a:pt x="259446" y="967706"/>
                    </a:cubicBezTo>
                    <a:cubicBezTo>
                      <a:pt x="251587" y="976489"/>
                      <a:pt x="245577" y="980650"/>
                      <a:pt x="246502" y="987584"/>
                    </a:cubicBezTo>
                    <a:cubicBezTo>
                      <a:pt x="247426" y="994519"/>
                      <a:pt x="250663" y="1000528"/>
                      <a:pt x="255285" y="1001453"/>
                    </a:cubicBezTo>
                    <a:cubicBezTo>
                      <a:pt x="259446" y="1002378"/>
                      <a:pt x="265918" y="1005151"/>
                      <a:pt x="278862" y="1010236"/>
                    </a:cubicBezTo>
                    <a:cubicBezTo>
                      <a:pt x="291806" y="1015322"/>
                      <a:pt x="292731" y="1016246"/>
                      <a:pt x="298741" y="1025030"/>
                    </a:cubicBezTo>
                    <a:cubicBezTo>
                      <a:pt x="304750" y="1033813"/>
                      <a:pt x="304750" y="1038898"/>
                      <a:pt x="304750" y="1046757"/>
                    </a:cubicBezTo>
                    <a:cubicBezTo>
                      <a:pt x="304750" y="1054616"/>
                      <a:pt x="305675" y="1065711"/>
                      <a:pt x="306600" y="1072646"/>
                    </a:cubicBezTo>
                    <a:cubicBezTo>
                      <a:pt x="307524" y="1079580"/>
                      <a:pt x="302901" y="1090213"/>
                      <a:pt x="309373" y="1091600"/>
                    </a:cubicBezTo>
                    <a:cubicBezTo>
                      <a:pt x="315383" y="1093449"/>
                      <a:pt x="320468" y="1088826"/>
                      <a:pt x="326016" y="1083741"/>
                    </a:cubicBezTo>
                    <a:cubicBezTo>
                      <a:pt x="331101" y="1078656"/>
                      <a:pt x="338960" y="1068947"/>
                      <a:pt x="338960" y="1076806"/>
                    </a:cubicBezTo>
                    <a:cubicBezTo>
                      <a:pt x="338960" y="1084665"/>
                      <a:pt x="334799" y="1099459"/>
                      <a:pt x="332026" y="1101308"/>
                    </a:cubicBezTo>
                    <a:cubicBezTo>
                      <a:pt x="329252" y="1103157"/>
                      <a:pt x="320931" y="1103157"/>
                      <a:pt x="314459" y="1108242"/>
                    </a:cubicBezTo>
                    <a:cubicBezTo>
                      <a:pt x="308449" y="1113327"/>
                      <a:pt x="303364" y="1118875"/>
                      <a:pt x="303826" y="1127196"/>
                    </a:cubicBezTo>
                    <a:cubicBezTo>
                      <a:pt x="304750" y="1135980"/>
                      <a:pt x="301052" y="1155858"/>
                      <a:pt x="308911" y="1161868"/>
                    </a:cubicBezTo>
                    <a:cubicBezTo>
                      <a:pt x="316770" y="1167878"/>
                      <a:pt x="323705" y="1172963"/>
                      <a:pt x="333413" y="1172963"/>
                    </a:cubicBezTo>
                    <a:cubicBezTo>
                      <a:pt x="343121" y="1172963"/>
                      <a:pt x="360225" y="1164180"/>
                      <a:pt x="369009" y="1167878"/>
                    </a:cubicBezTo>
                    <a:cubicBezTo>
                      <a:pt x="377793" y="1171576"/>
                      <a:pt x="393510" y="1175737"/>
                      <a:pt x="385651" y="1166953"/>
                    </a:cubicBezTo>
                    <a:cubicBezTo>
                      <a:pt x="377793" y="1158170"/>
                      <a:pt x="365773" y="1151235"/>
                      <a:pt x="369934" y="1145225"/>
                    </a:cubicBezTo>
                    <a:cubicBezTo>
                      <a:pt x="374094" y="1139216"/>
                      <a:pt x="389812" y="1143376"/>
                      <a:pt x="401369" y="1147075"/>
                    </a:cubicBezTo>
                    <a:cubicBezTo>
                      <a:pt x="412465" y="1150773"/>
                      <a:pt x="432805" y="1150773"/>
                      <a:pt x="438815" y="1143376"/>
                    </a:cubicBezTo>
                    <a:cubicBezTo>
                      <a:pt x="444825" y="1136442"/>
                      <a:pt x="442976" y="1125347"/>
                      <a:pt x="448523" y="1125347"/>
                    </a:cubicBezTo>
                    <a:cubicBezTo>
                      <a:pt x="453608" y="1125347"/>
                      <a:pt x="465166" y="1126272"/>
                      <a:pt x="473025" y="1131357"/>
                    </a:cubicBezTo>
                    <a:cubicBezTo>
                      <a:pt x="480884" y="1136442"/>
                      <a:pt x="500762" y="1138291"/>
                      <a:pt x="507696" y="1139216"/>
                    </a:cubicBezTo>
                    <a:cubicBezTo>
                      <a:pt x="509083" y="1139216"/>
                      <a:pt x="510470" y="1140603"/>
                      <a:pt x="511395" y="1141989"/>
                    </a:cubicBezTo>
                    <a:cubicBezTo>
                      <a:pt x="514631" y="1136442"/>
                      <a:pt x="518329" y="1131819"/>
                      <a:pt x="522027" y="1129045"/>
                    </a:cubicBezTo>
                    <a:cubicBezTo>
                      <a:pt x="530349" y="1123960"/>
                      <a:pt x="547916" y="1112865"/>
                      <a:pt x="547916" y="1106393"/>
                    </a:cubicBezTo>
                    <a:cubicBezTo>
                      <a:pt x="547916" y="1099921"/>
                      <a:pt x="549765" y="1081891"/>
                      <a:pt x="541444" y="1075420"/>
                    </a:cubicBezTo>
                    <a:cubicBezTo>
                      <a:pt x="533122" y="1068947"/>
                      <a:pt x="523414" y="1047682"/>
                      <a:pt x="523414" y="1041210"/>
                    </a:cubicBezTo>
                    <a:cubicBezTo>
                      <a:pt x="523414" y="1034738"/>
                      <a:pt x="538208" y="1018558"/>
                      <a:pt x="544680" y="1013472"/>
                    </a:cubicBezTo>
                    <a:cubicBezTo>
                      <a:pt x="551152" y="1008387"/>
                      <a:pt x="565945" y="1015322"/>
                      <a:pt x="572417" y="1025030"/>
                    </a:cubicBezTo>
                    <a:cubicBezTo>
                      <a:pt x="578889" y="1034738"/>
                      <a:pt x="608014" y="1052767"/>
                      <a:pt x="608014" y="1052767"/>
                    </a:cubicBezTo>
                    <a:cubicBezTo>
                      <a:pt x="608014" y="1052767"/>
                      <a:pt x="626043" y="1067561"/>
                      <a:pt x="627430" y="1043059"/>
                    </a:cubicBezTo>
                    <a:cubicBezTo>
                      <a:pt x="629279" y="1018558"/>
                      <a:pt x="640374" y="994519"/>
                      <a:pt x="630666" y="984348"/>
                    </a:cubicBezTo>
                    <a:cubicBezTo>
                      <a:pt x="620958" y="974640"/>
                      <a:pt x="620958" y="959847"/>
                      <a:pt x="604778" y="956611"/>
                    </a:cubicBezTo>
                    <a:cubicBezTo>
                      <a:pt x="588597" y="953374"/>
                      <a:pt x="572417" y="943666"/>
                      <a:pt x="572417" y="930722"/>
                    </a:cubicBezTo>
                    <a:cubicBezTo>
                      <a:pt x="572417" y="917778"/>
                      <a:pt x="569181" y="898362"/>
                      <a:pt x="580738" y="893277"/>
                    </a:cubicBezTo>
                    <a:cubicBezTo>
                      <a:pt x="592296" y="888191"/>
                      <a:pt x="640836" y="875247"/>
                      <a:pt x="649158" y="870624"/>
                    </a:cubicBezTo>
                    <a:cubicBezTo>
                      <a:pt x="657479" y="865539"/>
                      <a:pt x="678282" y="862303"/>
                      <a:pt x="691226" y="868775"/>
                    </a:cubicBezTo>
                    <a:cubicBezTo>
                      <a:pt x="704170" y="875247"/>
                      <a:pt x="739767" y="901136"/>
                      <a:pt x="757796" y="906221"/>
                    </a:cubicBezTo>
                    <a:cubicBezTo>
                      <a:pt x="775825" y="911306"/>
                      <a:pt x="804950" y="922401"/>
                      <a:pt x="813271" y="927486"/>
                    </a:cubicBezTo>
                    <a:cubicBezTo>
                      <a:pt x="821592" y="932571"/>
                      <a:pt x="821592" y="956611"/>
                      <a:pt x="810035" y="958460"/>
                    </a:cubicBezTo>
                    <a:cubicBezTo>
                      <a:pt x="798478" y="960309"/>
                      <a:pt x="775825" y="971404"/>
                      <a:pt x="772589" y="976489"/>
                    </a:cubicBezTo>
                    <a:cubicBezTo>
                      <a:pt x="769353" y="981574"/>
                      <a:pt x="762881" y="988046"/>
                      <a:pt x="774439" y="1004227"/>
                    </a:cubicBezTo>
                    <a:cubicBezTo>
                      <a:pt x="785996" y="1020407"/>
                      <a:pt x="805412" y="1035200"/>
                      <a:pt x="815120" y="1044908"/>
                    </a:cubicBezTo>
                    <a:cubicBezTo>
                      <a:pt x="824828" y="1054616"/>
                      <a:pt x="826678" y="1059702"/>
                      <a:pt x="844245" y="1059702"/>
                    </a:cubicBezTo>
                    <a:cubicBezTo>
                      <a:pt x="862274" y="1059702"/>
                      <a:pt x="863661" y="1071259"/>
                      <a:pt x="881690" y="1056465"/>
                    </a:cubicBezTo>
                    <a:cubicBezTo>
                      <a:pt x="899720" y="1041672"/>
                      <a:pt x="932080" y="1024105"/>
                      <a:pt x="940401" y="1019020"/>
                    </a:cubicBezTo>
                    <a:cubicBezTo>
                      <a:pt x="948723" y="1013935"/>
                      <a:pt x="964903" y="1019020"/>
                      <a:pt x="972761" y="1007463"/>
                    </a:cubicBezTo>
                    <a:cubicBezTo>
                      <a:pt x="973224" y="1007000"/>
                      <a:pt x="973686" y="1006538"/>
                      <a:pt x="973686" y="1006076"/>
                    </a:cubicBezTo>
                    <a:cubicBezTo>
                      <a:pt x="970913" y="1001915"/>
                      <a:pt x="969063" y="997292"/>
                      <a:pt x="968139" y="994519"/>
                    </a:cubicBezTo>
                    <a:cubicBezTo>
                      <a:pt x="963978" y="984810"/>
                      <a:pt x="959355" y="978338"/>
                      <a:pt x="958431" y="965394"/>
                    </a:cubicBezTo>
                    <a:close/>
                  </a:path>
                </a:pathLst>
              </a:custGeom>
              <a:grpFill/>
              <a:ln w="4620" cap="flat">
                <a:noFill/>
                <a:prstDash val="solid"/>
                <a:miter/>
              </a:ln>
            </p:spPr>
            <p:txBody>
              <a:bodyPr rtlCol="0" anchor="ctr"/>
              <a:lstStyle/>
              <a:p>
                <a:endParaRPr lang="da-DK" dirty="0"/>
              </a:p>
            </p:txBody>
          </p:sp>
          <p:sp>
            <p:nvSpPr>
              <p:cNvPr id="144" name="Freeform: Shape 143">
                <a:extLst>
                  <a:ext uri="{FF2B5EF4-FFF2-40B4-BE49-F238E27FC236}">
                    <a16:creationId xmlns:a16="http://schemas.microsoft.com/office/drawing/2014/main" id="{563AB643-7024-1977-9FE0-90EB3CA82403}"/>
                  </a:ext>
                </a:extLst>
              </p:cNvPr>
              <p:cNvSpPr/>
              <p:nvPr/>
            </p:nvSpPr>
            <p:spPr>
              <a:xfrm>
                <a:off x="10022544" y="3651313"/>
                <a:ext cx="462121" cy="697135"/>
              </a:xfrm>
              <a:custGeom>
                <a:avLst/>
                <a:gdLst>
                  <a:gd name="connsiteX0" fmla="*/ 256864 w 462121"/>
                  <a:gd name="connsiteY0" fmla="*/ 675870 h 697135"/>
                  <a:gd name="connsiteX1" fmla="*/ 298933 w 462121"/>
                  <a:gd name="connsiteY1" fmla="*/ 661077 h 697135"/>
                  <a:gd name="connsiteX2" fmla="*/ 367352 w 462121"/>
                  <a:gd name="connsiteY2" fmla="*/ 643048 h 697135"/>
                  <a:gd name="connsiteX3" fmla="*/ 390004 w 462121"/>
                  <a:gd name="connsiteY3" fmla="*/ 594507 h 697135"/>
                  <a:gd name="connsiteX4" fmla="*/ 417279 w 462121"/>
                  <a:gd name="connsiteY4" fmla="*/ 541343 h 697135"/>
                  <a:gd name="connsiteX5" fmla="*/ 377060 w 462121"/>
                  <a:gd name="connsiteY5" fmla="*/ 525625 h 697135"/>
                  <a:gd name="connsiteX6" fmla="*/ 345624 w 462121"/>
                  <a:gd name="connsiteY6" fmla="*/ 500199 h 697135"/>
                  <a:gd name="connsiteX7" fmla="*/ 330831 w 462121"/>
                  <a:gd name="connsiteY7" fmla="*/ 463679 h 697135"/>
                  <a:gd name="connsiteX8" fmla="*/ 341926 w 462121"/>
                  <a:gd name="connsiteY8" fmla="*/ 393410 h 697135"/>
                  <a:gd name="connsiteX9" fmla="*/ 366427 w 462121"/>
                  <a:gd name="connsiteY9" fmla="*/ 353191 h 697135"/>
                  <a:gd name="connsiteX10" fmla="*/ 399250 w 462121"/>
                  <a:gd name="connsiteY10" fmla="*/ 309735 h 697135"/>
                  <a:gd name="connsiteX11" fmla="*/ 436696 w 462121"/>
                  <a:gd name="connsiteY11" fmla="*/ 294018 h 697135"/>
                  <a:gd name="connsiteX12" fmla="*/ 457499 w 462121"/>
                  <a:gd name="connsiteY12" fmla="*/ 275063 h 697135"/>
                  <a:gd name="connsiteX13" fmla="*/ 462122 w 462121"/>
                  <a:gd name="connsiteY13" fmla="*/ 270903 h 697135"/>
                  <a:gd name="connsiteX14" fmla="*/ 446404 w 462121"/>
                  <a:gd name="connsiteY14" fmla="*/ 256110 h 697135"/>
                  <a:gd name="connsiteX15" fmla="*/ 416355 w 462121"/>
                  <a:gd name="connsiteY15" fmla="*/ 249637 h 697135"/>
                  <a:gd name="connsiteX16" fmla="*/ 383070 w 462121"/>
                  <a:gd name="connsiteY16" fmla="*/ 248713 h 697135"/>
                  <a:gd name="connsiteX17" fmla="*/ 351172 w 462121"/>
                  <a:gd name="connsiteY17" fmla="*/ 255185 h 697135"/>
                  <a:gd name="connsiteX18" fmla="*/ 320198 w 462121"/>
                  <a:gd name="connsiteY18" fmla="*/ 261657 h 697135"/>
                  <a:gd name="connsiteX19" fmla="*/ 292461 w 462121"/>
                  <a:gd name="connsiteY19" fmla="*/ 247788 h 697135"/>
                  <a:gd name="connsiteX20" fmla="*/ 270271 w 462121"/>
                  <a:gd name="connsiteY20" fmla="*/ 222362 h 697135"/>
                  <a:gd name="connsiteX21" fmla="*/ 273507 w 462121"/>
                  <a:gd name="connsiteY21" fmla="*/ 183992 h 697135"/>
                  <a:gd name="connsiteX22" fmla="*/ 293847 w 462121"/>
                  <a:gd name="connsiteY22" fmla="*/ 165963 h 697135"/>
                  <a:gd name="connsiteX23" fmla="*/ 327132 w 462121"/>
                  <a:gd name="connsiteY23" fmla="*/ 144697 h 697135"/>
                  <a:gd name="connsiteX24" fmla="*/ 349322 w 462121"/>
                  <a:gd name="connsiteY24" fmla="*/ 128517 h 697135"/>
                  <a:gd name="connsiteX25" fmla="*/ 377984 w 462121"/>
                  <a:gd name="connsiteY25" fmla="*/ 108176 h 697135"/>
                  <a:gd name="connsiteX26" fmla="*/ 382145 w 462121"/>
                  <a:gd name="connsiteY26" fmla="*/ 90147 h 697135"/>
                  <a:gd name="connsiteX27" fmla="*/ 371513 w 462121"/>
                  <a:gd name="connsiteY27" fmla="*/ 76278 h 697135"/>
                  <a:gd name="connsiteX28" fmla="*/ 353483 w 462121"/>
                  <a:gd name="connsiteY28" fmla="*/ 62409 h 697135"/>
                  <a:gd name="connsiteX29" fmla="*/ 351634 w 462121"/>
                  <a:gd name="connsiteY29" fmla="*/ 59636 h 697135"/>
                  <a:gd name="connsiteX30" fmla="*/ 350709 w 462121"/>
                  <a:gd name="connsiteY30" fmla="*/ 59636 h 697135"/>
                  <a:gd name="connsiteX31" fmla="*/ 334067 w 462121"/>
                  <a:gd name="connsiteY31" fmla="*/ 45305 h 697135"/>
                  <a:gd name="connsiteX32" fmla="*/ 315575 w 462121"/>
                  <a:gd name="connsiteY32" fmla="*/ 25888 h 697135"/>
                  <a:gd name="connsiteX33" fmla="*/ 288762 w 462121"/>
                  <a:gd name="connsiteY33" fmla="*/ 2311 h 697135"/>
                  <a:gd name="connsiteX34" fmla="*/ 279979 w 462121"/>
                  <a:gd name="connsiteY34" fmla="*/ 0 h 697135"/>
                  <a:gd name="connsiteX35" fmla="*/ 279054 w 462121"/>
                  <a:gd name="connsiteY35" fmla="*/ 2311 h 697135"/>
                  <a:gd name="connsiteX36" fmla="*/ 261025 w 462121"/>
                  <a:gd name="connsiteY36" fmla="*/ 18954 h 697135"/>
                  <a:gd name="connsiteX37" fmla="*/ 256864 w 462121"/>
                  <a:gd name="connsiteY37" fmla="*/ 38833 h 697135"/>
                  <a:gd name="connsiteX38" fmla="*/ 269808 w 462121"/>
                  <a:gd name="connsiteY38" fmla="*/ 62409 h 697135"/>
                  <a:gd name="connsiteX39" fmla="*/ 262874 w 462121"/>
                  <a:gd name="connsiteY39" fmla="*/ 100780 h 697135"/>
                  <a:gd name="connsiteX40" fmla="*/ 264723 w 462121"/>
                  <a:gd name="connsiteY40" fmla="*/ 135452 h 697135"/>
                  <a:gd name="connsiteX41" fmla="*/ 249930 w 462121"/>
                  <a:gd name="connsiteY41" fmla="*/ 157179 h 697135"/>
                  <a:gd name="connsiteX42" fmla="*/ 242071 w 462121"/>
                  <a:gd name="connsiteY42" fmla="*/ 177058 h 697135"/>
                  <a:gd name="connsiteX43" fmla="*/ 233287 w 462121"/>
                  <a:gd name="connsiteY43" fmla="*/ 194625 h 697135"/>
                  <a:gd name="connsiteX44" fmla="*/ 210635 w 462121"/>
                  <a:gd name="connsiteY44" fmla="*/ 187690 h 697135"/>
                  <a:gd name="connsiteX45" fmla="*/ 192606 w 462121"/>
                  <a:gd name="connsiteY45" fmla="*/ 162264 h 697135"/>
                  <a:gd name="connsiteX46" fmla="*/ 178737 w 462121"/>
                  <a:gd name="connsiteY46" fmla="*/ 140537 h 697135"/>
                  <a:gd name="connsiteX47" fmla="*/ 149150 w 462121"/>
                  <a:gd name="connsiteY47" fmla="*/ 165963 h 697135"/>
                  <a:gd name="connsiteX48" fmla="*/ 117714 w 462121"/>
                  <a:gd name="connsiteY48" fmla="*/ 184917 h 697135"/>
                  <a:gd name="connsiteX49" fmla="*/ 122800 w 462121"/>
                  <a:gd name="connsiteY49" fmla="*/ 161340 h 697135"/>
                  <a:gd name="connsiteX50" fmla="*/ 135744 w 462121"/>
                  <a:gd name="connsiteY50" fmla="*/ 143310 h 697135"/>
                  <a:gd name="connsiteX51" fmla="*/ 149613 w 462121"/>
                  <a:gd name="connsiteY51" fmla="*/ 128517 h 697135"/>
                  <a:gd name="connsiteX52" fmla="*/ 163481 w 462121"/>
                  <a:gd name="connsiteY52" fmla="*/ 104940 h 697135"/>
                  <a:gd name="connsiteX53" fmla="*/ 174114 w 462121"/>
                  <a:gd name="connsiteY53" fmla="*/ 92921 h 697135"/>
                  <a:gd name="connsiteX54" fmla="*/ 155160 w 462121"/>
                  <a:gd name="connsiteY54" fmla="*/ 76278 h 697135"/>
                  <a:gd name="connsiteX55" fmla="*/ 137593 w 462121"/>
                  <a:gd name="connsiteY55" fmla="*/ 61023 h 697135"/>
                  <a:gd name="connsiteX56" fmla="*/ 120951 w 462121"/>
                  <a:gd name="connsiteY56" fmla="*/ 61485 h 697135"/>
                  <a:gd name="connsiteX57" fmla="*/ 97836 w 462121"/>
                  <a:gd name="connsiteY57" fmla="*/ 77665 h 697135"/>
                  <a:gd name="connsiteX58" fmla="*/ 73797 w 462121"/>
                  <a:gd name="connsiteY58" fmla="*/ 84600 h 697135"/>
                  <a:gd name="connsiteX59" fmla="*/ 63626 w 462121"/>
                  <a:gd name="connsiteY59" fmla="*/ 81826 h 697135"/>
                  <a:gd name="connsiteX60" fmla="*/ 42823 w 462121"/>
                  <a:gd name="connsiteY60" fmla="*/ 91071 h 697135"/>
                  <a:gd name="connsiteX61" fmla="*/ 40974 w 462121"/>
                  <a:gd name="connsiteY61" fmla="*/ 108638 h 697135"/>
                  <a:gd name="connsiteX62" fmla="*/ 43748 w 462121"/>
                  <a:gd name="connsiteY62" fmla="*/ 130366 h 697135"/>
                  <a:gd name="connsiteX63" fmla="*/ 26181 w 462121"/>
                  <a:gd name="connsiteY63" fmla="*/ 151169 h 697135"/>
                  <a:gd name="connsiteX64" fmla="*/ 10463 w 462121"/>
                  <a:gd name="connsiteY64" fmla="*/ 155792 h 697135"/>
                  <a:gd name="connsiteX65" fmla="*/ 3066 w 462121"/>
                  <a:gd name="connsiteY65" fmla="*/ 182605 h 697135"/>
                  <a:gd name="connsiteX66" fmla="*/ 755 w 462121"/>
                  <a:gd name="connsiteY66" fmla="*/ 225136 h 697135"/>
                  <a:gd name="connsiteX67" fmla="*/ 18784 w 462121"/>
                  <a:gd name="connsiteY67" fmla="*/ 269978 h 697135"/>
                  <a:gd name="connsiteX68" fmla="*/ 42361 w 462121"/>
                  <a:gd name="connsiteY68" fmla="*/ 327765 h 697135"/>
                  <a:gd name="connsiteX69" fmla="*/ 76570 w 462121"/>
                  <a:gd name="connsiteY69" fmla="*/ 386476 h 697135"/>
                  <a:gd name="connsiteX70" fmla="*/ 109855 w 462121"/>
                  <a:gd name="connsiteY70" fmla="*/ 455820 h 697135"/>
                  <a:gd name="connsiteX71" fmla="*/ 127885 w 462121"/>
                  <a:gd name="connsiteY71" fmla="*/ 506209 h 697135"/>
                  <a:gd name="connsiteX72" fmla="*/ 141754 w 462121"/>
                  <a:gd name="connsiteY72" fmla="*/ 554288 h 697135"/>
                  <a:gd name="connsiteX73" fmla="*/ 171803 w 462121"/>
                  <a:gd name="connsiteY73" fmla="*/ 575553 h 697135"/>
                  <a:gd name="connsiteX74" fmla="*/ 226353 w 462121"/>
                  <a:gd name="connsiteY74" fmla="*/ 581100 h 697135"/>
                  <a:gd name="connsiteX75" fmla="*/ 222192 w 462121"/>
                  <a:gd name="connsiteY75" fmla="*/ 609763 h 697135"/>
                  <a:gd name="connsiteX76" fmla="*/ 209248 w 462121"/>
                  <a:gd name="connsiteY76" fmla="*/ 629179 h 697135"/>
                  <a:gd name="connsiteX77" fmla="*/ 206937 w 462121"/>
                  <a:gd name="connsiteY77" fmla="*/ 657841 h 697135"/>
                  <a:gd name="connsiteX78" fmla="*/ 214334 w 462121"/>
                  <a:gd name="connsiteY78" fmla="*/ 685578 h 697135"/>
                  <a:gd name="connsiteX79" fmla="*/ 219881 w 462121"/>
                  <a:gd name="connsiteY79" fmla="*/ 697136 h 697135"/>
                  <a:gd name="connsiteX80" fmla="*/ 256864 w 462121"/>
                  <a:gd name="connsiteY80" fmla="*/ 675870 h 69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62121" h="697135">
                    <a:moveTo>
                      <a:pt x="256864" y="675870"/>
                    </a:moveTo>
                    <a:cubicBezTo>
                      <a:pt x="266572" y="672634"/>
                      <a:pt x="282753" y="662926"/>
                      <a:pt x="298933" y="661077"/>
                    </a:cubicBezTo>
                    <a:cubicBezTo>
                      <a:pt x="315113" y="659228"/>
                      <a:pt x="357644" y="649519"/>
                      <a:pt x="367352" y="643048"/>
                    </a:cubicBezTo>
                    <a:cubicBezTo>
                      <a:pt x="377060" y="636575"/>
                      <a:pt x="386768" y="610687"/>
                      <a:pt x="390004" y="594507"/>
                    </a:cubicBezTo>
                    <a:cubicBezTo>
                      <a:pt x="392316" y="582487"/>
                      <a:pt x="405260" y="557986"/>
                      <a:pt x="417279" y="541343"/>
                    </a:cubicBezTo>
                    <a:cubicBezTo>
                      <a:pt x="404797" y="538570"/>
                      <a:pt x="391853" y="534409"/>
                      <a:pt x="377060" y="525625"/>
                    </a:cubicBezTo>
                    <a:cubicBezTo>
                      <a:pt x="360417" y="515917"/>
                      <a:pt x="358106" y="514993"/>
                      <a:pt x="345624" y="500199"/>
                    </a:cubicBezTo>
                    <a:cubicBezTo>
                      <a:pt x="333605" y="485406"/>
                      <a:pt x="332680" y="483557"/>
                      <a:pt x="330831" y="463679"/>
                    </a:cubicBezTo>
                    <a:cubicBezTo>
                      <a:pt x="328982" y="443800"/>
                      <a:pt x="336841" y="404505"/>
                      <a:pt x="341926" y="393410"/>
                    </a:cubicBezTo>
                    <a:cubicBezTo>
                      <a:pt x="347011" y="382315"/>
                      <a:pt x="358568" y="364748"/>
                      <a:pt x="366427" y="353191"/>
                    </a:cubicBezTo>
                    <a:cubicBezTo>
                      <a:pt x="374286" y="342096"/>
                      <a:pt x="389080" y="314821"/>
                      <a:pt x="399250" y="309735"/>
                    </a:cubicBezTo>
                    <a:cubicBezTo>
                      <a:pt x="409883" y="304650"/>
                      <a:pt x="427912" y="301877"/>
                      <a:pt x="436696" y="294018"/>
                    </a:cubicBezTo>
                    <a:cubicBezTo>
                      <a:pt x="445479" y="286159"/>
                      <a:pt x="454725" y="278299"/>
                      <a:pt x="457499" y="275063"/>
                    </a:cubicBezTo>
                    <a:cubicBezTo>
                      <a:pt x="458885" y="273214"/>
                      <a:pt x="460272" y="272290"/>
                      <a:pt x="462122" y="270903"/>
                    </a:cubicBezTo>
                    <a:cubicBezTo>
                      <a:pt x="458885" y="265355"/>
                      <a:pt x="452414" y="258421"/>
                      <a:pt x="446404" y="256110"/>
                    </a:cubicBezTo>
                    <a:cubicBezTo>
                      <a:pt x="438082" y="252873"/>
                      <a:pt x="425138" y="249637"/>
                      <a:pt x="416355" y="249637"/>
                    </a:cubicBezTo>
                    <a:cubicBezTo>
                      <a:pt x="408033" y="249637"/>
                      <a:pt x="394165" y="248713"/>
                      <a:pt x="383070" y="248713"/>
                    </a:cubicBezTo>
                    <a:cubicBezTo>
                      <a:pt x="372437" y="248713"/>
                      <a:pt x="359493" y="251949"/>
                      <a:pt x="351172" y="255185"/>
                    </a:cubicBezTo>
                    <a:cubicBezTo>
                      <a:pt x="342850" y="258421"/>
                      <a:pt x="331755" y="263506"/>
                      <a:pt x="320198" y="261657"/>
                    </a:cubicBezTo>
                    <a:cubicBezTo>
                      <a:pt x="308641" y="259346"/>
                      <a:pt x="298008" y="253336"/>
                      <a:pt x="292461" y="247788"/>
                    </a:cubicBezTo>
                    <a:cubicBezTo>
                      <a:pt x="286913" y="242241"/>
                      <a:pt x="273044" y="231608"/>
                      <a:pt x="270271" y="222362"/>
                    </a:cubicBezTo>
                    <a:cubicBezTo>
                      <a:pt x="267035" y="212654"/>
                      <a:pt x="270271" y="189077"/>
                      <a:pt x="273507" y="183992"/>
                    </a:cubicBezTo>
                    <a:cubicBezTo>
                      <a:pt x="276743" y="178445"/>
                      <a:pt x="286451" y="171048"/>
                      <a:pt x="293847" y="165963"/>
                    </a:cubicBezTo>
                    <a:cubicBezTo>
                      <a:pt x="301244" y="160415"/>
                      <a:pt x="319273" y="151169"/>
                      <a:pt x="327132" y="144697"/>
                    </a:cubicBezTo>
                    <a:cubicBezTo>
                      <a:pt x="334529" y="138225"/>
                      <a:pt x="341001" y="134065"/>
                      <a:pt x="349322" y="128517"/>
                    </a:cubicBezTo>
                    <a:cubicBezTo>
                      <a:pt x="357644" y="122970"/>
                      <a:pt x="374748" y="112337"/>
                      <a:pt x="377984" y="108176"/>
                    </a:cubicBezTo>
                    <a:cubicBezTo>
                      <a:pt x="381221" y="104016"/>
                      <a:pt x="385381" y="93383"/>
                      <a:pt x="382145" y="90147"/>
                    </a:cubicBezTo>
                    <a:cubicBezTo>
                      <a:pt x="378909" y="86911"/>
                      <a:pt x="379834" y="84600"/>
                      <a:pt x="371513" y="76278"/>
                    </a:cubicBezTo>
                    <a:cubicBezTo>
                      <a:pt x="363191" y="67957"/>
                      <a:pt x="358568" y="70731"/>
                      <a:pt x="353483" y="62409"/>
                    </a:cubicBezTo>
                    <a:cubicBezTo>
                      <a:pt x="353021" y="61485"/>
                      <a:pt x="352558" y="60560"/>
                      <a:pt x="351634" y="59636"/>
                    </a:cubicBezTo>
                    <a:cubicBezTo>
                      <a:pt x="351172" y="59636"/>
                      <a:pt x="351172" y="59636"/>
                      <a:pt x="350709" y="59636"/>
                    </a:cubicBezTo>
                    <a:cubicBezTo>
                      <a:pt x="346549" y="57786"/>
                      <a:pt x="339152" y="52239"/>
                      <a:pt x="334067" y="45305"/>
                    </a:cubicBezTo>
                    <a:cubicBezTo>
                      <a:pt x="328982" y="38833"/>
                      <a:pt x="319736" y="30974"/>
                      <a:pt x="315575" y="25888"/>
                    </a:cubicBezTo>
                    <a:cubicBezTo>
                      <a:pt x="311415" y="20803"/>
                      <a:pt x="293847" y="5085"/>
                      <a:pt x="288762" y="2311"/>
                    </a:cubicBezTo>
                    <a:cubicBezTo>
                      <a:pt x="286451" y="925"/>
                      <a:pt x="283215" y="462"/>
                      <a:pt x="279979" y="0"/>
                    </a:cubicBezTo>
                    <a:cubicBezTo>
                      <a:pt x="279979" y="925"/>
                      <a:pt x="279516" y="1387"/>
                      <a:pt x="279054" y="2311"/>
                    </a:cubicBezTo>
                    <a:cubicBezTo>
                      <a:pt x="274894" y="11095"/>
                      <a:pt x="272120" y="15256"/>
                      <a:pt x="261025" y="18954"/>
                    </a:cubicBezTo>
                    <a:cubicBezTo>
                      <a:pt x="249930" y="22652"/>
                      <a:pt x="254090" y="29587"/>
                      <a:pt x="256864" y="38833"/>
                    </a:cubicBezTo>
                    <a:cubicBezTo>
                      <a:pt x="259638" y="48541"/>
                      <a:pt x="268884" y="50852"/>
                      <a:pt x="269808" y="62409"/>
                    </a:cubicBezTo>
                    <a:cubicBezTo>
                      <a:pt x="270733" y="73504"/>
                      <a:pt x="265648" y="85062"/>
                      <a:pt x="262874" y="100780"/>
                    </a:cubicBezTo>
                    <a:cubicBezTo>
                      <a:pt x="260100" y="116497"/>
                      <a:pt x="273969" y="122507"/>
                      <a:pt x="264723" y="135452"/>
                    </a:cubicBezTo>
                    <a:cubicBezTo>
                      <a:pt x="255015" y="148396"/>
                      <a:pt x="256864" y="146546"/>
                      <a:pt x="249930" y="157179"/>
                    </a:cubicBezTo>
                    <a:cubicBezTo>
                      <a:pt x="242995" y="167812"/>
                      <a:pt x="242071" y="169199"/>
                      <a:pt x="242071" y="177058"/>
                    </a:cubicBezTo>
                    <a:cubicBezTo>
                      <a:pt x="242071" y="184917"/>
                      <a:pt x="240222" y="194625"/>
                      <a:pt x="233287" y="194625"/>
                    </a:cubicBezTo>
                    <a:cubicBezTo>
                      <a:pt x="226353" y="194625"/>
                      <a:pt x="216645" y="195549"/>
                      <a:pt x="210635" y="187690"/>
                    </a:cubicBezTo>
                    <a:cubicBezTo>
                      <a:pt x="204625" y="179831"/>
                      <a:pt x="203701" y="169661"/>
                      <a:pt x="192606" y="162264"/>
                    </a:cubicBezTo>
                    <a:cubicBezTo>
                      <a:pt x="181511" y="155330"/>
                      <a:pt x="190756" y="132678"/>
                      <a:pt x="178737" y="140537"/>
                    </a:cubicBezTo>
                    <a:cubicBezTo>
                      <a:pt x="166717" y="148396"/>
                      <a:pt x="158859" y="158566"/>
                      <a:pt x="149150" y="165963"/>
                    </a:cubicBezTo>
                    <a:cubicBezTo>
                      <a:pt x="139442" y="172897"/>
                      <a:pt x="123262" y="186766"/>
                      <a:pt x="117714" y="184917"/>
                    </a:cubicBezTo>
                    <a:cubicBezTo>
                      <a:pt x="112629" y="183068"/>
                      <a:pt x="119564" y="168274"/>
                      <a:pt x="122800" y="161340"/>
                    </a:cubicBezTo>
                    <a:cubicBezTo>
                      <a:pt x="126498" y="154405"/>
                      <a:pt x="127885" y="148396"/>
                      <a:pt x="135744" y="143310"/>
                    </a:cubicBezTo>
                    <a:cubicBezTo>
                      <a:pt x="143603" y="138225"/>
                      <a:pt x="147763" y="137301"/>
                      <a:pt x="149613" y="128517"/>
                    </a:cubicBezTo>
                    <a:cubicBezTo>
                      <a:pt x="151462" y="119734"/>
                      <a:pt x="160245" y="106789"/>
                      <a:pt x="163481" y="104940"/>
                    </a:cubicBezTo>
                    <a:cubicBezTo>
                      <a:pt x="167180" y="103091"/>
                      <a:pt x="164406" y="94308"/>
                      <a:pt x="174114" y="92921"/>
                    </a:cubicBezTo>
                    <a:cubicBezTo>
                      <a:pt x="164868" y="85062"/>
                      <a:pt x="162094" y="82750"/>
                      <a:pt x="155160" y="76278"/>
                    </a:cubicBezTo>
                    <a:cubicBezTo>
                      <a:pt x="148226" y="69806"/>
                      <a:pt x="141754" y="61947"/>
                      <a:pt x="137593" y="61023"/>
                    </a:cubicBezTo>
                    <a:cubicBezTo>
                      <a:pt x="133895" y="59636"/>
                      <a:pt x="126036" y="60560"/>
                      <a:pt x="120951" y="61485"/>
                    </a:cubicBezTo>
                    <a:cubicBezTo>
                      <a:pt x="115865" y="62872"/>
                      <a:pt x="105695" y="70268"/>
                      <a:pt x="97836" y="77665"/>
                    </a:cubicBezTo>
                    <a:cubicBezTo>
                      <a:pt x="89977" y="84600"/>
                      <a:pt x="81193" y="84137"/>
                      <a:pt x="73797" y="84600"/>
                    </a:cubicBezTo>
                    <a:cubicBezTo>
                      <a:pt x="71485" y="84600"/>
                      <a:pt x="67787" y="83675"/>
                      <a:pt x="63626" y="81826"/>
                    </a:cubicBezTo>
                    <a:cubicBezTo>
                      <a:pt x="52069" y="86449"/>
                      <a:pt x="45135" y="83212"/>
                      <a:pt x="42823" y="91071"/>
                    </a:cubicBezTo>
                    <a:cubicBezTo>
                      <a:pt x="40050" y="98930"/>
                      <a:pt x="40974" y="99855"/>
                      <a:pt x="40974" y="108638"/>
                    </a:cubicBezTo>
                    <a:cubicBezTo>
                      <a:pt x="40974" y="117422"/>
                      <a:pt x="46059" y="126668"/>
                      <a:pt x="43748" y="130366"/>
                    </a:cubicBezTo>
                    <a:cubicBezTo>
                      <a:pt x="40974" y="134065"/>
                      <a:pt x="37738" y="152094"/>
                      <a:pt x="26181" y="151169"/>
                    </a:cubicBezTo>
                    <a:cubicBezTo>
                      <a:pt x="19709" y="150707"/>
                      <a:pt x="15086" y="153481"/>
                      <a:pt x="10463" y="155792"/>
                    </a:cubicBezTo>
                    <a:cubicBezTo>
                      <a:pt x="7689" y="166887"/>
                      <a:pt x="3991" y="178907"/>
                      <a:pt x="3066" y="182605"/>
                    </a:cubicBezTo>
                    <a:cubicBezTo>
                      <a:pt x="755" y="190002"/>
                      <a:pt x="-1094" y="214503"/>
                      <a:pt x="755" y="225136"/>
                    </a:cubicBezTo>
                    <a:cubicBezTo>
                      <a:pt x="3066" y="235769"/>
                      <a:pt x="13699" y="255185"/>
                      <a:pt x="18784" y="269978"/>
                    </a:cubicBezTo>
                    <a:cubicBezTo>
                      <a:pt x="24332" y="284772"/>
                      <a:pt x="32653" y="305112"/>
                      <a:pt x="42361" y="327765"/>
                    </a:cubicBezTo>
                    <a:cubicBezTo>
                      <a:pt x="52069" y="349955"/>
                      <a:pt x="65938" y="368446"/>
                      <a:pt x="76570" y="386476"/>
                    </a:cubicBezTo>
                    <a:cubicBezTo>
                      <a:pt x="87203" y="404505"/>
                      <a:pt x="101072" y="435479"/>
                      <a:pt x="109855" y="455820"/>
                    </a:cubicBezTo>
                    <a:cubicBezTo>
                      <a:pt x="118177" y="476160"/>
                      <a:pt x="122800" y="483557"/>
                      <a:pt x="127885" y="506209"/>
                    </a:cubicBezTo>
                    <a:cubicBezTo>
                      <a:pt x="133433" y="528399"/>
                      <a:pt x="135282" y="543655"/>
                      <a:pt x="141754" y="554288"/>
                    </a:cubicBezTo>
                    <a:cubicBezTo>
                      <a:pt x="148226" y="564920"/>
                      <a:pt x="156547" y="574628"/>
                      <a:pt x="171803" y="575553"/>
                    </a:cubicBezTo>
                    <a:cubicBezTo>
                      <a:pt x="186596" y="576477"/>
                      <a:pt x="222192" y="574628"/>
                      <a:pt x="226353" y="581100"/>
                    </a:cubicBezTo>
                    <a:cubicBezTo>
                      <a:pt x="230514" y="587573"/>
                      <a:pt x="228664" y="602366"/>
                      <a:pt x="222192" y="609763"/>
                    </a:cubicBezTo>
                    <a:cubicBezTo>
                      <a:pt x="215720" y="617159"/>
                      <a:pt x="211560" y="618084"/>
                      <a:pt x="209248" y="629179"/>
                    </a:cubicBezTo>
                    <a:cubicBezTo>
                      <a:pt x="206937" y="640274"/>
                      <a:pt x="206012" y="645359"/>
                      <a:pt x="206937" y="657841"/>
                    </a:cubicBezTo>
                    <a:cubicBezTo>
                      <a:pt x="207861" y="670785"/>
                      <a:pt x="212484" y="677257"/>
                      <a:pt x="214334" y="685578"/>
                    </a:cubicBezTo>
                    <a:cubicBezTo>
                      <a:pt x="215258" y="688352"/>
                      <a:pt x="217107" y="692513"/>
                      <a:pt x="219881" y="697136"/>
                    </a:cubicBezTo>
                    <a:cubicBezTo>
                      <a:pt x="229589" y="686503"/>
                      <a:pt x="247618" y="679106"/>
                      <a:pt x="256864" y="675870"/>
                    </a:cubicBezTo>
                    <a:close/>
                  </a:path>
                </a:pathLst>
              </a:custGeom>
              <a:solidFill>
                <a:schemeClr val="accent4">
                  <a:lumMod val="60000"/>
                  <a:lumOff val="40000"/>
                </a:schemeClr>
              </a:solidFill>
              <a:ln w="4620" cap="flat">
                <a:noFill/>
                <a:prstDash val="solid"/>
                <a:miter/>
              </a:ln>
            </p:spPr>
            <p:txBody>
              <a:bodyPr rtlCol="0" anchor="ctr"/>
              <a:lstStyle/>
              <a:p>
                <a:endParaRPr lang="da-DK" dirty="0"/>
              </a:p>
            </p:txBody>
          </p:sp>
        </p:grpSp>
        <p:sp>
          <p:nvSpPr>
            <p:cNvPr id="141" name="Freeform: Shape 140">
              <a:extLst>
                <a:ext uri="{FF2B5EF4-FFF2-40B4-BE49-F238E27FC236}">
                  <a16:creationId xmlns:a16="http://schemas.microsoft.com/office/drawing/2014/main" id="{120EA739-2C18-8865-1B47-0A007B0BC77C}"/>
                </a:ext>
              </a:extLst>
            </p:cNvPr>
            <p:cNvSpPr/>
            <p:nvPr/>
          </p:nvSpPr>
          <p:spPr>
            <a:xfrm>
              <a:off x="10743618" y="4289475"/>
              <a:ext cx="412729" cy="456307"/>
            </a:xfrm>
            <a:custGeom>
              <a:avLst/>
              <a:gdLst>
                <a:gd name="connsiteX0" fmla="*/ 53556 w 412729"/>
                <a:gd name="connsiteY0" fmla="*/ 3036 h 456307"/>
                <a:gd name="connsiteX1" fmla="*/ 45697 w 412729"/>
                <a:gd name="connsiteY1" fmla="*/ 44643 h 456307"/>
                <a:gd name="connsiteX2" fmla="*/ 28593 w 412729"/>
                <a:gd name="connsiteY2" fmla="*/ 87636 h 456307"/>
                <a:gd name="connsiteX3" fmla="*/ 10101 w 412729"/>
                <a:gd name="connsiteY3" fmla="*/ 123232 h 456307"/>
                <a:gd name="connsiteX4" fmla="*/ 855 w 412729"/>
                <a:gd name="connsiteY4" fmla="*/ 166225 h 456307"/>
                <a:gd name="connsiteX5" fmla="*/ 11488 w 412729"/>
                <a:gd name="connsiteY5" fmla="*/ 217077 h 456307"/>
                <a:gd name="connsiteX6" fmla="*/ 33216 w 412729"/>
                <a:gd name="connsiteY6" fmla="*/ 252674 h 456307"/>
                <a:gd name="connsiteX7" fmla="*/ 5478 w 412729"/>
                <a:gd name="connsiteY7" fmla="*/ 279024 h 456307"/>
                <a:gd name="connsiteX8" fmla="*/ 11488 w 412729"/>
                <a:gd name="connsiteY8" fmla="*/ 322017 h 456307"/>
                <a:gd name="connsiteX9" fmla="*/ 42461 w 412729"/>
                <a:gd name="connsiteY9" fmla="*/ 346519 h 456307"/>
                <a:gd name="connsiteX10" fmla="*/ 107182 w 412729"/>
                <a:gd name="connsiteY10" fmla="*/ 369633 h 456307"/>
                <a:gd name="connsiteX11" fmla="*/ 164506 w 412729"/>
                <a:gd name="connsiteY11" fmla="*/ 392748 h 456307"/>
                <a:gd name="connsiteX12" fmla="*/ 219981 w 412729"/>
                <a:gd name="connsiteY12" fmla="*/ 405230 h 456307"/>
                <a:gd name="connsiteX13" fmla="*/ 280079 w 412729"/>
                <a:gd name="connsiteY13" fmla="*/ 445449 h 456307"/>
                <a:gd name="connsiteX14" fmla="*/ 349423 w 412729"/>
                <a:gd name="connsiteY14" fmla="*/ 454695 h 456307"/>
                <a:gd name="connsiteX15" fmla="*/ 385019 w 412729"/>
                <a:gd name="connsiteY15" fmla="*/ 420948 h 456307"/>
                <a:gd name="connsiteX16" fmla="*/ 389642 w 412729"/>
                <a:gd name="connsiteY16" fmla="*/ 374719 h 456307"/>
                <a:gd name="connsiteX17" fmla="*/ 388255 w 412729"/>
                <a:gd name="connsiteY17" fmla="*/ 340972 h 456307"/>
                <a:gd name="connsiteX18" fmla="*/ 411370 w 412729"/>
                <a:gd name="connsiteY18" fmla="*/ 309998 h 456307"/>
                <a:gd name="connsiteX19" fmla="*/ 406747 w 412729"/>
                <a:gd name="connsiteY19" fmla="*/ 279024 h 456307"/>
                <a:gd name="connsiteX20" fmla="*/ 408134 w 412729"/>
                <a:gd name="connsiteY20" fmla="*/ 237418 h 456307"/>
                <a:gd name="connsiteX21" fmla="*/ 374387 w 412729"/>
                <a:gd name="connsiteY21" fmla="*/ 205058 h 456307"/>
                <a:gd name="connsiteX22" fmla="*/ 320298 w 412729"/>
                <a:gd name="connsiteY22" fmla="*/ 192576 h 456307"/>
                <a:gd name="connsiteX23" fmla="*/ 272220 w 412729"/>
                <a:gd name="connsiteY23" fmla="*/ 169461 h 456307"/>
                <a:gd name="connsiteX24" fmla="*/ 250492 w 412729"/>
                <a:gd name="connsiteY24" fmla="*/ 123232 h 456307"/>
                <a:gd name="connsiteX25" fmla="*/ 199640 w 412729"/>
                <a:gd name="connsiteY25" fmla="*/ 115373 h 456307"/>
                <a:gd name="connsiteX26" fmla="*/ 150175 w 412729"/>
                <a:gd name="connsiteY26" fmla="*/ 93646 h 456307"/>
                <a:gd name="connsiteX27" fmla="*/ 114579 w 412729"/>
                <a:gd name="connsiteY27" fmla="*/ 59898 h 456307"/>
                <a:gd name="connsiteX28" fmla="*/ 78982 w 412729"/>
                <a:gd name="connsiteY28" fmla="*/ 22915 h 456307"/>
                <a:gd name="connsiteX29" fmla="*/ 53556 w 412729"/>
                <a:gd name="connsiteY29" fmla="*/ 3036 h 4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12729" h="456307">
                  <a:moveTo>
                    <a:pt x="53556" y="3036"/>
                  </a:moveTo>
                  <a:cubicBezTo>
                    <a:pt x="45697" y="7659"/>
                    <a:pt x="47546" y="35397"/>
                    <a:pt x="45697" y="44643"/>
                  </a:cubicBezTo>
                  <a:cubicBezTo>
                    <a:pt x="44310" y="53888"/>
                    <a:pt x="39687" y="81626"/>
                    <a:pt x="28593" y="87636"/>
                  </a:cubicBezTo>
                  <a:cubicBezTo>
                    <a:pt x="17960" y="93646"/>
                    <a:pt x="6865" y="112137"/>
                    <a:pt x="10101" y="123232"/>
                  </a:cubicBezTo>
                  <a:cubicBezTo>
                    <a:pt x="13337" y="133865"/>
                    <a:pt x="4091" y="155592"/>
                    <a:pt x="855" y="166225"/>
                  </a:cubicBezTo>
                  <a:cubicBezTo>
                    <a:pt x="-2381" y="176858"/>
                    <a:pt x="4091" y="209218"/>
                    <a:pt x="11488" y="217077"/>
                  </a:cubicBezTo>
                  <a:cubicBezTo>
                    <a:pt x="19347" y="224936"/>
                    <a:pt x="34602" y="244815"/>
                    <a:pt x="33216" y="252674"/>
                  </a:cubicBezTo>
                  <a:cubicBezTo>
                    <a:pt x="31829" y="260533"/>
                    <a:pt x="8714" y="269779"/>
                    <a:pt x="5478" y="279024"/>
                  </a:cubicBezTo>
                  <a:cubicBezTo>
                    <a:pt x="2242" y="288270"/>
                    <a:pt x="5478" y="312772"/>
                    <a:pt x="11488" y="322017"/>
                  </a:cubicBezTo>
                  <a:cubicBezTo>
                    <a:pt x="17498" y="331263"/>
                    <a:pt x="31366" y="341896"/>
                    <a:pt x="42461" y="346519"/>
                  </a:cubicBezTo>
                  <a:cubicBezTo>
                    <a:pt x="53094" y="351142"/>
                    <a:pt x="85454" y="360388"/>
                    <a:pt x="107182" y="369633"/>
                  </a:cubicBezTo>
                  <a:cubicBezTo>
                    <a:pt x="128910" y="378879"/>
                    <a:pt x="144165" y="384889"/>
                    <a:pt x="164506" y="392748"/>
                  </a:cubicBezTo>
                  <a:cubicBezTo>
                    <a:pt x="184385" y="400607"/>
                    <a:pt x="206112" y="394135"/>
                    <a:pt x="219981" y="405230"/>
                  </a:cubicBezTo>
                  <a:cubicBezTo>
                    <a:pt x="233850" y="415862"/>
                    <a:pt x="268060" y="437590"/>
                    <a:pt x="280079" y="445449"/>
                  </a:cubicBezTo>
                  <a:cubicBezTo>
                    <a:pt x="292561" y="453308"/>
                    <a:pt x="340177" y="459318"/>
                    <a:pt x="349423" y="454695"/>
                  </a:cubicBezTo>
                  <a:cubicBezTo>
                    <a:pt x="358669" y="450072"/>
                    <a:pt x="377160" y="432967"/>
                    <a:pt x="385019" y="420948"/>
                  </a:cubicBezTo>
                  <a:cubicBezTo>
                    <a:pt x="392878" y="408466"/>
                    <a:pt x="395652" y="387201"/>
                    <a:pt x="389642" y="374719"/>
                  </a:cubicBezTo>
                  <a:cubicBezTo>
                    <a:pt x="383632" y="362237"/>
                    <a:pt x="377160" y="352991"/>
                    <a:pt x="388255" y="340972"/>
                  </a:cubicBezTo>
                  <a:cubicBezTo>
                    <a:pt x="398888" y="328490"/>
                    <a:pt x="409983" y="322480"/>
                    <a:pt x="411370" y="309998"/>
                  </a:cubicBezTo>
                  <a:cubicBezTo>
                    <a:pt x="412757" y="297516"/>
                    <a:pt x="406747" y="291506"/>
                    <a:pt x="406747" y="279024"/>
                  </a:cubicBezTo>
                  <a:cubicBezTo>
                    <a:pt x="406747" y="266542"/>
                    <a:pt x="419229" y="259146"/>
                    <a:pt x="408134" y="237418"/>
                  </a:cubicBezTo>
                  <a:cubicBezTo>
                    <a:pt x="397501" y="215690"/>
                    <a:pt x="397501" y="211067"/>
                    <a:pt x="374387" y="205058"/>
                  </a:cubicBezTo>
                  <a:cubicBezTo>
                    <a:pt x="351272" y="199048"/>
                    <a:pt x="340639" y="195812"/>
                    <a:pt x="320298" y="192576"/>
                  </a:cubicBezTo>
                  <a:cubicBezTo>
                    <a:pt x="300420" y="189340"/>
                    <a:pt x="272220" y="183330"/>
                    <a:pt x="272220" y="169461"/>
                  </a:cubicBezTo>
                  <a:cubicBezTo>
                    <a:pt x="272220" y="155592"/>
                    <a:pt x="262974" y="127855"/>
                    <a:pt x="250492" y="123232"/>
                  </a:cubicBezTo>
                  <a:cubicBezTo>
                    <a:pt x="238011" y="118609"/>
                    <a:pt x="216745" y="112599"/>
                    <a:pt x="199640" y="115373"/>
                  </a:cubicBezTo>
                  <a:cubicBezTo>
                    <a:pt x="182536" y="118609"/>
                    <a:pt x="159421" y="113986"/>
                    <a:pt x="150175" y="93646"/>
                  </a:cubicBezTo>
                  <a:cubicBezTo>
                    <a:pt x="140929" y="73767"/>
                    <a:pt x="130297" y="67295"/>
                    <a:pt x="114579" y="59898"/>
                  </a:cubicBezTo>
                  <a:cubicBezTo>
                    <a:pt x="99323" y="52039"/>
                    <a:pt x="80831" y="33548"/>
                    <a:pt x="78982" y="22915"/>
                  </a:cubicBezTo>
                  <a:cubicBezTo>
                    <a:pt x="78058" y="12282"/>
                    <a:pt x="72048" y="-7596"/>
                    <a:pt x="53556" y="3036"/>
                  </a:cubicBezTo>
                  <a:close/>
                </a:path>
              </a:pathLst>
            </a:custGeom>
            <a:grpFill/>
            <a:ln w="4620" cap="flat">
              <a:noFill/>
              <a:prstDash val="solid"/>
              <a:miter/>
            </a:ln>
          </p:spPr>
          <p:txBody>
            <a:bodyPr rtlCol="0" anchor="ctr"/>
            <a:lstStyle/>
            <a:p>
              <a:endParaRPr lang="da-DK" dirty="0"/>
            </a:p>
          </p:txBody>
        </p:sp>
      </p:grpSp>
      <p:sp>
        <p:nvSpPr>
          <p:cNvPr id="2" name="Title 1">
            <a:extLst>
              <a:ext uri="{FF2B5EF4-FFF2-40B4-BE49-F238E27FC236}">
                <a16:creationId xmlns:a16="http://schemas.microsoft.com/office/drawing/2014/main" id="{6A1FB202-57BC-F4DB-9387-FACA4A6B3D1B}"/>
              </a:ext>
            </a:extLst>
          </p:cNvPr>
          <p:cNvSpPr>
            <a:spLocks noGrp="1"/>
          </p:cNvSpPr>
          <p:nvPr>
            <p:ph type="title"/>
          </p:nvPr>
        </p:nvSpPr>
        <p:spPr/>
        <p:txBody>
          <a:bodyPr/>
          <a:lstStyle/>
          <a:p>
            <a:r>
              <a:rPr lang="da-DK" dirty="0"/>
              <a:t>Danmarkskort med et tekstfelt</a:t>
            </a:r>
          </a:p>
        </p:txBody>
      </p:sp>
      <p:sp>
        <p:nvSpPr>
          <p:cNvPr id="3" name="Content Placeholder 2">
            <a:extLst>
              <a:ext uri="{FF2B5EF4-FFF2-40B4-BE49-F238E27FC236}">
                <a16:creationId xmlns:a16="http://schemas.microsoft.com/office/drawing/2014/main" id="{FF040789-2F96-CDA2-D4F9-724FFF6EB556}"/>
              </a:ext>
            </a:extLst>
          </p:cNvPr>
          <p:cNvSpPr>
            <a:spLocks noGrp="1"/>
          </p:cNvSpPr>
          <p:nvPr>
            <p:ph idx="1"/>
          </p:nvPr>
        </p:nvSpPr>
        <p:spPr/>
        <p:txBody>
          <a:bodyPr/>
          <a:lstStyle/>
          <a:p>
            <a:pPr lvl="4"/>
            <a:r>
              <a:rPr lang="da-DK" dirty="0"/>
              <a:t>Område 1:</a:t>
            </a:r>
          </a:p>
          <a:p>
            <a:pPr lvl="5"/>
            <a:r>
              <a:rPr lang="da-DK" dirty="0"/>
              <a:t>Du kan dobbeltklikke på en landsdel for at skifte farve.</a:t>
            </a:r>
          </a:p>
          <a:p>
            <a:pPr lvl="4"/>
            <a:r>
              <a:rPr lang="da-DK" dirty="0"/>
              <a:t>Område 2:</a:t>
            </a:r>
          </a:p>
          <a:p>
            <a:pPr lvl="5"/>
            <a:r>
              <a:rPr lang="da-DK" dirty="0"/>
              <a:t>Du kan dobbeltklikke på en landsdel for at skifte farve.</a:t>
            </a:r>
          </a:p>
          <a:p>
            <a:pPr lvl="4"/>
            <a:r>
              <a:rPr lang="da-DK" dirty="0"/>
              <a:t>Område 3:</a:t>
            </a:r>
          </a:p>
          <a:p>
            <a:pPr lvl="5"/>
            <a:r>
              <a:rPr lang="da-DK" dirty="0"/>
              <a:t>Du kan dobbeltklikke på en landsdel for at skifte farve.</a:t>
            </a:r>
          </a:p>
          <a:p>
            <a:pPr lvl="4"/>
            <a:r>
              <a:rPr lang="da-DK" dirty="0"/>
              <a:t>Område 4:</a:t>
            </a:r>
          </a:p>
          <a:p>
            <a:pPr lvl="5"/>
            <a:r>
              <a:rPr lang="da-DK" dirty="0"/>
              <a:t>Du kan dobbeltklikke på en landsdel for at skifte farve.</a:t>
            </a:r>
          </a:p>
          <a:p>
            <a:pPr lvl="2"/>
            <a:endParaRPr lang="da-DK" dirty="0"/>
          </a:p>
        </p:txBody>
      </p:sp>
      <p:sp>
        <p:nvSpPr>
          <p:cNvPr id="4" name="Oval 73">
            <a:extLst>
              <a:ext uri="{FF2B5EF4-FFF2-40B4-BE49-F238E27FC236}">
                <a16:creationId xmlns:a16="http://schemas.microsoft.com/office/drawing/2014/main" id="{53AEC7E7-0FCC-4222-4D3D-0CB1B386D7FE}"/>
              </a:ext>
            </a:extLst>
          </p:cNvPr>
          <p:cNvSpPr>
            <a:spLocks noChangeAspect="1"/>
          </p:cNvSpPr>
          <p:nvPr/>
        </p:nvSpPr>
        <p:spPr>
          <a:xfrm>
            <a:off x="8840079" y="3538492"/>
            <a:ext cx="194400" cy="19440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noAutofit/>
          </a:bodyPr>
          <a:lstStyle/>
          <a:p>
            <a:pPr algn="l"/>
            <a:endParaRPr lang="da-DK" sz="1200" dirty="0">
              <a:solidFill>
                <a:schemeClr val="accent2"/>
              </a:solidFill>
            </a:endParaRPr>
          </a:p>
        </p:txBody>
      </p:sp>
      <p:sp>
        <p:nvSpPr>
          <p:cNvPr id="5" name="Oval 78">
            <a:extLst>
              <a:ext uri="{FF2B5EF4-FFF2-40B4-BE49-F238E27FC236}">
                <a16:creationId xmlns:a16="http://schemas.microsoft.com/office/drawing/2014/main" id="{EFC78E5B-0293-5F3A-2619-F86B25C8E26B}"/>
              </a:ext>
            </a:extLst>
          </p:cNvPr>
          <p:cNvSpPr>
            <a:spLocks noChangeAspect="1"/>
          </p:cNvSpPr>
          <p:nvPr/>
        </p:nvSpPr>
        <p:spPr>
          <a:xfrm>
            <a:off x="10367837" y="4244393"/>
            <a:ext cx="194400" cy="19440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noAutofit/>
          </a:bodyPr>
          <a:lstStyle/>
          <a:p>
            <a:pPr algn="l"/>
            <a:endParaRPr lang="da-DK" sz="1200" dirty="0">
              <a:solidFill>
                <a:schemeClr val="accent2"/>
              </a:solidFill>
            </a:endParaRPr>
          </a:p>
        </p:txBody>
      </p:sp>
      <p:sp>
        <p:nvSpPr>
          <p:cNvPr id="6" name="Oval 79">
            <a:extLst>
              <a:ext uri="{FF2B5EF4-FFF2-40B4-BE49-F238E27FC236}">
                <a16:creationId xmlns:a16="http://schemas.microsoft.com/office/drawing/2014/main" id="{A72FDF28-5359-C5A8-A770-6DA70CC53185}"/>
              </a:ext>
            </a:extLst>
          </p:cNvPr>
          <p:cNvSpPr>
            <a:spLocks noChangeAspect="1"/>
          </p:cNvSpPr>
          <p:nvPr/>
        </p:nvSpPr>
        <p:spPr>
          <a:xfrm>
            <a:off x="7808090" y="4094667"/>
            <a:ext cx="194400" cy="19440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noAutofit/>
          </a:bodyPr>
          <a:lstStyle/>
          <a:p>
            <a:pPr algn="l"/>
            <a:endParaRPr lang="da-DK" sz="1200" dirty="0">
              <a:solidFill>
                <a:schemeClr val="accent2"/>
              </a:solidFill>
            </a:endParaRPr>
          </a:p>
        </p:txBody>
      </p:sp>
      <p:sp>
        <p:nvSpPr>
          <p:cNvPr id="7" name="Oval 80">
            <a:extLst>
              <a:ext uri="{FF2B5EF4-FFF2-40B4-BE49-F238E27FC236}">
                <a16:creationId xmlns:a16="http://schemas.microsoft.com/office/drawing/2014/main" id="{67DB1E50-E4E8-EFBE-E468-E93ECEABBBA7}"/>
              </a:ext>
            </a:extLst>
          </p:cNvPr>
          <p:cNvSpPr>
            <a:spLocks noChangeAspect="1"/>
          </p:cNvSpPr>
          <p:nvPr/>
        </p:nvSpPr>
        <p:spPr>
          <a:xfrm>
            <a:off x="8716371" y="1905804"/>
            <a:ext cx="194400" cy="19440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noAutofit/>
          </a:bodyPr>
          <a:lstStyle/>
          <a:p>
            <a:pPr algn="l"/>
            <a:endParaRPr lang="da-DK" sz="1200" dirty="0">
              <a:solidFill>
                <a:schemeClr val="accent2"/>
              </a:solidFill>
            </a:endParaRPr>
          </a:p>
        </p:txBody>
      </p:sp>
      <p:sp>
        <p:nvSpPr>
          <p:cNvPr id="8" name="Pladsholder til slidenummer 7">
            <a:extLst>
              <a:ext uri="{FF2B5EF4-FFF2-40B4-BE49-F238E27FC236}">
                <a16:creationId xmlns:a16="http://schemas.microsoft.com/office/drawing/2014/main" id="{9AA010B0-C11E-5F85-2D76-120996C4EE94}"/>
              </a:ext>
            </a:extLst>
          </p:cNvPr>
          <p:cNvSpPr>
            <a:spLocks noGrp="1"/>
          </p:cNvSpPr>
          <p:nvPr>
            <p:ph type="sldNum" sz="quarter" idx="12"/>
          </p:nvPr>
        </p:nvSpPr>
        <p:spPr/>
        <p:txBody>
          <a:bodyPr/>
          <a:lstStyle/>
          <a:p>
            <a:fld id="{24C8C45C-947F-4981-8B3F-4F32E973C901}" type="slidenum">
              <a:rPr lang="da-DK" smtClean="0"/>
              <a:pPr/>
              <a:t>47</a:t>
            </a:fld>
            <a:endParaRPr lang="da-DK" dirty="0"/>
          </a:p>
        </p:txBody>
      </p:sp>
    </p:spTree>
    <p:extLst>
      <p:ext uri="{BB962C8B-B14F-4D97-AF65-F5344CB8AC3E}">
        <p14:creationId xmlns:p14="http://schemas.microsoft.com/office/powerpoint/2010/main" val="2847586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E1AF-CA7D-5AE8-E7E3-F68FA407B31F}"/>
              </a:ext>
            </a:extLst>
          </p:cNvPr>
          <p:cNvSpPr>
            <a:spLocks noGrp="1"/>
          </p:cNvSpPr>
          <p:nvPr>
            <p:ph type="title"/>
          </p:nvPr>
        </p:nvSpPr>
        <p:spPr/>
        <p:txBody>
          <a:bodyPr/>
          <a:lstStyle/>
          <a:p>
            <a:r>
              <a:rPr lang="da-DK" dirty="0">
                <a:solidFill>
                  <a:schemeClr val="accent1"/>
                </a:solidFill>
              </a:rPr>
              <a:t>Tidslinje med fire punkter </a:t>
            </a:r>
            <a:r>
              <a:rPr lang="da-DK" b="0" dirty="0">
                <a:solidFill>
                  <a:schemeClr val="accent1"/>
                </a:solidFill>
              </a:rPr>
              <a:t>(du kan kopiere fra dette slide)</a:t>
            </a:r>
            <a:endParaRPr lang="da-DK" dirty="0">
              <a:solidFill>
                <a:schemeClr val="accent1"/>
              </a:solidFill>
            </a:endParaRPr>
          </a:p>
        </p:txBody>
      </p:sp>
      <p:sp>
        <p:nvSpPr>
          <p:cNvPr id="5" name="Pladsholder til slidenummer 4">
            <a:extLst>
              <a:ext uri="{FF2B5EF4-FFF2-40B4-BE49-F238E27FC236}">
                <a16:creationId xmlns:a16="http://schemas.microsoft.com/office/drawing/2014/main" id="{E786B994-A5A8-364E-A183-797A9EF1DFC0}"/>
              </a:ext>
            </a:extLst>
          </p:cNvPr>
          <p:cNvSpPr>
            <a:spLocks noGrp="1"/>
          </p:cNvSpPr>
          <p:nvPr>
            <p:ph type="sldNum" sz="quarter" idx="12"/>
          </p:nvPr>
        </p:nvSpPr>
        <p:spPr/>
        <p:txBody>
          <a:bodyPr/>
          <a:lstStyle/>
          <a:p>
            <a:fld id="{24C8C45C-947F-4981-8B3F-4F32E973C901}" type="slidenum">
              <a:rPr lang="da-DK" smtClean="0"/>
              <a:pPr/>
              <a:t>48</a:t>
            </a:fld>
            <a:endParaRPr lang="da-DK" dirty="0"/>
          </a:p>
        </p:txBody>
      </p:sp>
      <p:sp>
        <p:nvSpPr>
          <p:cNvPr id="9" name="TextBox 8">
            <a:extLst>
              <a:ext uri="{FF2B5EF4-FFF2-40B4-BE49-F238E27FC236}">
                <a16:creationId xmlns:a16="http://schemas.microsoft.com/office/drawing/2014/main" id="{3A14074E-8F31-AD8C-17CE-DB74453D4FC2}"/>
              </a:ext>
            </a:extLst>
          </p:cNvPr>
          <p:cNvSpPr txBox="1"/>
          <p:nvPr/>
        </p:nvSpPr>
        <p:spPr>
          <a:xfrm>
            <a:off x="9040478" y="4538062"/>
            <a:ext cx="2731179" cy="688741"/>
          </a:xfrm>
          <a:prstGeom prst="rect">
            <a:avLst/>
          </a:prstGeom>
          <a:noFill/>
        </p:spPr>
        <p:txBody>
          <a:bodyPr wrap="square" lIns="97200" tIns="97200" rIns="97200" bIns="97200" rtlCol="0" anchor="b">
            <a:spAutoFit/>
          </a:bodyPr>
          <a:lstStyle/>
          <a:p>
            <a:pPr algn="l"/>
            <a:r>
              <a:rPr lang="da-DK" sz="1600" dirty="0">
                <a:solidFill>
                  <a:schemeClr val="tx2"/>
                </a:solidFill>
              </a:rPr>
              <a:t>Du kan indsætte en kort beskrivelse her</a:t>
            </a:r>
          </a:p>
        </p:txBody>
      </p:sp>
      <p:cxnSp>
        <p:nvCxnSpPr>
          <p:cNvPr id="11" name="Straight Connector 4">
            <a:extLst>
              <a:ext uri="{FF2B5EF4-FFF2-40B4-BE49-F238E27FC236}">
                <a16:creationId xmlns:a16="http://schemas.microsoft.com/office/drawing/2014/main" id="{7BBF61E2-26E6-801C-3FAF-C91F17D13EB8}"/>
              </a:ext>
            </a:extLst>
          </p:cNvPr>
          <p:cNvCxnSpPr>
            <a:cxnSpLocks/>
          </p:cNvCxnSpPr>
          <p:nvPr/>
        </p:nvCxnSpPr>
        <p:spPr>
          <a:xfrm>
            <a:off x="812400" y="3648588"/>
            <a:ext cx="10569728" cy="0"/>
          </a:xfrm>
          <a:prstGeom prst="line">
            <a:avLst/>
          </a:prstGeom>
          <a:ln w="25400" cap="rnd"/>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435333F4-AAB4-B1B5-A7FE-A411F5ABCDBF}"/>
              </a:ext>
            </a:extLst>
          </p:cNvPr>
          <p:cNvGrpSpPr/>
          <p:nvPr/>
        </p:nvGrpSpPr>
        <p:grpSpPr>
          <a:xfrm>
            <a:off x="1296039" y="1610120"/>
            <a:ext cx="3574409" cy="2135668"/>
            <a:chOff x="1296039" y="1610120"/>
            <a:chExt cx="3574409" cy="2135668"/>
          </a:xfrm>
        </p:grpSpPr>
        <p:sp>
          <p:nvSpPr>
            <p:cNvPr id="20" name="TextBox 6">
              <a:extLst>
                <a:ext uri="{FF2B5EF4-FFF2-40B4-BE49-F238E27FC236}">
                  <a16:creationId xmlns:a16="http://schemas.microsoft.com/office/drawing/2014/main" id="{079ECC3C-ED75-0390-09BE-864C15B0F7FF}"/>
                </a:ext>
              </a:extLst>
            </p:cNvPr>
            <p:cNvSpPr txBox="1"/>
            <p:nvPr/>
          </p:nvSpPr>
          <p:spPr>
            <a:xfrm>
              <a:off x="1718601" y="2044800"/>
              <a:ext cx="3151847" cy="688741"/>
            </a:xfrm>
            <a:prstGeom prst="rect">
              <a:avLst/>
            </a:prstGeom>
            <a:noFill/>
          </p:spPr>
          <p:txBody>
            <a:bodyPr wrap="square" lIns="97200" tIns="97200" rIns="97200" bIns="97200" rtlCol="0">
              <a:spAutoFit/>
            </a:bodyPr>
            <a:lstStyle/>
            <a:p>
              <a:pPr algn="l"/>
              <a:r>
                <a:rPr lang="da-DK" sz="1600" dirty="0">
                  <a:solidFill>
                    <a:schemeClr val="accent1"/>
                  </a:solidFill>
                </a:rPr>
                <a:t>Du kan indsætte en kort beskrivelse her</a:t>
              </a:r>
            </a:p>
          </p:txBody>
        </p:sp>
        <p:grpSp>
          <p:nvGrpSpPr>
            <p:cNvPr id="6" name="Group 5">
              <a:extLst>
                <a:ext uri="{FF2B5EF4-FFF2-40B4-BE49-F238E27FC236}">
                  <a16:creationId xmlns:a16="http://schemas.microsoft.com/office/drawing/2014/main" id="{32E32B11-3849-6FE2-F7BE-F315FECAB267}"/>
                </a:ext>
              </a:extLst>
            </p:cNvPr>
            <p:cNvGrpSpPr/>
            <p:nvPr/>
          </p:nvGrpSpPr>
          <p:grpSpPr>
            <a:xfrm>
              <a:off x="1296039" y="1610120"/>
              <a:ext cx="646422" cy="2135668"/>
              <a:chOff x="1296039" y="1610120"/>
              <a:chExt cx="646422" cy="2135668"/>
            </a:xfrm>
          </p:grpSpPr>
          <p:sp>
            <p:nvSpPr>
              <p:cNvPr id="14" name="Text Placeholder 5">
                <a:extLst>
                  <a:ext uri="{FF2B5EF4-FFF2-40B4-BE49-F238E27FC236}">
                    <a16:creationId xmlns:a16="http://schemas.microsoft.com/office/drawing/2014/main" id="{186FF973-9398-41D3-DDD3-3EB85D0BCCF3}"/>
                  </a:ext>
                </a:extLst>
              </p:cNvPr>
              <p:cNvSpPr txBox="1">
                <a:spLocks/>
              </p:cNvSpPr>
              <p:nvPr/>
            </p:nvSpPr>
            <p:spPr>
              <a:xfrm>
                <a:off x="1296039" y="1610120"/>
                <a:ext cx="646422" cy="417898"/>
              </a:xfrm>
              <a:prstGeom prst="rect">
                <a:avLst/>
              </a:prstGeom>
            </p:spPr>
            <p:txBody>
              <a:bodyPr wrap="none" lIns="97200" tIns="97200" rIns="97200" bIns="97200">
                <a:spAutoFit/>
              </a:bodyPr>
              <a:lstStyle>
                <a:lvl1pPr marL="176213" indent="-176213" algn="l" defTabSz="914400" rtl="0" eaLnBrk="1" latinLnBrk="0" hangingPunct="1">
                  <a:lnSpc>
                    <a:spcPct val="12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kern="1200" spc="-1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gn="ctr"/>
                <a:r>
                  <a:rPr lang="da-DK" dirty="0">
                    <a:solidFill>
                      <a:schemeClr val="accent1"/>
                    </a:solidFill>
                  </a:rPr>
                  <a:t>2019</a:t>
                </a:r>
              </a:p>
            </p:txBody>
          </p:sp>
          <p:cxnSp>
            <p:nvCxnSpPr>
              <p:cNvPr id="28" name="Straight Connector 11">
                <a:extLst>
                  <a:ext uri="{FF2B5EF4-FFF2-40B4-BE49-F238E27FC236}">
                    <a16:creationId xmlns:a16="http://schemas.microsoft.com/office/drawing/2014/main" id="{51E8032E-9780-35FA-FDE3-8C387F10809F}"/>
                  </a:ext>
                </a:extLst>
              </p:cNvPr>
              <p:cNvCxnSpPr>
                <a:cxnSpLocks/>
              </p:cNvCxnSpPr>
              <p:nvPr/>
            </p:nvCxnSpPr>
            <p:spPr>
              <a:xfrm>
                <a:off x="1619250" y="2028018"/>
                <a:ext cx="0" cy="152337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29" name="Oval 12">
                <a:extLst>
                  <a:ext uri="{FF2B5EF4-FFF2-40B4-BE49-F238E27FC236}">
                    <a16:creationId xmlns:a16="http://schemas.microsoft.com/office/drawing/2014/main" id="{C04BCCD6-11E3-3BA5-7BF1-02F637A39B28}"/>
                  </a:ext>
                </a:extLst>
              </p:cNvPr>
              <p:cNvSpPr/>
              <p:nvPr/>
            </p:nvSpPr>
            <p:spPr>
              <a:xfrm>
                <a:off x="1522050" y="3551388"/>
                <a:ext cx="194400" cy="19440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noAutofit/>
              </a:bodyPr>
              <a:lstStyle/>
              <a:p>
                <a:pPr algn="l"/>
                <a:endParaRPr lang="da-DK" sz="1200" dirty="0">
                  <a:solidFill>
                    <a:schemeClr val="accent2"/>
                  </a:solidFill>
                </a:endParaRPr>
              </a:p>
            </p:txBody>
          </p:sp>
        </p:grpSp>
      </p:grpSp>
      <p:grpSp>
        <p:nvGrpSpPr>
          <p:cNvPr id="15" name="Group 14">
            <a:extLst>
              <a:ext uri="{FF2B5EF4-FFF2-40B4-BE49-F238E27FC236}">
                <a16:creationId xmlns:a16="http://schemas.microsoft.com/office/drawing/2014/main" id="{901A12BD-856D-D0F7-52C8-45AF91CB81FE}"/>
              </a:ext>
            </a:extLst>
          </p:cNvPr>
          <p:cNvGrpSpPr/>
          <p:nvPr/>
        </p:nvGrpSpPr>
        <p:grpSpPr>
          <a:xfrm>
            <a:off x="3728837" y="3551388"/>
            <a:ext cx="3574409" cy="2112381"/>
            <a:chOff x="3728837" y="3551388"/>
            <a:chExt cx="3574409" cy="2112381"/>
          </a:xfrm>
        </p:grpSpPr>
        <p:sp>
          <p:nvSpPr>
            <p:cNvPr id="27" name="TextBox 9">
              <a:extLst>
                <a:ext uri="{FF2B5EF4-FFF2-40B4-BE49-F238E27FC236}">
                  <a16:creationId xmlns:a16="http://schemas.microsoft.com/office/drawing/2014/main" id="{3435F6D5-3A00-8EFE-6B71-579E1B1A39D3}"/>
                </a:ext>
              </a:extLst>
            </p:cNvPr>
            <p:cNvSpPr txBox="1"/>
            <p:nvPr/>
          </p:nvSpPr>
          <p:spPr>
            <a:xfrm>
              <a:off x="4151399" y="4538062"/>
              <a:ext cx="3151847" cy="688741"/>
            </a:xfrm>
            <a:prstGeom prst="rect">
              <a:avLst/>
            </a:prstGeom>
            <a:noFill/>
          </p:spPr>
          <p:txBody>
            <a:bodyPr wrap="square" lIns="97200" tIns="97200" rIns="97200" bIns="97200" rtlCol="0" anchor="b">
              <a:spAutoFit/>
            </a:bodyPr>
            <a:lstStyle/>
            <a:p>
              <a:pPr algn="l"/>
              <a:r>
                <a:rPr lang="da-DK" sz="1600" dirty="0">
                  <a:solidFill>
                    <a:schemeClr val="accent1"/>
                  </a:solidFill>
                </a:rPr>
                <a:t>Du kan indsætte en kort beskrivelse her</a:t>
              </a:r>
            </a:p>
          </p:txBody>
        </p:sp>
        <p:grpSp>
          <p:nvGrpSpPr>
            <p:cNvPr id="8" name="Group 7">
              <a:extLst>
                <a:ext uri="{FF2B5EF4-FFF2-40B4-BE49-F238E27FC236}">
                  <a16:creationId xmlns:a16="http://schemas.microsoft.com/office/drawing/2014/main" id="{CF47A2E9-BF4D-45A5-FB5A-64072DFDFA76}"/>
                </a:ext>
              </a:extLst>
            </p:cNvPr>
            <p:cNvGrpSpPr/>
            <p:nvPr/>
          </p:nvGrpSpPr>
          <p:grpSpPr>
            <a:xfrm>
              <a:off x="3728837" y="3551388"/>
              <a:ext cx="646422" cy="2112381"/>
              <a:chOff x="3728837" y="3551388"/>
              <a:chExt cx="646422" cy="2112381"/>
            </a:xfrm>
          </p:grpSpPr>
          <p:cxnSp>
            <p:nvCxnSpPr>
              <p:cNvPr id="30" name="Straight Connector 14">
                <a:extLst>
                  <a:ext uri="{FF2B5EF4-FFF2-40B4-BE49-F238E27FC236}">
                    <a16:creationId xmlns:a16="http://schemas.microsoft.com/office/drawing/2014/main" id="{48AAD83C-BF0B-A5CB-B51E-FC2A38DC7D26}"/>
                  </a:ext>
                </a:extLst>
              </p:cNvPr>
              <p:cNvCxnSpPr>
                <a:cxnSpLocks/>
              </p:cNvCxnSpPr>
              <p:nvPr/>
            </p:nvCxnSpPr>
            <p:spPr>
              <a:xfrm>
                <a:off x="4052048" y="3745788"/>
                <a:ext cx="0" cy="1500083"/>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31" name="Oval 15">
                <a:extLst>
                  <a:ext uri="{FF2B5EF4-FFF2-40B4-BE49-F238E27FC236}">
                    <a16:creationId xmlns:a16="http://schemas.microsoft.com/office/drawing/2014/main" id="{27534EC3-8720-C977-90DA-768BE3974142}"/>
                  </a:ext>
                </a:extLst>
              </p:cNvPr>
              <p:cNvSpPr/>
              <p:nvPr/>
            </p:nvSpPr>
            <p:spPr>
              <a:xfrm>
                <a:off x="3954848" y="3551388"/>
                <a:ext cx="194400" cy="19440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noAutofit/>
              </a:bodyPr>
              <a:lstStyle/>
              <a:p>
                <a:pPr algn="l"/>
                <a:endParaRPr lang="da-DK" sz="1200" dirty="0">
                  <a:solidFill>
                    <a:schemeClr val="accent2"/>
                  </a:solidFill>
                </a:endParaRPr>
              </a:p>
            </p:txBody>
          </p:sp>
          <p:sp>
            <p:nvSpPr>
              <p:cNvPr id="32" name="Text Placeholder 5">
                <a:extLst>
                  <a:ext uri="{FF2B5EF4-FFF2-40B4-BE49-F238E27FC236}">
                    <a16:creationId xmlns:a16="http://schemas.microsoft.com/office/drawing/2014/main" id="{5B6B2595-87A9-905C-5AB6-80C2098A6E60}"/>
                  </a:ext>
                </a:extLst>
              </p:cNvPr>
              <p:cNvSpPr txBox="1">
                <a:spLocks/>
              </p:cNvSpPr>
              <p:nvPr/>
            </p:nvSpPr>
            <p:spPr>
              <a:xfrm>
                <a:off x="3728837" y="5245871"/>
                <a:ext cx="646422" cy="417898"/>
              </a:xfrm>
              <a:prstGeom prst="rect">
                <a:avLst/>
              </a:prstGeom>
            </p:spPr>
            <p:txBody>
              <a:bodyPr wrap="none" lIns="97200" tIns="97200" rIns="97200" bIns="97200">
                <a:spAutoFit/>
              </a:bodyPr>
              <a:lstStyle>
                <a:lvl1pPr marL="176213" indent="-176213" algn="l" defTabSz="914400" rtl="0" eaLnBrk="1" latinLnBrk="0" hangingPunct="1">
                  <a:lnSpc>
                    <a:spcPct val="12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kern="1200" spc="-1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gn="ctr"/>
                <a:r>
                  <a:rPr lang="da-DK" dirty="0">
                    <a:solidFill>
                      <a:schemeClr val="accent1"/>
                    </a:solidFill>
                  </a:rPr>
                  <a:t>2020</a:t>
                </a:r>
              </a:p>
            </p:txBody>
          </p:sp>
        </p:grpSp>
      </p:grpSp>
      <p:grpSp>
        <p:nvGrpSpPr>
          <p:cNvPr id="16" name="Group 15">
            <a:extLst>
              <a:ext uri="{FF2B5EF4-FFF2-40B4-BE49-F238E27FC236}">
                <a16:creationId xmlns:a16="http://schemas.microsoft.com/office/drawing/2014/main" id="{3E7F2B8D-4A19-2A58-FF29-62075EFDBA5D}"/>
              </a:ext>
            </a:extLst>
          </p:cNvPr>
          <p:cNvGrpSpPr/>
          <p:nvPr/>
        </p:nvGrpSpPr>
        <p:grpSpPr>
          <a:xfrm>
            <a:off x="6172839" y="1609816"/>
            <a:ext cx="3574409" cy="2135972"/>
            <a:chOff x="6172839" y="1609816"/>
            <a:chExt cx="3574409" cy="2135972"/>
          </a:xfrm>
        </p:grpSpPr>
        <p:sp>
          <p:nvSpPr>
            <p:cNvPr id="23" name="TextBox 7">
              <a:extLst>
                <a:ext uri="{FF2B5EF4-FFF2-40B4-BE49-F238E27FC236}">
                  <a16:creationId xmlns:a16="http://schemas.microsoft.com/office/drawing/2014/main" id="{082EA7FB-6C48-9657-B086-7248C21FDFC8}"/>
                </a:ext>
              </a:extLst>
            </p:cNvPr>
            <p:cNvSpPr txBox="1"/>
            <p:nvPr/>
          </p:nvSpPr>
          <p:spPr>
            <a:xfrm>
              <a:off x="6595401" y="2044800"/>
              <a:ext cx="3151847" cy="688741"/>
            </a:xfrm>
            <a:prstGeom prst="rect">
              <a:avLst/>
            </a:prstGeom>
            <a:noFill/>
          </p:spPr>
          <p:txBody>
            <a:bodyPr wrap="square" lIns="97200" tIns="97200" rIns="97200" bIns="97200" rtlCol="0">
              <a:spAutoFit/>
            </a:bodyPr>
            <a:lstStyle/>
            <a:p>
              <a:pPr algn="l"/>
              <a:r>
                <a:rPr lang="da-DK" sz="1600" dirty="0">
                  <a:solidFill>
                    <a:schemeClr val="accent1"/>
                  </a:solidFill>
                </a:rPr>
                <a:t>Du kan indsætte en kort beskrivelse her</a:t>
              </a:r>
            </a:p>
          </p:txBody>
        </p:sp>
        <p:grpSp>
          <p:nvGrpSpPr>
            <p:cNvPr id="10" name="Group 9">
              <a:extLst>
                <a:ext uri="{FF2B5EF4-FFF2-40B4-BE49-F238E27FC236}">
                  <a16:creationId xmlns:a16="http://schemas.microsoft.com/office/drawing/2014/main" id="{7780D941-8F2A-6D22-B072-9A95DEB4E983}"/>
                </a:ext>
              </a:extLst>
            </p:cNvPr>
            <p:cNvGrpSpPr/>
            <p:nvPr/>
          </p:nvGrpSpPr>
          <p:grpSpPr>
            <a:xfrm>
              <a:off x="6172839" y="1609816"/>
              <a:ext cx="646422" cy="2135972"/>
              <a:chOff x="6172839" y="1609816"/>
              <a:chExt cx="646422" cy="2135972"/>
            </a:xfrm>
          </p:grpSpPr>
          <p:sp>
            <p:nvSpPr>
              <p:cNvPr id="34" name="Text Placeholder 5">
                <a:extLst>
                  <a:ext uri="{FF2B5EF4-FFF2-40B4-BE49-F238E27FC236}">
                    <a16:creationId xmlns:a16="http://schemas.microsoft.com/office/drawing/2014/main" id="{85A5BD6A-6BB1-F17A-990F-86B1097A3843}"/>
                  </a:ext>
                </a:extLst>
              </p:cNvPr>
              <p:cNvSpPr txBox="1">
                <a:spLocks/>
              </p:cNvSpPr>
              <p:nvPr/>
            </p:nvSpPr>
            <p:spPr>
              <a:xfrm>
                <a:off x="6172839" y="1609816"/>
                <a:ext cx="646422" cy="417898"/>
              </a:xfrm>
              <a:prstGeom prst="rect">
                <a:avLst/>
              </a:prstGeom>
            </p:spPr>
            <p:txBody>
              <a:bodyPr wrap="none" lIns="97200" tIns="97200" rIns="97200" bIns="97200">
                <a:spAutoFit/>
              </a:bodyPr>
              <a:lstStyle>
                <a:lvl1pPr marL="176213" indent="-176213" algn="l" defTabSz="914400" rtl="0" eaLnBrk="1" latinLnBrk="0" hangingPunct="1">
                  <a:lnSpc>
                    <a:spcPct val="12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kern="1200" spc="-1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gn="ctr"/>
                <a:r>
                  <a:rPr lang="da-DK" dirty="0">
                    <a:solidFill>
                      <a:schemeClr val="accent1"/>
                    </a:solidFill>
                  </a:rPr>
                  <a:t>2021</a:t>
                </a:r>
              </a:p>
            </p:txBody>
          </p:sp>
          <p:cxnSp>
            <p:nvCxnSpPr>
              <p:cNvPr id="35" name="Straight Connector 20">
                <a:extLst>
                  <a:ext uri="{FF2B5EF4-FFF2-40B4-BE49-F238E27FC236}">
                    <a16:creationId xmlns:a16="http://schemas.microsoft.com/office/drawing/2014/main" id="{7B5A23EE-BE5E-8779-936F-9D69E1A2CA4F}"/>
                  </a:ext>
                </a:extLst>
              </p:cNvPr>
              <p:cNvCxnSpPr>
                <a:cxnSpLocks/>
              </p:cNvCxnSpPr>
              <p:nvPr/>
            </p:nvCxnSpPr>
            <p:spPr>
              <a:xfrm>
                <a:off x="6496050" y="2027714"/>
                <a:ext cx="0" cy="1523674"/>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37" name="Oval 21">
                <a:extLst>
                  <a:ext uri="{FF2B5EF4-FFF2-40B4-BE49-F238E27FC236}">
                    <a16:creationId xmlns:a16="http://schemas.microsoft.com/office/drawing/2014/main" id="{891D43E2-8017-81BF-6772-72D05826B654}"/>
                  </a:ext>
                </a:extLst>
              </p:cNvPr>
              <p:cNvSpPr/>
              <p:nvPr/>
            </p:nvSpPr>
            <p:spPr>
              <a:xfrm>
                <a:off x="6398850" y="3551388"/>
                <a:ext cx="194400" cy="19440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noAutofit/>
              </a:bodyPr>
              <a:lstStyle/>
              <a:p>
                <a:pPr algn="l"/>
                <a:endParaRPr lang="da-DK" sz="1200" dirty="0">
                  <a:solidFill>
                    <a:schemeClr val="accent2"/>
                  </a:solidFill>
                </a:endParaRPr>
              </a:p>
            </p:txBody>
          </p:sp>
        </p:grpSp>
      </p:grpSp>
      <p:grpSp>
        <p:nvGrpSpPr>
          <p:cNvPr id="17" name="Group 16">
            <a:extLst>
              <a:ext uri="{FF2B5EF4-FFF2-40B4-BE49-F238E27FC236}">
                <a16:creationId xmlns:a16="http://schemas.microsoft.com/office/drawing/2014/main" id="{79955CC8-F6C5-F7D1-9D5E-939C7A1CC3AD}"/>
              </a:ext>
            </a:extLst>
          </p:cNvPr>
          <p:cNvGrpSpPr/>
          <p:nvPr/>
        </p:nvGrpSpPr>
        <p:grpSpPr>
          <a:xfrm>
            <a:off x="8617916" y="3551388"/>
            <a:ext cx="3167684" cy="2112381"/>
            <a:chOff x="8617916" y="3551388"/>
            <a:chExt cx="3167684" cy="2112381"/>
          </a:xfrm>
        </p:grpSpPr>
        <p:sp>
          <p:nvSpPr>
            <p:cNvPr id="26" name="TextBox 8">
              <a:extLst>
                <a:ext uri="{FF2B5EF4-FFF2-40B4-BE49-F238E27FC236}">
                  <a16:creationId xmlns:a16="http://schemas.microsoft.com/office/drawing/2014/main" id="{43F861AD-DDCF-BB20-ECCC-70FD126B5247}"/>
                </a:ext>
              </a:extLst>
            </p:cNvPr>
            <p:cNvSpPr txBox="1"/>
            <p:nvPr/>
          </p:nvSpPr>
          <p:spPr>
            <a:xfrm>
              <a:off x="9040478" y="4538062"/>
              <a:ext cx="2745122" cy="688741"/>
            </a:xfrm>
            <a:prstGeom prst="rect">
              <a:avLst/>
            </a:prstGeom>
            <a:noFill/>
          </p:spPr>
          <p:txBody>
            <a:bodyPr wrap="square" lIns="97200" tIns="97200" rIns="97200" bIns="97200" rtlCol="0" anchor="b">
              <a:spAutoFit/>
            </a:bodyPr>
            <a:lstStyle/>
            <a:p>
              <a:pPr algn="l"/>
              <a:r>
                <a:rPr lang="da-DK" sz="1600" dirty="0">
                  <a:solidFill>
                    <a:schemeClr val="accent1"/>
                  </a:solidFill>
                </a:rPr>
                <a:t>Du kan indsætte en kort beskrivelse her</a:t>
              </a:r>
            </a:p>
          </p:txBody>
        </p:sp>
        <p:grpSp>
          <p:nvGrpSpPr>
            <p:cNvPr id="12" name="Group 11">
              <a:extLst>
                <a:ext uri="{FF2B5EF4-FFF2-40B4-BE49-F238E27FC236}">
                  <a16:creationId xmlns:a16="http://schemas.microsoft.com/office/drawing/2014/main" id="{55766ED5-9B95-3337-6F7C-8825DEE7A2AD}"/>
                </a:ext>
              </a:extLst>
            </p:cNvPr>
            <p:cNvGrpSpPr/>
            <p:nvPr/>
          </p:nvGrpSpPr>
          <p:grpSpPr>
            <a:xfrm>
              <a:off x="8617916" y="3551388"/>
              <a:ext cx="646422" cy="2112381"/>
              <a:chOff x="8617916" y="3551388"/>
              <a:chExt cx="646422" cy="2112381"/>
            </a:xfrm>
          </p:grpSpPr>
          <p:sp>
            <p:nvSpPr>
              <p:cNvPr id="33" name="Text Placeholder 5">
                <a:extLst>
                  <a:ext uri="{FF2B5EF4-FFF2-40B4-BE49-F238E27FC236}">
                    <a16:creationId xmlns:a16="http://schemas.microsoft.com/office/drawing/2014/main" id="{1FC3B2A8-B4B5-C5AF-A3E4-C5D077D21E4F}"/>
                  </a:ext>
                </a:extLst>
              </p:cNvPr>
              <p:cNvSpPr txBox="1">
                <a:spLocks/>
              </p:cNvSpPr>
              <p:nvPr/>
            </p:nvSpPr>
            <p:spPr>
              <a:xfrm>
                <a:off x="8617916" y="5245871"/>
                <a:ext cx="646422" cy="417898"/>
              </a:xfrm>
              <a:prstGeom prst="rect">
                <a:avLst/>
              </a:prstGeom>
            </p:spPr>
            <p:txBody>
              <a:bodyPr wrap="none" lIns="97200" tIns="97200" rIns="97200" bIns="97200">
                <a:spAutoFit/>
              </a:bodyPr>
              <a:lstStyle>
                <a:lvl1pPr marL="176213" indent="-176213" algn="l" defTabSz="914400" rtl="0" eaLnBrk="1" latinLnBrk="0" hangingPunct="1">
                  <a:lnSpc>
                    <a:spcPct val="12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kern="1200" spc="-1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gn="ctr"/>
                <a:r>
                  <a:rPr lang="da-DK" dirty="0">
                    <a:solidFill>
                      <a:schemeClr val="accent1"/>
                    </a:solidFill>
                  </a:rPr>
                  <a:t>2022</a:t>
                </a:r>
              </a:p>
            </p:txBody>
          </p:sp>
          <p:cxnSp>
            <p:nvCxnSpPr>
              <p:cNvPr id="38" name="Straight Connector 23">
                <a:extLst>
                  <a:ext uri="{FF2B5EF4-FFF2-40B4-BE49-F238E27FC236}">
                    <a16:creationId xmlns:a16="http://schemas.microsoft.com/office/drawing/2014/main" id="{3D1F5872-AAC1-5FEB-8945-7BF590528478}"/>
                  </a:ext>
                </a:extLst>
              </p:cNvPr>
              <p:cNvCxnSpPr>
                <a:cxnSpLocks/>
              </p:cNvCxnSpPr>
              <p:nvPr/>
            </p:nvCxnSpPr>
            <p:spPr>
              <a:xfrm>
                <a:off x="8941127" y="3745788"/>
                <a:ext cx="0" cy="1500083"/>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39" name="Oval 24">
                <a:extLst>
                  <a:ext uri="{FF2B5EF4-FFF2-40B4-BE49-F238E27FC236}">
                    <a16:creationId xmlns:a16="http://schemas.microsoft.com/office/drawing/2014/main" id="{FAE545D6-E725-E690-6B30-CBF5976F20F5}"/>
                  </a:ext>
                </a:extLst>
              </p:cNvPr>
              <p:cNvSpPr/>
              <p:nvPr/>
            </p:nvSpPr>
            <p:spPr>
              <a:xfrm>
                <a:off x="8843927" y="3551388"/>
                <a:ext cx="194400" cy="19440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noAutofit/>
              </a:bodyPr>
              <a:lstStyle/>
              <a:p>
                <a:pPr algn="l"/>
                <a:endParaRPr lang="da-DK" sz="1200" dirty="0">
                  <a:solidFill>
                    <a:schemeClr val="accent2"/>
                  </a:solidFill>
                </a:endParaRPr>
              </a:p>
            </p:txBody>
          </p:sp>
        </p:grpSp>
      </p:grpSp>
    </p:spTree>
    <p:extLst>
      <p:ext uri="{BB962C8B-B14F-4D97-AF65-F5344CB8AC3E}">
        <p14:creationId xmlns:p14="http://schemas.microsoft.com/office/powerpoint/2010/main" val="3110887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E1AF-CA7D-5AE8-E7E3-F68FA407B31F}"/>
              </a:ext>
            </a:extLst>
          </p:cNvPr>
          <p:cNvSpPr>
            <a:spLocks noGrp="1"/>
          </p:cNvSpPr>
          <p:nvPr>
            <p:ph type="title"/>
          </p:nvPr>
        </p:nvSpPr>
        <p:spPr/>
        <p:txBody>
          <a:bodyPr/>
          <a:lstStyle/>
          <a:p>
            <a:r>
              <a:rPr lang="da-DK" dirty="0">
                <a:solidFill>
                  <a:schemeClr val="accent1"/>
                </a:solidFill>
              </a:rPr>
              <a:t>Tidslinje med fire punkter </a:t>
            </a:r>
            <a:r>
              <a:rPr lang="da-DK" b="0" dirty="0">
                <a:solidFill>
                  <a:schemeClr val="accent1"/>
                </a:solidFill>
              </a:rPr>
              <a:t>(du kan kopiere fra dette slide)</a:t>
            </a:r>
            <a:endParaRPr lang="da-DK" dirty="0">
              <a:solidFill>
                <a:schemeClr val="accent1"/>
              </a:solidFill>
            </a:endParaRPr>
          </a:p>
        </p:txBody>
      </p:sp>
      <p:sp>
        <p:nvSpPr>
          <p:cNvPr id="5" name="Pladsholder til slidenummer 4">
            <a:extLst>
              <a:ext uri="{FF2B5EF4-FFF2-40B4-BE49-F238E27FC236}">
                <a16:creationId xmlns:a16="http://schemas.microsoft.com/office/drawing/2014/main" id="{E786B994-A5A8-364E-A183-797A9EF1DFC0}"/>
              </a:ext>
            </a:extLst>
          </p:cNvPr>
          <p:cNvSpPr>
            <a:spLocks noGrp="1"/>
          </p:cNvSpPr>
          <p:nvPr>
            <p:ph type="sldNum" sz="quarter" idx="12"/>
          </p:nvPr>
        </p:nvSpPr>
        <p:spPr/>
        <p:txBody>
          <a:bodyPr/>
          <a:lstStyle/>
          <a:p>
            <a:fld id="{24C8C45C-947F-4981-8B3F-4F32E973C901}" type="slidenum">
              <a:rPr lang="da-DK" smtClean="0"/>
              <a:pPr/>
              <a:t>49</a:t>
            </a:fld>
            <a:endParaRPr lang="da-DK" dirty="0"/>
          </a:p>
        </p:txBody>
      </p:sp>
      <p:sp>
        <p:nvSpPr>
          <p:cNvPr id="9" name="TextBox 8">
            <a:extLst>
              <a:ext uri="{FF2B5EF4-FFF2-40B4-BE49-F238E27FC236}">
                <a16:creationId xmlns:a16="http://schemas.microsoft.com/office/drawing/2014/main" id="{3A14074E-8F31-AD8C-17CE-DB74453D4FC2}"/>
              </a:ext>
            </a:extLst>
          </p:cNvPr>
          <p:cNvSpPr txBox="1"/>
          <p:nvPr/>
        </p:nvSpPr>
        <p:spPr>
          <a:xfrm>
            <a:off x="9040478" y="4538062"/>
            <a:ext cx="2731179" cy="688741"/>
          </a:xfrm>
          <a:prstGeom prst="rect">
            <a:avLst/>
          </a:prstGeom>
          <a:noFill/>
        </p:spPr>
        <p:txBody>
          <a:bodyPr wrap="square" lIns="97200" tIns="97200" rIns="97200" bIns="97200" rtlCol="0" anchor="b">
            <a:spAutoFit/>
          </a:bodyPr>
          <a:lstStyle/>
          <a:p>
            <a:pPr algn="l"/>
            <a:r>
              <a:rPr lang="da-DK" sz="1600" dirty="0">
                <a:solidFill>
                  <a:schemeClr val="tx2"/>
                </a:solidFill>
              </a:rPr>
              <a:t>Du kan indsætte en kort beskrivelse her</a:t>
            </a:r>
          </a:p>
        </p:txBody>
      </p:sp>
      <p:cxnSp>
        <p:nvCxnSpPr>
          <p:cNvPr id="11" name="Straight Connector 4">
            <a:extLst>
              <a:ext uri="{FF2B5EF4-FFF2-40B4-BE49-F238E27FC236}">
                <a16:creationId xmlns:a16="http://schemas.microsoft.com/office/drawing/2014/main" id="{7BBF61E2-26E6-801C-3FAF-C91F17D13EB8}"/>
              </a:ext>
            </a:extLst>
          </p:cNvPr>
          <p:cNvCxnSpPr>
            <a:cxnSpLocks/>
          </p:cNvCxnSpPr>
          <p:nvPr/>
        </p:nvCxnSpPr>
        <p:spPr>
          <a:xfrm>
            <a:off x="812400" y="3648588"/>
            <a:ext cx="10569728" cy="0"/>
          </a:xfrm>
          <a:prstGeom prst="line">
            <a:avLst/>
          </a:prstGeom>
          <a:ln w="25400" cap="rnd"/>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435333F4-AAB4-B1B5-A7FE-A411F5ABCDBF}"/>
              </a:ext>
            </a:extLst>
          </p:cNvPr>
          <p:cNvGrpSpPr/>
          <p:nvPr/>
        </p:nvGrpSpPr>
        <p:grpSpPr>
          <a:xfrm>
            <a:off x="1296039" y="1610120"/>
            <a:ext cx="3574409" cy="2135668"/>
            <a:chOff x="1296039" y="1610120"/>
            <a:chExt cx="3574409" cy="2135668"/>
          </a:xfrm>
        </p:grpSpPr>
        <p:sp>
          <p:nvSpPr>
            <p:cNvPr id="20" name="TextBox 6">
              <a:extLst>
                <a:ext uri="{FF2B5EF4-FFF2-40B4-BE49-F238E27FC236}">
                  <a16:creationId xmlns:a16="http://schemas.microsoft.com/office/drawing/2014/main" id="{079ECC3C-ED75-0390-09BE-864C15B0F7FF}"/>
                </a:ext>
              </a:extLst>
            </p:cNvPr>
            <p:cNvSpPr txBox="1"/>
            <p:nvPr/>
          </p:nvSpPr>
          <p:spPr>
            <a:xfrm>
              <a:off x="1718601" y="2044800"/>
              <a:ext cx="3151847" cy="688741"/>
            </a:xfrm>
            <a:prstGeom prst="rect">
              <a:avLst/>
            </a:prstGeom>
            <a:noFill/>
          </p:spPr>
          <p:txBody>
            <a:bodyPr wrap="square" lIns="97200" tIns="97200" rIns="97200" bIns="97200" rtlCol="0">
              <a:spAutoFit/>
            </a:bodyPr>
            <a:lstStyle/>
            <a:p>
              <a:pPr algn="l"/>
              <a:r>
                <a:rPr lang="da-DK" sz="1600" dirty="0">
                  <a:solidFill>
                    <a:schemeClr val="accent1"/>
                  </a:solidFill>
                </a:rPr>
                <a:t>Du kan indsætte en kort beskrivelse her</a:t>
              </a:r>
            </a:p>
          </p:txBody>
        </p:sp>
        <p:grpSp>
          <p:nvGrpSpPr>
            <p:cNvPr id="6" name="Group 5">
              <a:extLst>
                <a:ext uri="{FF2B5EF4-FFF2-40B4-BE49-F238E27FC236}">
                  <a16:creationId xmlns:a16="http://schemas.microsoft.com/office/drawing/2014/main" id="{32E32B11-3849-6FE2-F7BE-F315FECAB267}"/>
                </a:ext>
              </a:extLst>
            </p:cNvPr>
            <p:cNvGrpSpPr/>
            <p:nvPr/>
          </p:nvGrpSpPr>
          <p:grpSpPr>
            <a:xfrm>
              <a:off x="1296039" y="1610120"/>
              <a:ext cx="646422" cy="2135668"/>
              <a:chOff x="1296039" y="1610120"/>
              <a:chExt cx="646422" cy="2135668"/>
            </a:xfrm>
          </p:grpSpPr>
          <p:sp>
            <p:nvSpPr>
              <p:cNvPr id="14" name="Text Placeholder 5">
                <a:extLst>
                  <a:ext uri="{FF2B5EF4-FFF2-40B4-BE49-F238E27FC236}">
                    <a16:creationId xmlns:a16="http://schemas.microsoft.com/office/drawing/2014/main" id="{186FF973-9398-41D3-DDD3-3EB85D0BCCF3}"/>
                  </a:ext>
                </a:extLst>
              </p:cNvPr>
              <p:cNvSpPr txBox="1">
                <a:spLocks/>
              </p:cNvSpPr>
              <p:nvPr/>
            </p:nvSpPr>
            <p:spPr>
              <a:xfrm>
                <a:off x="1296039" y="1610120"/>
                <a:ext cx="646422" cy="417898"/>
              </a:xfrm>
              <a:prstGeom prst="rect">
                <a:avLst/>
              </a:prstGeom>
            </p:spPr>
            <p:txBody>
              <a:bodyPr wrap="none" lIns="97200" tIns="97200" rIns="97200" bIns="97200">
                <a:spAutoFit/>
              </a:bodyPr>
              <a:lstStyle>
                <a:lvl1pPr marL="176213" indent="-176213" algn="l" defTabSz="914400" rtl="0" eaLnBrk="1" latinLnBrk="0" hangingPunct="1">
                  <a:lnSpc>
                    <a:spcPct val="12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kern="1200" spc="-1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gn="ctr"/>
                <a:r>
                  <a:rPr lang="da-DK" dirty="0">
                    <a:solidFill>
                      <a:schemeClr val="accent1"/>
                    </a:solidFill>
                  </a:rPr>
                  <a:t>2019</a:t>
                </a:r>
              </a:p>
            </p:txBody>
          </p:sp>
          <p:cxnSp>
            <p:nvCxnSpPr>
              <p:cNvPr id="28" name="Straight Connector 11">
                <a:extLst>
                  <a:ext uri="{FF2B5EF4-FFF2-40B4-BE49-F238E27FC236}">
                    <a16:creationId xmlns:a16="http://schemas.microsoft.com/office/drawing/2014/main" id="{51E8032E-9780-35FA-FDE3-8C387F10809F}"/>
                  </a:ext>
                </a:extLst>
              </p:cNvPr>
              <p:cNvCxnSpPr>
                <a:cxnSpLocks/>
              </p:cNvCxnSpPr>
              <p:nvPr/>
            </p:nvCxnSpPr>
            <p:spPr>
              <a:xfrm>
                <a:off x="1619250" y="2028018"/>
                <a:ext cx="0" cy="152337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29" name="Oval 12">
                <a:extLst>
                  <a:ext uri="{FF2B5EF4-FFF2-40B4-BE49-F238E27FC236}">
                    <a16:creationId xmlns:a16="http://schemas.microsoft.com/office/drawing/2014/main" id="{C04BCCD6-11E3-3BA5-7BF1-02F637A39B28}"/>
                  </a:ext>
                </a:extLst>
              </p:cNvPr>
              <p:cNvSpPr/>
              <p:nvPr/>
            </p:nvSpPr>
            <p:spPr>
              <a:xfrm>
                <a:off x="1522050" y="3551388"/>
                <a:ext cx="194400" cy="19440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noAutofit/>
              </a:bodyPr>
              <a:lstStyle/>
              <a:p>
                <a:pPr algn="l"/>
                <a:endParaRPr lang="da-DK" sz="1200" dirty="0">
                  <a:solidFill>
                    <a:schemeClr val="accent2"/>
                  </a:solidFill>
                </a:endParaRPr>
              </a:p>
            </p:txBody>
          </p:sp>
        </p:grpSp>
      </p:grpSp>
      <p:grpSp>
        <p:nvGrpSpPr>
          <p:cNvPr id="15" name="Group 14">
            <a:extLst>
              <a:ext uri="{FF2B5EF4-FFF2-40B4-BE49-F238E27FC236}">
                <a16:creationId xmlns:a16="http://schemas.microsoft.com/office/drawing/2014/main" id="{901A12BD-856D-D0F7-52C8-45AF91CB81FE}"/>
              </a:ext>
            </a:extLst>
          </p:cNvPr>
          <p:cNvGrpSpPr/>
          <p:nvPr/>
        </p:nvGrpSpPr>
        <p:grpSpPr>
          <a:xfrm>
            <a:off x="3728837" y="3551388"/>
            <a:ext cx="3574409" cy="2112381"/>
            <a:chOff x="3728837" y="3551388"/>
            <a:chExt cx="3574409" cy="2112381"/>
          </a:xfrm>
        </p:grpSpPr>
        <p:sp>
          <p:nvSpPr>
            <p:cNvPr id="27" name="TextBox 9">
              <a:extLst>
                <a:ext uri="{FF2B5EF4-FFF2-40B4-BE49-F238E27FC236}">
                  <a16:creationId xmlns:a16="http://schemas.microsoft.com/office/drawing/2014/main" id="{3435F6D5-3A00-8EFE-6B71-579E1B1A39D3}"/>
                </a:ext>
              </a:extLst>
            </p:cNvPr>
            <p:cNvSpPr txBox="1"/>
            <p:nvPr/>
          </p:nvSpPr>
          <p:spPr>
            <a:xfrm>
              <a:off x="4151399" y="4538062"/>
              <a:ext cx="3151847" cy="688741"/>
            </a:xfrm>
            <a:prstGeom prst="rect">
              <a:avLst/>
            </a:prstGeom>
            <a:noFill/>
          </p:spPr>
          <p:txBody>
            <a:bodyPr wrap="square" lIns="97200" tIns="97200" rIns="97200" bIns="97200" rtlCol="0" anchor="b">
              <a:spAutoFit/>
            </a:bodyPr>
            <a:lstStyle/>
            <a:p>
              <a:pPr algn="l"/>
              <a:r>
                <a:rPr lang="da-DK" sz="1600" dirty="0">
                  <a:solidFill>
                    <a:schemeClr val="accent1"/>
                  </a:solidFill>
                </a:rPr>
                <a:t>Du kan indsætte en kort beskrivelse her</a:t>
              </a:r>
            </a:p>
          </p:txBody>
        </p:sp>
        <p:grpSp>
          <p:nvGrpSpPr>
            <p:cNvPr id="8" name="Group 7">
              <a:extLst>
                <a:ext uri="{FF2B5EF4-FFF2-40B4-BE49-F238E27FC236}">
                  <a16:creationId xmlns:a16="http://schemas.microsoft.com/office/drawing/2014/main" id="{CF47A2E9-BF4D-45A5-FB5A-64072DFDFA76}"/>
                </a:ext>
              </a:extLst>
            </p:cNvPr>
            <p:cNvGrpSpPr/>
            <p:nvPr/>
          </p:nvGrpSpPr>
          <p:grpSpPr>
            <a:xfrm>
              <a:off x="3728837" y="3551388"/>
              <a:ext cx="646422" cy="2112381"/>
              <a:chOff x="3728837" y="3551388"/>
              <a:chExt cx="646422" cy="2112381"/>
            </a:xfrm>
          </p:grpSpPr>
          <p:cxnSp>
            <p:nvCxnSpPr>
              <p:cNvPr id="30" name="Straight Connector 14">
                <a:extLst>
                  <a:ext uri="{FF2B5EF4-FFF2-40B4-BE49-F238E27FC236}">
                    <a16:creationId xmlns:a16="http://schemas.microsoft.com/office/drawing/2014/main" id="{48AAD83C-BF0B-A5CB-B51E-FC2A38DC7D26}"/>
                  </a:ext>
                </a:extLst>
              </p:cNvPr>
              <p:cNvCxnSpPr>
                <a:cxnSpLocks/>
              </p:cNvCxnSpPr>
              <p:nvPr/>
            </p:nvCxnSpPr>
            <p:spPr>
              <a:xfrm>
                <a:off x="4052048" y="3745788"/>
                <a:ext cx="0" cy="1500083"/>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31" name="Oval 15">
                <a:extLst>
                  <a:ext uri="{FF2B5EF4-FFF2-40B4-BE49-F238E27FC236}">
                    <a16:creationId xmlns:a16="http://schemas.microsoft.com/office/drawing/2014/main" id="{27534EC3-8720-C977-90DA-768BE3974142}"/>
                  </a:ext>
                </a:extLst>
              </p:cNvPr>
              <p:cNvSpPr/>
              <p:nvPr/>
            </p:nvSpPr>
            <p:spPr>
              <a:xfrm>
                <a:off x="3954848" y="3551388"/>
                <a:ext cx="194400" cy="19440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noAutofit/>
              </a:bodyPr>
              <a:lstStyle/>
              <a:p>
                <a:pPr algn="l"/>
                <a:endParaRPr lang="da-DK" sz="1200" dirty="0">
                  <a:solidFill>
                    <a:schemeClr val="accent2"/>
                  </a:solidFill>
                </a:endParaRPr>
              </a:p>
            </p:txBody>
          </p:sp>
          <p:sp>
            <p:nvSpPr>
              <p:cNvPr id="32" name="Text Placeholder 5">
                <a:extLst>
                  <a:ext uri="{FF2B5EF4-FFF2-40B4-BE49-F238E27FC236}">
                    <a16:creationId xmlns:a16="http://schemas.microsoft.com/office/drawing/2014/main" id="{5B6B2595-87A9-905C-5AB6-80C2098A6E60}"/>
                  </a:ext>
                </a:extLst>
              </p:cNvPr>
              <p:cNvSpPr txBox="1">
                <a:spLocks/>
              </p:cNvSpPr>
              <p:nvPr/>
            </p:nvSpPr>
            <p:spPr>
              <a:xfrm>
                <a:off x="3728837" y="5245871"/>
                <a:ext cx="646422" cy="417898"/>
              </a:xfrm>
              <a:prstGeom prst="rect">
                <a:avLst/>
              </a:prstGeom>
            </p:spPr>
            <p:txBody>
              <a:bodyPr wrap="none" lIns="97200" tIns="97200" rIns="97200" bIns="97200">
                <a:spAutoFit/>
              </a:bodyPr>
              <a:lstStyle>
                <a:lvl1pPr marL="176213" indent="-176213" algn="l" defTabSz="914400" rtl="0" eaLnBrk="1" latinLnBrk="0" hangingPunct="1">
                  <a:lnSpc>
                    <a:spcPct val="12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kern="1200" spc="-1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gn="ctr"/>
                <a:r>
                  <a:rPr lang="da-DK" dirty="0">
                    <a:solidFill>
                      <a:schemeClr val="accent1"/>
                    </a:solidFill>
                  </a:rPr>
                  <a:t>2020</a:t>
                </a:r>
              </a:p>
            </p:txBody>
          </p:sp>
        </p:grpSp>
      </p:grpSp>
      <p:grpSp>
        <p:nvGrpSpPr>
          <p:cNvPr id="16" name="Group 15">
            <a:extLst>
              <a:ext uri="{FF2B5EF4-FFF2-40B4-BE49-F238E27FC236}">
                <a16:creationId xmlns:a16="http://schemas.microsoft.com/office/drawing/2014/main" id="{3E7F2B8D-4A19-2A58-FF29-62075EFDBA5D}"/>
              </a:ext>
            </a:extLst>
          </p:cNvPr>
          <p:cNvGrpSpPr/>
          <p:nvPr/>
        </p:nvGrpSpPr>
        <p:grpSpPr>
          <a:xfrm>
            <a:off x="6172839" y="1609816"/>
            <a:ext cx="3574409" cy="2135972"/>
            <a:chOff x="6172839" y="1609816"/>
            <a:chExt cx="3574409" cy="2135972"/>
          </a:xfrm>
        </p:grpSpPr>
        <p:sp>
          <p:nvSpPr>
            <p:cNvPr id="23" name="TextBox 7">
              <a:extLst>
                <a:ext uri="{FF2B5EF4-FFF2-40B4-BE49-F238E27FC236}">
                  <a16:creationId xmlns:a16="http://schemas.microsoft.com/office/drawing/2014/main" id="{082EA7FB-6C48-9657-B086-7248C21FDFC8}"/>
                </a:ext>
              </a:extLst>
            </p:cNvPr>
            <p:cNvSpPr txBox="1"/>
            <p:nvPr/>
          </p:nvSpPr>
          <p:spPr>
            <a:xfrm>
              <a:off x="6595401" y="2044800"/>
              <a:ext cx="3151847" cy="688741"/>
            </a:xfrm>
            <a:prstGeom prst="rect">
              <a:avLst/>
            </a:prstGeom>
            <a:noFill/>
          </p:spPr>
          <p:txBody>
            <a:bodyPr wrap="square" lIns="97200" tIns="97200" rIns="97200" bIns="97200" rtlCol="0">
              <a:spAutoFit/>
            </a:bodyPr>
            <a:lstStyle/>
            <a:p>
              <a:pPr algn="l"/>
              <a:r>
                <a:rPr lang="da-DK" sz="1600" dirty="0">
                  <a:solidFill>
                    <a:schemeClr val="accent1"/>
                  </a:solidFill>
                </a:rPr>
                <a:t>Du kan indsætte en kort beskrivelse her</a:t>
              </a:r>
            </a:p>
          </p:txBody>
        </p:sp>
        <p:grpSp>
          <p:nvGrpSpPr>
            <p:cNvPr id="10" name="Group 9">
              <a:extLst>
                <a:ext uri="{FF2B5EF4-FFF2-40B4-BE49-F238E27FC236}">
                  <a16:creationId xmlns:a16="http://schemas.microsoft.com/office/drawing/2014/main" id="{7780D941-8F2A-6D22-B072-9A95DEB4E983}"/>
                </a:ext>
              </a:extLst>
            </p:cNvPr>
            <p:cNvGrpSpPr/>
            <p:nvPr/>
          </p:nvGrpSpPr>
          <p:grpSpPr>
            <a:xfrm>
              <a:off x="6172839" y="1609816"/>
              <a:ext cx="646422" cy="2135972"/>
              <a:chOff x="6172839" y="1609816"/>
              <a:chExt cx="646422" cy="2135972"/>
            </a:xfrm>
          </p:grpSpPr>
          <p:sp>
            <p:nvSpPr>
              <p:cNvPr id="34" name="Text Placeholder 5">
                <a:extLst>
                  <a:ext uri="{FF2B5EF4-FFF2-40B4-BE49-F238E27FC236}">
                    <a16:creationId xmlns:a16="http://schemas.microsoft.com/office/drawing/2014/main" id="{85A5BD6A-6BB1-F17A-990F-86B1097A3843}"/>
                  </a:ext>
                </a:extLst>
              </p:cNvPr>
              <p:cNvSpPr txBox="1">
                <a:spLocks/>
              </p:cNvSpPr>
              <p:nvPr/>
            </p:nvSpPr>
            <p:spPr>
              <a:xfrm>
                <a:off x="6172839" y="1609816"/>
                <a:ext cx="646422" cy="417898"/>
              </a:xfrm>
              <a:prstGeom prst="rect">
                <a:avLst/>
              </a:prstGeom>
            </p:spPr>
            <p:txBody>
              <a:bodyPr wrap="none" lIns="97200" tIns="97200" rIns="97200" bIns="97200">
                <a:spAutoFit/>
              </a:bodyPr>
              <a:lstStyle>
                <a:lvl1pPr marL="176213" indent="-176213" algn="l" defTabSz="914400" rtl="0" eaLnBrk="1" latinLnBrk="0" hangingPunct="1">
                  <a:lnSpc>
                    <a:spcPct val="12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kern="1200" spc="-1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gn="ctr"/>
                <a:r>
                  <a:rPr lang="da-DK" dirty="0">
                    <a:solidFill>
                      <a:schemeClr val="accent1"/>
                    </a:solidFill>
                  </a:rPr>
                  <a:t>2021</a:t>
                </a:r>
              </a:p>
            </p:txBody>
          </p:sp>
          <p:cxnSp>
            <p:nvCxnSpPr>
              <p:cNvPr id="35" name="Straight Connector 20">
                <a:extLst>
                  <a:ext uri="{FF2B5EF4-FFF2-40B4-BE49-F238E27FC236}">
                    <a16:creationId xmlns:a16="http://schemas.microsoft.com/office/drawing/2014/main" id="{7B5A23EE-BE5E-8779-936F-9D69E1A2CA4F}"/>
                  </a:ext>
                </a:extLst>
              </p:cNvPr>
              <p:cNvCxnSpPr>
                <a:cxnSpLocks/>
              </p:cNvCxnSpPr>
              <p:nvPr/>
            </p:nvCxnSpPr>
            <p:spPr>
              <a:xfrm>
                <a:off x="6496050" y="2027714"/>
                <a:ext cx="0" cy="1523674"/>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37" name="Oval 21">
                <a:extLst>
                  <a:ext uri="{FF2B5EF4-FFF2-40B4-BE49-F238E27FC236}">
                    <a16:creationId xmlns:a16="http://schemas.microsoft.com/office/drawing/2014/main" id="{891D43E2-8017-81BF-6772-72D05826B654}"/>
                  </a:ext>
                </a:extLst>
              </p:cNvPr>
              <p:cNvSpPr/>
              <p:nvPr/>
            </p:nvSpPr>
            <p:spPr>
              <a:xfrm>
                <a:off x="6398850" y="3551388"/>
                <a:ext cx="194400" cy="19440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noAutofit/>
              </a:bodyPr>
              <a:lstStyle/>
              <a:p>
                <a:pPr algn="l"/>
                <a:endParaRPr lang="da-DK" sz="1200" dirty="0">
                  <a:solidFill>
                    <a:schemeClr val="accent2"/>
                  </a:solidFill>
                </a:endParaRPr>
              </a:p>
            </p:txBody>
          </p:sp>
        </p:grpSp>
      </p:grpSp>
      <p:grpSp>
        <p:nvGrpSpPr>
          <p:cNvPr id="17" name="Group 16">
            <a:extLst>
              <a:ext uri="{FF2B5EF4-FFF2-40B4-BE49-F238E27FC236}">
                <a16:creationId xmlns:a16="http://schemas.microsoft.com/office/drawing/2014/main" id="{79955CC8-F6C5-F7D1-9D5E-939C7A1CC3AD}"/>
              </a:ext>
            </a:extLst>
          </p:cNvPr>
          <p:cNvGrpSpPr/>
          <p:nvPr/>
        </p:nvGrpSpPr>
        <p:grpSpPr>
          <a:xfrm>
            <a:off x="8617916" y="3551388"/>
            <a:ext cx="3167684" cy="2112381"/>
            <a:chOff x="8617916" y="3551388"/>
            <a:chExt cx="3167684" cy="2112381"/>
          </a:xfrm>
        </p:grpSpPr>
        <p:sp>
          <p:nvSpPr>
            <p:cNvPr id="26" name="TextBox 8">
              <a:extLst>
                <a:ext uri="{FF2B5EF4-FFF2-40B4-BE49-F238E27FC236}">
                  <a16:creationId xmlns:a16="http://schemas.microsoft.com/office/drawing/2014/main" id="{43F861AD-DDCF-BB20-ECCC-70FD126B5247}"/>
                </a:ext>
              </a:extLst>
            </p:cNvPr>
            <p:cNvSpPr txBox="1"/>
            <p:nvPr/>
          </p:nvSpPr>
          <p:spPr>
            <a:xfrm>
              <a:off x="9040478" y="4538062"/>
              <a:ext cx="2745122" cy="688741"/>
            </a:xfrm>
            <a:prstGeom prst="rect">
              <a:avLst/>
            </a:prstGeom>
            <a:noFill/>
          </p:spPr>
          <p:txBody>
            <a:bodyPr wrap="square" lIns="97200" tIns="97200" rIns="97200" bIns="97200" rtlCol="0" anchor="b">
              <a:spAutoFit/>
            </a:bodyPr>
            <a:lstStyle/>
            <a:p>
              <a:pPr algn="l"/>
              <a:r>
                <a:rPr lang="da-DK" sz="1600" dirty="0">
                  <a:solidFill>
                    <a:schemeClr val="accent1"/>
                  </a:solidFill>
                </a:rPr>
                <a:t>Du kan indsætte en kort beskrivelse her</a:t>
              </a:r>
            </a:p>
          </p:txBody>
        </p:sp>
        <p:grpSp>
          <p:nvGrpSpPr>
            <p:cNvPr id="12" name="Group 11">
              <a:extLst>
                <a:ext uri="{FF2B5EF4-FFF2-40B4-BE49-F238E27FC236}">
                  <a16:creationId xmlns:a16="http://schemas.microsoft.com/office/drawing/2014/main" id="{55766ED5-9B95-3337-6F7C-8825DEE7A2AD}"/>
                </a:ext>
              </a:extLst>
            </p:cNvPr>
            <p:cNvGrpSpPr/>
            <p:nvPr/>
          </p:nvGrpSpPr>
          <p:grpSpPr>
            <a:xfrm>
              <a:off x="8617916" y="3551388"/>
              <a:ext cx="646422" cy="2112381"/>
              <a:chOff x="8617916" y="3551388"/>
              <a:chExt cx="646422" cy="2112381"/>
            </a:xfrm>
          </p:grpSpPr>
          <p:sp>
            <p:nvSpPr>
              <p:cNvPr id="33" name="Text Placeholder 5">
                <a:extLst>
                  <a:ext uri="{FF2B5EF4-FFF2-40B4-BE49-F238E27FC236}">
                    <a16:creationId xmlns:a16="http://schemas.microsoft.com/office/drawing/2014/main" id="{1FC3B2A8-B4B5-C5AF-A3E4-C5D077D21E4F}"/>
                  </a:ext>
                </a:extLst>
              </p:cNvPr>
              <p:cNvSpPr txBox="1">
                <a:spLocks/>
              </p:cNvSpPr>
              <p:nvPr/>
            </p:nvSpPr>
            <p:spPr>
              <a:xfrm>
                <a:off x="8617916" y="5245871"/>
                <a:ext cx="646422" cy="417898"/>
              </a:xfrm>
              <a:prstGeom prst="rect">
                <a:avLst/>
              </a:prstGeom>
            </p:spPr>
            <p:txBody>
              <a:bodyPr wrap="none" lIns="97200" tIns="97200" rIns="97200" bIns="97200">
                <a:spAutoFit/>
              </a:bodyPr>
              <a:lstStyle>
                <a:lvl1pPr marL="176213" indent="-176213" algn="l" defTabSz="914400" rtl="0" eaLnBrk="1" latinLnBrk="0" hangingPunct="1">
                  <a:lnSpc>
                    <a:spcPct val="12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kern="1200" spc="-1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gn="ctr"/>
                <a:r>
                  <a:rPr lang="da-DK" dirty="0">
                    <a:solidFill>
                      <a:schemeClr val="accent1"/>
                    </a:solidFill>
                  </a:rPr>
                  <a:t>2022</a:t>
                </a:r>
              </a:p>
            </p:txBody>
          </p:sp>
          <p:cxnSp>
            <p:nvCxnSpPr>
              <p:cNvPr id="38" name="Straight Connector 23">
                <a:extLst>
                  <a:ext uri="{FF2B5EF4-FFF2-40B4-BE49-F238E27FC236}">
                    <a16:creationId xmlns:a16="http://schemas.microsoft.com/office/drawing/2014/main" id="{3D1F5872-AAC1-5FEB-8945-7BF590528478}"/>
                  </a:ext>
                </a:extLst>
              </p:cNvPr>
              <p:cNvCxnSpPr>
                <a:cxnSpLocks/>
              </p:cNvCxnSpPr>
              <p:nvPr/>
            </p:nvCxnSpPr>
            <p:spPr>
              <a:xfrm>
                <a:off x="8941127" y="3745788"/>
                <a:ext cx="0" cy="1500083"/>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39" name="Oval 24">
                <a:extLst>
                  <a:ext uri="{FF2B5EF4-FFF2-40B4-BE49-F238E27FC236}">
                    <a16:creationId xmlns:a16="http://schemas.microsoft.com/office/drawing/2014/main" id="{FAE545D6-E725-E690-6B30-CBF5976F20F5}"/>
                  </a:ext>
                </a:extLst>
              </p:cNvPr>
              <p:cNvSpPr/>
              <p:nvPr/>
            </p:nvSpPr>
            <p:spPr>
              <a:xfrm>
                <a:off x="8843927" y="3551388"/>
                <a:ext cx="194400" cy="19440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noAutofit/>
              </a:bodyPr>
              <a:lstStyle/>
              <a:p>
                <a:pPr algn="l"/>
                <a:endParaRPr lang="da-DK" sz="1200" dirty="0">
                  <a:solidFill>
                    <a:schemeClr val="accent2"/>
                  </a:solidFill>
                </a:endParaRPr>
              </a:p>
            </p:txBody>
          </p:sp>
        </p:grpSp>
      </p:grpSp>
    </p:spTree>
    <p:extLst>
      <p:ext uri="{BB962C8B-B14F-4D97-AF65-F5344CB8AC3E}">
        <p14:creationId xmlns:p14="http://schemas.microsoft.com/office/powerpoint/2010/main" val="2582941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2799" y="279400"/>
            <a:ext cx="10566401" cy="533400"/>
          </a:xfrm>
        </p:spPr>
        <p:txBody>
          <a:bodyPr/>
          <a:lstStyle/>
          <a:p>
            <a:r>
              <a:rPr lang="da-DK" dirty="0" smtClean="0"/>
              <a:t>Støj og akustik</a:t>
            </a:r>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5</a:t>
            </a:fld>
            <a:endParaRPr lang="da-DK" dirty="0"/>
          </a:p>
        </p:txBody>
      </p:sp>
      <p:sp>
        <p:nvSpPr>
          <p:cNvPr id="6" name="Pladsholder til indhold 2"/>
          <p:cNvSpPr txBox="1">
            <a:spLocks/>
          </p:cNvSpPr>
          <p:nvPr/>
        </p:nvSpPr>
        <p:spPr>
          <a:xfrm>
            <a:off x="971549" y="1421915"/>
            <a:ext cx="2261507" cy="3476657"/>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accent1"/>
                </a:solidFill>
                <a:latin typeface="+mn-lt"/>
                <a:ea typeface="+mn-ea"/>
                <a:cs typeface="+mn-cs"/>
              </a:defRPr>
            </a:lvl1pPr>
            <a:lvl2pPr marL="36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accent1"/>
                </a:solidFill>
                <a:latin typeface="+mn-lt"/>
                <a:ea typeface="+mn-ea"/>
                <a:cs typeface="+mn-cs"/>
              </a:defRPr>
            </a:lvl2pPr>
            <a:lvl3pPr marL="266400" indent="-266400" algn="l" defTabSz="914400" rtl="0" eaLnBrk="1" latinLnBrk="0" hangingPunct="1">
              <a:lnSpc>
                <a:spcPct val="110000"/>
              </a:lnSpc>
              <a:spcBef>
                <a:spcPts val="800"/>
              </a:spcBef>
              <a:spcAft>
                <a:spcPts val="800"/>
              </a:spcAft>
              <a:buFont typeface="+mj-lt"/>
              <a:buAutoNum type="arabicPeriod"/>
              <a:defRPr sz="2000" b="0" kern="1200">
                <a:solidFill>
                  <a:schemeClr val="accent1"/>
                </a:solidFill>
                <a:latin typeface="+mn-lt"/>
                <a:ea typeface="+mn-ea"/>
                <a:cs typeface="+mn-cs"/>
              </a:defRPr>
            </a:lvl3pPr>
            <a:lvl4pPr marL="446400" indent="-266400" algn="l" defTabSz="914400" rtl="0" eaLnBrk="1" latinLnBrk="0" hangingPunct="1">
              <a:lnSpc>
                <a:spcPct val="110000"/>
              </a:lnSpc>
              <a:spcBef>
                <a:spcPts val="0"/>
              </a:spcBef>
              <a:spcAft>
                <a:spcPts val="800"/>
              </a:spcAft>
              <a:buFont typeface="+mj-lt"/>
              <a:buAutoNum type="alphaLcPeriod"/>
              <a:defRPr sz="1600" b="0" kern="1200">
                <a:solidFill>
                  <a:schemeClr val="accent1"/>
                </a:solidFill>
                <a:latin typeface="+mn-lt"/>
                <a:ea typeface="+mn-ea"/>
                <a:cs typeface="+mn-cs"/>
              </a:defRPr>
            </a:lvl4pPr>
            <a:lvl5pPr marL="0" indent="0" algn="l" defTabSz="914400" rtl="0" eaLnBrk="1" latinLnBrk="0" hangingPunct="1">
              <a:lnSpc>
                <a:spcPct val="110000"/>
              </a:lnSpc>
              <a:spcBef>
                <a:spcPts val="1200"/>
              </a:spcBef>
              <a:spcAft>
                <a:spcPts val="0"/>
              </a:spcAft>
              <a:buFont typeface="Arial" panose="020B0604020202020204" pitchFamily="34" charset="0"/>
              <a:buChar char="​"/>
              <a:tabLst/>
              <a:defRPr sz="1600" b="1" kern="1200" spc="-10" baseline="0">
                <a:solidFill>
                  <a:schemeClr val="accent1"/>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Char char="​"/>
              <a:defRPr sz="1600" kern="1200" spc="-10" baseline="0">
                <a:solidFill>
                  <a:schemeClr val="accent1"/>
                </a:solidFill>
                <a:latin typeface="+mn-lt"/>
                <a:ea typeface="+mn-ea"/>
                <a:cs typeface="+mn-cs"/>
              </a:defRPr>
            </a:lvl6pPr>
            <a:lvl7pPr marL="0" indent="0" algn="l" defTabSz="914400" rtl="0" eaLnBrk="1" latinLnBrk="0" hangingPunct="1">
              <a:lnSpc>
                <a:spcPct val="100000"/>
              </a:lnSpc>
              <a:spcBef>
                <a:spcPts val="500"/>
              </a:spcBef>
              <a:spcAft>
                <a:spcPts val="0"/>
              </a:spcAft>
              <a:buFont typeface="Arial" panose="020B0604020202020204" pitchFamily="34" charset="0"/>
              <a:buChar char="​"/>
              <a:defRPr sz="2000" b="0" kern="1200" spc="-30" baseline="0">
                <a:solidFill>
                  <a:schemeClr val="accent1"/>
                </a:solidFill>
                <a:latin typeface="+mn-lt"/>
                <a:ea typeface="+mn-ea"/>
                <a:cs typeface="+mn-cs"/>
              </a:defRPr>
            </a:lvl7pPr>
            <a:lvl8pPr marL="0" indent="0" algn="l" defTabSz="914400" rtl="0" eaLnBrk="1" latinLnBrk="0" hangingPunct="1">
              <a:lnSpc>
                <a:spcPct val="80000"/>
              </a:lnSpc>
              <a:spcBef>
                <a:spcPts val="500"/>
              </a:spcBef>
              <a:spcAft>
                <a:spcPts val="0"/>
              </a:spcAft>
              <a:buFont typeface="Arial" panose="020B0604020202020204" pitchFamily="34" charset="0"/>
              <a:buChar char="​"/>
              <a:defRPr sz="4200" b="1" kern="1200" spc="-150" baseline="0">
                <a:solidFill>
                  <a:schemeClr val="accent1"/>
                </a:solidFill>
                <a:latin typeface="+mn-lt"/>
                <a:ea typeface="+mn-ea"/>
                <a:cs typeface="+mn-cs"/>
              </a:defRPr>
            </a:lvl8pPr>
            <a:lvl9pPr marL="0" indent="0" algn="l" defTabSz="914400" rtl="0" eaLnBrk="1" latinLnBrk="0" hangingPunct="1">
              <a:lnSpc>
                <a:spcPct val="90000"/>
              </a:lnSpc>
              <a:spcBef>
                <a:spcPts val="500"/>
              </a:spcBef>
              <a:spcAft>
                <a:spcPts val="0"/>
              </a:spcAft>
              <a:buFont typeface="Arial" panose="020B0604020202020204" pitchFamily="34" charset="0"/>
              <a:buChar char="​"/>
              <a:defRPr sz="1000" kern="1200" baseline="0">
                <a:solidFill>
                  <a:schemeClr val="accent1"/>
                </a:solidFill>
                <a:latin typeface="+mn-lt"/>
                <a:ea typeface="+mn-ea"/>
                <a:cs typeface="+mn-cs"/>
              </a:defRPr>
            </a:lvl9pPr>
          </a:lstStyle>
          <a:p>
            <a:endParaRPr lang="da-DK" dirty="0" smtClean="0"/>
          </a:p>
          <a:p>
            <a:r>
              <a:rPr lang="da-DK" sz="2000" dirty="0" smtClean="0"/>
              <a:t>Afdækning</a:t>
            </a:r>
          </a:p>
          <a:p>
            <a:r>
              <a:rPr lang="da-DK" sz="2000" dirty="0" smtClean="0"/>
              <a:t>Risikovurdering</a:t>
            </a:r>
          </a:p>
          <a:p>
            <a:r>
              <a:rPr lang="da-DK" sz="2000" dirty="0" smtClean="0"/>
              <a:t>Handleplan</a:t>
            </a:r>
          </a:p>
          <a:p>
            <a:r>
              <a:rPr lang="da-DK" sz="2000" dirty="0" smtClean="0"/>
              <a:t>Gennemføre plan</a:t>
            </a:r>
          </a:p>
          <a:p>
            <a:r>
              <a:rPr lang="da-DK" sz="2000" dirty="0" smtClean="0"/>
              <a:t>Opfølgning</a:t>
            </a:r>
          </a:p>
          <a:p>
            <a:endParaRPr lang="da-DK" sz="2000" b="1" dirty="0" smtClean="0"/>
          </a:p>
          <a:p>
            <a:endParaRPr lang="da-DK" dirty="0" smtClean="0"/>
          </a:p>
          <a:p>
            <a:pPr marL="0" indent="0">
              <a:buFont typeface="Arial" panose="020B0604020202020204" pitchFamily="34" charset="0"/>
              <a:buNone/>
            </a:pPr>
            <a:endParaRPr lang="da-DK" dirty="0" smtClean="0"/>
          </a:p>
          <a:p>
            <a:endParaRPr lang="da-DK" dirty="0"/>
          </a:p>
        </p:txBody>
      </p:sp>
      <p:pic>
        <p:nvPicPr>
          <p:cNvPr id="7" name="Billede 6"/>
          <p:cNvPicPr>
            <a:picLocks noChangeAspect="1"/>
          </p:cNvPicPr>
          <p:nvPr/>
        </p:nvPicPr>
        <p:blipFill rotWithShape="1">
          <a:blip r:embed="rId3" cstate="print">
            <a:extLst>
              <a:ext uri="{28A0092B-C50C-407E-A947-70E740481C1C}">
                <a14:useLocalDpi xmlns:a14="http://schemas.microsoft.com/office/drawing/2010/main" val="0"/>
              </a:ext>
            </a:extLst>
          </a:blip>
          <a:srcRect b="8579"/>
          <a:stretch/>
        </p:blipFill>
        <p:spPr>
          <a:xfrm>
            <a:off x="3440340" y="812800"/>
            <a:ext cx="8067673" cy="4917016"/>
          </a:xfrm>
          <a:prstGeom prst="rect">
            <a:avLst/>
          </a:prstGeom>
        </p:spPr>
      </p:pic>
    </p:spTree>
    <p:extLst>
      <p:ext uri="{BB962C8B-B14F-4D97-AF65-F5344CB8AC3E}">
        <p14:creationId xmlns:p14="http://schemas.microsoft.com/office/powerpoint/2010/main" val="235605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6C57FFEF-33A3-1E40-2F25-CEC37575A67E}"/>
              </a:ext>
            </a:extLst>
          </p:cNvPr>
          <p:cNvSpPr>
            <a:spLocks noGrp="1" noRot="1" noMove="1" noResize="1" noEditPoints="1" noAdjustHandles="1" noChangeArrowheads="1" noChangeShapeType="1"/>
          </p:cNvSpPr>
          <p:nvPr/>
        </p:nvSpPr>
        <p:spPr>
          <a:xfrm>
            <a:off x="406400" y="0"/>
            <a:ext cx="11379200" cy="6045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a:extLst>
              <a:ext uri="{FF2B5EF4-FFF2-40B4-BE49-F238E27FC236}">
                <a16:creationId xmlns:a16="http://schemas.microsoft.com/office/drawing/2014/main" id="{608F6F1F-41D9-A638-9A13-AA75BA811981}"/>
              </a:ext>
            </a:extLst>
          </p:cNvPr>
          <p:cNvSpPr>
            <a:spLocks noGrp="1"/>
          </p:cNvSpPr>
          <p:nvPr>
            <p:ph type="title"/>
          </p:nvPr>
        </p:nvSpPr>
        <p:spPr/>
        <p:txBody>
          <a:bodyPr/>
          <a:lstStyle/>
          <a:p>
            <a:r>
              <a:rPr lang="da-DK" dirty="0">
                <a:solidFill>
                  <a:schemeClr val="accent1"/>
                </a:solidFill>
              </a:rPr>
              <a:t>Tidslinje med mange punkter </a:t>
            </a:r>
            <a:r>
              <a:rPr lang="da-DK" b="0" dirty="0">
                <a:solidFill>
                  <a:schemeClr val="accent1"/>
                </a:solidFill>
              </a:rPr>
              <a:t>(du kan kopiere fra dette slide)</a:t>
            </a:r>
            <a:endParaRPr lang="da-DK" dirty="0">
              <a:solidFill>
                <a:schemeClr val="accent1"/>
              </a:solidFill>
            </a:endParaRPr>
          </a:p>
        </p:txBody>
      </p:sp>
      <p:cxnSp>
        <p:nvCxnSpPr>
          <p:cNvPr id="9" name="Straight Connector 2">
            <a:extLst>
              <a:ext uri="{FF2B5EF4-FFF2-40B4-BE49-F238E27FC236}">
                <a16:creationId xmlns:a16="http://schemas.microsoft.com/office/drawing/2014/main" id="{CA08C312-C603-3DA5-8B6B-B7AAC3E5A451}"/>
              </a:ext>
            </a:extLst>
          </p:cNvPr>
          <p:cNvCxnSpPr/>
          <p:nvPr/>
        </p:nvCxnSpPr>
        <p:spPr>
          <a:xfrm>
            <a:off x="812400" y="3650400"/>
            <a:ext cx="10569728" cy="0"/>
          </a:xfrm>
          <a:prstGeom prst="line">
            <a:avLst/>
          </a:prstGeom>
          <a:ln w="25400" cap="rnd"/>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B134E986-1A89-3C56-C4E6-2762DC9D6DF6}"/>
              </a:ext>
            </a:extLst>
          </p:cNvPr>
          <p:cNvGrpSpPr/>
          <p:nvPr/>
        </p:nvGrpSpPr>
        <p:grpSpPr>
          <a:xfrm>
            <a:off x="1296039" y="1609200"/>
            <a:ext cx="1862563" cy="2138400"/>
            <a:chOff x="1296039" y="1609200"/>
            <a:chExt cx="1862563" cy="2138400"/>
          </a:xfrm>
        </p:grpSpPr>
        <p:sp>
          <p:nvSpPr>
            <p:cNvPr id="18" name="TextBox 4">
              <a:extLst>
                <a:ext uri="{FF2B5EF4-FFF2-40B4-BE49-F238E27FC236}">
                  <a16:creationId xmlns:a16="http://schemas.microsoft.com/office/drawing/2014/main" id="{996A399C-E35E-1D72-773A-11BCD578365A}"/>
                </a:ext>
              </a:extLst>
            </p:cNvPr>
            <p:cNvSpPr txBox="1"/>
            <p:nvPr/>
          </p:nvSpPr>
          <p:spPr>
            <a:xfrm>
              <a:off x="1718602" y="2044806"/>
              <a:ext cx="1440000" cy="750296"/>
            </a:xfrm>
            <a:prstGeom prst="rect">
              <a:avLst/>
            </a:prstGeom>
            <a:noFill/>
          </p:spPr>
          <p:txBody>
            <a:bodyPr wrap="square" lIns="97200" tIns="97200" rIns="97200" bIns="97200" rtlCol="0">
              <a:spAutoFit/>
            </a:bodyPr>
            <a:lstStyle/>
            <a:p>
              <a:pPr algn="l"/>
              <a:r>
                <a:rPr lang="da-DK" sz="1200" dirty="0">
                  <a:solidFill>
                    <a:schemeClr val="accent1"/>
                  </a:solidFill>
                </a:rPr>
                <a:t>Du kan indsætte en kort beskrivelse her</a:t>
              </a:r>
            </a:p>
          </p:txBody>
        </p:sp>
        <p:grpSp>
          <p:nvGrpSpPr>
            <p:cNvPr id="7" name="Group 6">
              <a:extLst>
                <a:ext uri="{FF2B5EF4-FFF2-40B4-BE49-F238E27FC236}">
                  <a16:creationId xmlns:a16="http://schemas.microsoft.com/office/drawing/2014/main" id="{5F04A3C7-9F05-E396-75C4-5D888F2C5C7B}"/>
                </a:ext>
              </a:extLst>
            </p:cNvPr>
            <p:cNvGrpSpPr/>
            <p:nvPr/>
          </p:nvGrpSpPr>
          <p:grpSpPr>
            <a:xfrm>
              <a:off x="1296039" y="1609200"/>
              <a:ext cx="646423" cy="2138400"/>
              <a:chOff x="1296039" y="1609200"/>
              <a:chExt cx="646423" cy="2138400"/>
            </a:xfrm>
          </p:grpSpPr>
          <p:sp>
            <p:nvSpPr>
              <p:cNvPr id="12" name="Text Placeholder 5">
                <a:extLst>
                  <a:ext uri="{FF2B5EF4-FFF2-40B4-BE49-F238E27FC236}">
                    <a16:creationId xmlns:a16="http://schemas.microsoft.com/office/drawing/2014/main" id="{6C397BDE-C5C6-97F6-69F6-17AB30F72936}"/>
                  </a:ext>
                </a:extLst>
              </p:cNvPr>
              <p:cNvSpPr txBox="1">
                <a:spLocks/>
              </p:cNvSpPr>
              <p:nvPr/>
            </p:nvSpPr>
            <p:spPr>
              <a:xfrm>
                <a:off x="1296039" y="1609200"/>
                <a:ext cx="646423" cy="417898"/>
              </a:xfrm>
              <a:prstGeom prst="rect">
                <a:avLst/>
              </a:prstGeom>
            </p:spPr>
            <p:txBody>
              <a:bodyPr wrap="none" lIns="97200" tIns="97200" rIns="97200" bIns="97200">
                <a:spAutoFit/>
              </a:bodyPr>
              <a:lstStyle>
                <a:lvl1pPr marL="176213" indent="-176213" algn="l" defTabSz="914400" rtl="0" eaLnBrk="1" latinLnBrk="0" hangingPunct="1">
                  <a:lnSpc>
                    <a:spcPct val="12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kern="1200" spc="-1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gn="ctr"/>
                <a:r>
                  <a:rPr lang="da-DK" dirty="0">
                    <a:solidFill>
                      <a:schemeClr val="accent1"/>
                    </a:solidFill>
                  </a:rPr>
                  <a:t>2012</a:t>
                </a:r>
              </a:p>
            </p:txBody>
          </p:sp>
          <p:cxnSp>
            <p:nvCxnSpPr>
              <p:cNvPr id="71" name="Straight Connector 9">
                <a:extLst>
                  <a:ext uri="{FF2B5EF4-FFF2-40B4-BE49-F238E27FC236}">
                    <a16:creationId xmlns:a16="http://schemas.microsoft.com/office/drawing/2014/main" id="{2DB936C0-053A-065B-E777-22E6F2FF6119}"/>
                  </a:ext>
                </a:extLst>
              </p:cNvPr>
              <p:cNvCxnSpPr>
                <a:cxnSpLocks/>
                <a:endCxn id="72" idx="0"/>
              </p:cNvCxnSpPr>
              <p:nvPr/>
            </p:nvCxnSpPr>
            <p:spPr>
              <a:xfrm flipH="1">
                <a:off x="1619250" y="2027098"/>
                <a:ext cx="1" cy="1526102"/>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72" name="Oval 10">
                <a:extLst>
                  <a:ext uri="{FF2B5EF4-FFF2-40B4-BE49-F238E27FC236}">
                    <a16:creationId xmlns:a16="http://schemas.microsoft.com/office/drawing/2014/main" id="{4C68034D-666D-14CF-04A8-383B59D09B22}"/>
                  </a:ext>
                </a:extLst>
              </p:cNvPr>
              <p:cNvSpPr>
                <a:spLocks noChangeAspect="1"/>
              </p:cNvSpPr>
              <p:nvPr/>
            </p:nvSpPr>
            <p:spPr>
              <a:xfrm>
                <a:off x="1522050" y="3553200"/>
                <a:ext cx="194400" cy="19440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noAutofit/>
              </a:bodyPr>
              <a:lstStyle/>
              <a:p>
                <a:pPr algn="l"/>
                <a:endParaRPr lang="da-DK" sz="1200" dirty="0">
                  <a:solidFill>
                    <a:schemeClr val="accent1"/>
                  </a:solidFill>
                </a:endParaRPr>
              </a:p>
            </p:txBody>
          </p:sp>
        </p:grpSp>
      </p:grpSp>
      <p:grpSp>
        <p:nvGrpSpPr>
          <p:cNvPr id="42" name="Group 41">
            <a:extLst>
              <a:ext uri="{FF2B5EF4-FFF2-40B4-BE49-F238E27FC236}">
                <a16:creationId xmlns:a16="http://schemas.microsoft.com/office/drawing/2014/main" id="{A04B9289-D417-D89E-0109-DB9127A63079}"/>
              </a:ext>
            </a:extLst>
          </p:cNvPr>
          <p:cNvGrpSpPr/>
          <p:nvPr/>
        </p:nvGrpSpPr>
        <p:grpSpPr>
          <a:xfrm>
            <a:off x="2106312" y="3553200"/>
            <a:ext cx="1862563" cy="2109898"/>
            <a:chOff x="2106312" y="3553200"/>
            <a:chExt cx="1862563" cy="2109898"/>
          </a:xfrm>
        </p:grpSpPr>
        <p:sp>
          <p:nvSpPr>
            <p:cNvPr id="31" name="TextBox 7">
              <a:extLst>
                <a:ext uri="{FF2B5EF4-FFF2-40B4-BE49-F238E27FC236}">
                  <a16:creationId xmlns:a16="http://schemas.microsoft.com/office/drawing/2014/main" id="{F5412803-C66A-D461-5972-B1996AF724A5}"/>
                </a:ext>
              </a:extLst>
            </p:cNvPr>
            <p:cNvSpPr txBox="1"/>
            <p:nvPr/>
          </p:nvSpPr>
          <p:spPr>
            <a:xfrm>
              <a:off x="2528875" y="4480978"/>
              <a:ext cx="1440000" cy="750296"/>
            </a:xfrm>
            <a:prstGeom prst="rect">
              <a:avLst/>
            </a:prstGeom>
            <a:noFill/>
          </p:spPr>
          <p:txBody>
            <a:bodyPr wrap="square" lIns="97200" tIns="97200" rIns="97200" bIns="97200" rtlCol="0" anchor="b">
              <a:spAutoFit/>
            </a:bodyPr>
            <a:lstStyle/>
            <a:p>
              <a:pPr algn="l"/>
              <a:r>
                <a:rPr lang="da-DK" sz="1200" dirty="0">
                  <a:solidFill>
                    <a:schemeClr val="accent1"/>
                  </a:solidFill>
                </a:rPr>
                <a:t>Du kan indsætte en kort beskrivelse her</a:t>
              </a:r>
            </a:p>
          </p:txBody>
        </p:sp>
        <p:grpSp>
          <p:nvGrpSpPr>
            <p:cNvPr id="8" name="Group 7">
              <a:extLst>
                <a:ext uri="{FF2B5EF4-FFF2-40B4-BE49-F238E27FC236}">
                  <a16:creationId xmlns:a16="http://schemas.microsoft.com/office/drawing/2014/main" id="{75BD4FA0-EF86-8AED-115C-3ADB726A2D35}"/>
                </a:ext>
              </a:extLst>
            </p:cNvPr>
            <p:cNvGrpSpPr/>
            <p:nvPr/>
          </p:nvGrpSpPr>
          <p:grpSpPr>
            <a:xfrm>
              <a:off x="2106312" y="3553200"/>
              <a:ext cx="646423" cy="2109898"/>
              <a:chOff x="2106312" y="3553200"/>
              <a:chExt cx="646423" cy="2109898"/>
            </a:xfrm>
          </p:grpSpPr>
          <p:sp>
            <p:nvSpPr>
              <p:cNvPr id="36" name="Text Placeholder 5">
                <a:extLst>
                  <a:ext uri="{FF2B5EF4-FFF2-40B4-BE49-F238E27FC236}">
                    <a16:creationId xmlns:a16="http://schemas.microsoft.com/office/drawing/2014/main" id="{A7D1A680-18BB-6E51-C685-1028F6621342}"/>
                  </a:ext>
                </a:extLst>
              </p:cNvPr>
              <p:cNvSpPr txBox="1">
                <a:spLocks/>
              </p:cNvSpPr>
              <p:nvPr/>
            </p:nvSpPr>
            <p:spPr>
              <a:xfrm>
                <a:off x="2106312" y="5245200"/>
                <a:ext cx="646423" cy="417898"/>
              </a:xfrm>
              <a:prstGeom prst="rect">
                <a:avLst/>
              </a:prstGeom>
            </p:spPr>
            <p:txBody>
              <a:bodyPr wrap="none" lIns="97200" tIns="97200" rIns="97200" bIns="97200">
                <a:spAutoFit/>
              </a:bodyPr>
              <a:lstStyle>
                <a:lvl1pPr marL="176213" indent="-176213" algn="l" defTabSz="914400" rtl="0" eaLnBrk="1" latinLnBrk="0" hangingPunct="1">
                  <a:lnSpc>
                    <a:spcPct val="12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kern="1200" spc="-1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gn="ctr"/>
                <a:r>
                  <a:rPr lang="da-DK" dirty="0">
                    <a:solidFill>
                      <a:schemeClr val="accent1"/>
                    </a:solidFill>
                  </a:rPr>
                  <a:t>2013</a:t>
                </a:r>
              </a:p>
            </p:txBody>
          </p:sp>
          <p:cxnSp>
            <p:nvCxnSpPr>
              <p:cNvPr id="73" name="Straight Connector 12">
                <a:extLst>
                  <a:ext uri="{FF2B5EF4-FFF2-40B4-BE49-F238E27FC236}">
                    <a16:creationId xmlns:a16="http://schemas.microsoft.com/office/drawing/2014/main" id="{591F2C8C-7F96-3E2D-791A-8BDB4557D955}"/>
                  </a:ext>
                </a:extLst>
              </p:cNvPr>
              <p:cNvCxnSpPr>
                <a:cxnSpLocks/>
                <a:stCxn id="74" idx="4"/>
                <a:endCxn id="36" idx="0"/>
              </p:cNvCxnSpPr>
              <p:nvPr/>
            </p:nvCxnSpPr>
            <p:spPr>
              <a:xfrm>
                <a:off x="2429523" y="3747600"/>
                <a:ext cx="1" cy="149760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74" name="Oval 13">
                <a:extLst>
                  <a:ext uri="{FF2B5EF4-FFF2-40B4-BE49-F238E27FC236}">
                    <a16:creationId xmlns:a16="http://schemas.microsoft.com/office/drawing/2014/main" id="{83490B6D-53F3-B987-D3EB-08A8AA42649B}"/>
                  </a:ext>
                </a:extLst>
              </p:cNvPr>
              <p:cNvSpPr>
                <a:spLocks noChangeAspect="1"/>
              </p:cNvSpPr>
              <p:nvPr/>
            </p:nvSpPr>
            <p:spPr>
              <a:xfrm>
                <a:off x="2332323" y="3553200"/>
                <a:ext cx="194400" cy="19440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noAutofit/>
              </a:bodyPr>
              <a:lstStyle/>
              <a:p>
                <a:pPr algn="l"/>
                <a:endParaRPr lang="da-DK" sz="1200" dirty="0">
                  <a:solidFill>
                    <a:schemeClr val="accent1"/>
                  </a:solidFill>
                </a:endParaRPr>
              </a:p>
            </p:txBody>
          </p:sp>
        </p:grpSp>
      </p:grpSp>
      <p:grpSp>
        <p:nvGrpSpPr>
          <p:cNvPr id="43" name="Group 42">
            <a:extLst>
              <a:ext uri="{FF2B5EF4-FFF2-40B4-BE49-F238E27FC236}">
                <a16:creationId xmlns:a16="http://schemas.microsoft.com/office/drawing/2014/main" id="{A838F618-4FB0-BE61-07D9-C6BA75B5CB9C}"/>
              </a:ext>
            </a:extLst>
          </p:cNvPr>
          <p:cNvGrpSpPr/>
          <p:nvPr/>
        </p:nvGrpSpPr>
        <p:grpSpPr>
          <a:xfrm>
            <a:off x="2926986" y="1609200"/>
            <a:ext cx="1870473" cy="2138400"/>
            <a:chOff x="2926986" y="1609200"/>
            <a:chExt cx="1870473" cy="2138400"/>
          </a:xfrm>
        </p:grpSpPr>
        <p:sp>
          <p:nvSpPr>
            <p:cNvPr id="21" name="TextBox 5">
              <a:extLst>
                <a:ext uri="{FF2B5EF4-FFF2-40B4-BE49-F238E27FC236}">
                  <a16:creationId xmlns:a16="http://schemas.microsoft.com/office/drawing/2014/main" id="{6CB3B798-EFAB-FF7A-E2A5-8248379B2142}"/>
                </a:ext>
              </a:extLst>
            </p:cNvPr>
            <p:cNvSpPr txBox="1"/>
            <p:nvPr/>
          </p:nvSpPr>
          <p:spPr>
            <a:xfrm>
              <a:off x="3357459" y="2044806"/>
              <a:ext cx="1440000" cy="750296"/>
            </a:xfrm>
            <a:prstGeom prst="rect">
              <a:avLst/>
            </a:prstGeom>
            <a:noFill/>
          </p:spPr>
          <p:txBody>
            <a:bodyPr wrap="square" lIns="97200" tIns="97200" rIns="97200" bIns="97200" rtlCol="0">
              <a:spAutoFit/>
            </a:bodyPr>
            <a:lstStyle/>
            <a:p>
              <a:pPr algn="l"/>
              <a:r>
                <a:rPr lang="da-DK" sz="1200" dirty="0">
                  <a:solidFill>
                    <a:schemeClr val="accent1"/>
                  </a:solidFill>
                </a:rPr>
                <a:t>Du kan indsætte en kort beskrivelse her</a:t>
              </a:r>
            </a:p>
          </p:txBody>
        </p:sp>
        <p:grpSp>
          <p:nvGrpSpPr>
            <p:cNvPr id="10" name="Group 9">
              <a:extLst>
                <a:ext uri="{FF2B5EF4-FFF2-40B4-BE49-F238E27FC236}">
                  <a16:creationId xmlns:a16="http://schemas.microsoft.com/office/drawing/2014/main" id="{3FFCD48F-4ACD-2D6F-D932-3EA2012EB56A}"/>
                </a:ext>
              </a:extLst>
            </p:cNvPr>
            <p:cNvGrpSpPr/>
            <p:nvPr/>
          </p:nvGrpSpPr>
          <p:grpSpPr>
            <a:xfrm>
              <a:off x="2926986" y="1609200"/>
              <a:ext cx="646423" cy="2138400"/>
              <a:chOff x="2926986" y="1609200"/>
              <a:chExt cx="646423" cy="2138400"/>
            </a:xfrm>
          </p:grpSpPr>
          <p:sp>
            <p:nvSpPr>
              <p:cNvPr id="45" name="Text Placeholder 5">
                <a:extLst>
                  <a:ext uri="{FF2B5EF4-FFF2-40B4-BE49-F238E27FC236}">
                    <a16:creationId xmlns:a16="http://schemas.microsoft.com/office/drawing/2014/main" id="{312FB5AA-49A8-F878-19EE-57E844FC13FA}"/>
                  </a:ext>
                </a:extLst>
              </p:cNvPr>
              <p:cNvSpPr txBox="1">
                <a:spLocks/>
              </p:cNvSpPr>
              <p:nvPr/>
            </p:nvSpPr>
            <p:spPr>
              <a:xfrm>
                <a:off x="2926986" y="1609200"/>
                <a:ext cx="646423" cy="417898"/>
              </a:xfrm>
              <a:prstGeom prst="rect">
                <a:avLst/>
              </a:prstGeom>
            </p:spPr>
            <p:txBody>
              <a:bodyPr wrap="none" lIns="97200" tIns="97200" rIns="97200" bIns="97200">
                <a:spAutoFit/>
              </a:bodyPr>
              <a:lstStyle>
                <a:lvl1pPr marL="176213" indent="-176213" algn="l" defTabSz="914400" rtl="0" eaLnBrk="1" latinLnBrk="0" hangingPunct="1">
                  <a:lnSpc>
                    <a:spcPct val="12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kern="1200" spc="-1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gn="ctr"/>
                <a:r>
                  <a:rPr lang="da-DK" dirty="0">
                    <a:solidFill>
                      <a:schemeClr val="accent1"/>
                    </a:solidFill>
                  </a:rPr>
                  <a:t>2014</a:t>
                </a:r>
              </a:p>
            </p:txBody>
          </p:sp>
          <p:cxnSp>
            <p:nvCxnSpPr>
              <p:cNvPr id="75" name="Straight Connector 18">
                <a:extLst>
                  <a:ext uri="{FF2B5EF4-FFF2-40B4-BE49-F238E27FC236}">
                    <a16:creationId xmlns:a16="http://schemas.microsoft.com/office/drawing/2014/main" id="{6B87D18E-14FC-B084-FCB2-26AE4E562848}"/>
                  </a:ext>
                </a:extLst>
              </p:cNvPr>
              <p:cNvCxnSpPr>
                <a:cxnSpLocks/>
                <a:endCxn id="76" idx="0"/>
              </p:cNvCxnSpPr>
              <p:nvPr/>
            </p:nvCxnSpPr>
            <p:spPr>
              <a:xfrm>
                <a:off x="3250197" y="2032000"/>
                <a:ext cx="0" cy="152120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76" name="Oval 19">
                <a:extLst>
                  <a:ext uri="{FF2B5EF4-FFF2-40B4-BE49-F238E27FC236}">
                    <a16:creationId xmlns:a16="http://schemas.microsoft.com/office/drawing/2014/main" id="{BC519DBF-BF69-8B61-5480-6D30E9BE15B1}"/>
                  </a:ext>
                </a:extLst>
              </p:cNvPr>
              <p:cNvSpPr>
                <a:spLocks noChangeAspect="1"/>
              </p:cNvSpPr>
              <p:nvPr/>
            </p:nvSpPr>
            <p:spPr>
              <a:xfrm>
                <a:off x="3152997" y="3553200"/>
                <a:ext cx="194400" cy="19440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noAutofit/>
              </a:bodyPr>
              <a:lstStyle/>
              <a:p>
                <a:pPr algn="l"/>
                <a:endParaRPr lang="da-DK" sz="1200" dirty="0">
                  <a:solidFill>
                    <a:schemeClr val="accent1"/>
                  </a:solidFill>
                </a:endParaRPr>
              </a:p>
            </p:txBody>
          </p:sp>
        </p:grpSp>
      </p:grpSp>
      <p:grpSp>
        <p:nvGrpSpPr>
          <p:cNvPr id="44" name="Group 43">
            <a:extLst>
              <a:ext uri="{FF2B5EF4-FFF2-40B4-BE49-F238E27FC236}">
                <a16:creationId xmlns:a16="http://schemas.microsoft.com/office/drawing/2014/main" id="{9712A398-FEF3-A904-992F-358C9AFEC097}"/>
              </a:ext>
            </a:extLst>
          </p:cNvPr>
          <p:cNvGrpSpPr/>
          <p:nvPr/>
        </p:nvGrpSpPr>
        <p:grpSpPr>
          <a:xfrm>
            <a:off x="3729600" y="3553200"/>
            <a:ext cx="1865253" cy="2109898"/>
            <a:chOff x="3729600" y="3553200"/>
            <a:chExt cx="1865253" cy="2109898"/>
          </a:xfrm>
        </p:grpSpPr>
        <p:sp>
          <p:nvSpPr>
            <p:cNvPr id="26" name="TextBox 6">
              <a:extLst>
                <a:ext uri="{FF2B5EF4-FFF2-40B4-BE49-F238E27FC236}">
                  <a16:creationId xmlns:a16="http://schemas.microsoft.com/office/drawing/2014/main" id="{29A621D9-B5FE-67A0-2FBE-A1517583F6DA}"/>
                </a:ext>
              </a:extLst>
            </p:cNvPr>
            <p:cNvSpPr txBox="1"/>
            <p:nvPr/>
          </p:nvSpPr>
          <p:spPr>
            <a:xfrm>
              <a:off x="4154853" y="4480978"/>
              <a:ext cx="1440000" cy="750296"/>
            </a:xfrm>
            <a:prstGeom prst="rect">
              <a:avLst/>
            </a:prstGeom>
            <a:noFill/>
          </p:spPr>
          <p:txBody>
            <a:bodyPr wrap="square" lIns="97200" tIns="97200" rIns="97200" bIns="97200" rtlCol="0" anchor="b">
              <a:spAutoFit/>
            </a:bodyPr>
            <a:lstStyle/>
            <a:p>
              <a:pPr algn="l"/>
              <a:r>
                <a:rPr lang="da-DK" sz="1200" dirty="0">
                  <a:solidFill>
                    <a:schemeClr val="accent1"/>
                  </a:solidFill>
                </a:rPr>
                <a:t>Du kan indsætte en kort beskrivelse her</a:t>
              </a:r>
            </a:p>
          </p:txBody>
        </p:sp>
        <p:grpSp>
          <p:nvGrpSpPr>
            <p:cNvPr id="11" name="Group 10">
              <a:extLst>
                <a:ext uri="{FF2B5EF4-FFF2-40B4-BE49-F238E27FC236}">
                  <a16:creationId xmlns:a16="http://schemas.microsoft.com/office/drawing/2014/main" id="{A924E334-42F9-D3CD-854D-A0E54C118775}"/>
                </a:ext>
              </a:extLst>
            </p:cNvPr>
            <p:cNvGrpSpPr/>
            <p:nvPr/>
          </p:nvGrpSpPr>
          <p:grpSpPr>
            <a:xfrm>
              <a:off x="3729600" y="3553200"/>
              <a:ext cx="646423" cy="2109898"/>
              <a:chOff x="3729600" y="3553200"/>
              <a:chExt cx="646423" cy="2109898"/>
            </a:xfrm>
          </p:grpSpPr>
          <p:sp>
            <p:nvSpPr>
              <p:cNvPr id="41" name="Text Placeholder 5">
                <a:extLst>
                  <a:ext uri="{FF2B5EF4-FFF2-40B4-BE49-F238E27FC236}">
                    <a16:creationId xmlns:a16="http://schemas.microsoft.com/office/drawing/2014/main" id="{B42E013C-D0C8-CD9B-DD32-85B22A7BB80B}"/>
                  </a:ext>
                </a:extLst>
              </p:cNvPr>
              <p:cNvSpPr txBox="1">
                <a:spLocks/>
              </p:cNvSpPr>
              <p:nvPr/>
            </p:nvSpPr>
            <p:spPr>
              <a:xfrm>
                <a:off x="3729600" y="5245200"/>
                <a:ext cx="646423" cy="417898"/>
              </a:xfrm>
              <a:prstGeom prst="rect">
                <a:avLst/>
              </a:prstGeom>
            </p:spPr>
            <p:txBody>
              <a:bodyPr wrap="none" lIns="97200" tIns="97200" rIns="97200" bIns="97200">
                <a:spAutoFit/>
              </a:bodyPr>
              <a:lstStyle>
                <a:lvl1pPr marL="176213" indent="-176213" algn="l" defTabSz="914400" rtl="0" eaLnBrk="1" latinLnBrk="0" hangingPunct="1">
                  <a:lnSpc>
                    <a:spcPct val="12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kern="1200" spc="-1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gn="ctr"/>
                <a:r>
                  <a:rPr lang="da-DK" dirty="0">
                    <a:solidFill>
                      <a:schemeClr val="accent1"/>
                    </a:solidFill>
                  </a:rPr>
                  <a:t>2015</a:t>
                </a:r>
              </a:p>
            </p:txBody>
          </p:sp>
          <p:cxnSp>
            <p:nvCxnSpPr>
              <p:cNvPr id="77" name="Straight Connector 21">
                <a:extLst>
                  <a:ext uri="{FF2B5EF4-FFF2-40B4-BE49-F238E27FC236}">
                    <a16:creationId xmlns:a16="http://schemas.microsoft.com/office/drawing/2014/main" id="{E9CB41DA-3AA3-6E08-3EE9-082A35535D49}"/>
                  </a:ext>
                </a:extLst>
              </p:cNvPr>
              <p:cNvCxnSpPr>
                <a:cxnSpLocks/>
                <a:stCxn id="78" idx="4"/>
              </p:cNvCxnSpPr>
              <p:nvPr/>
            </p:nvCxnSpPr>
            <p:spPr>
              <a:xfrm flipH="1">
                <a:off x="4052418" y="3747600"/>
                <a:ext cx="393" cy="149760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78" name="Oval 22">
                <a:extLst>
                  <a:ext uri="{FF2B5EF4-FFF2-40B4-BE49-F238E27FC236}">
                    <a16:creationId xmlns:a16="http://schemas.microsoft.com/office/drawing/2014/main" id="{9269CCE3-6D04-0330-D479-ECB14550EC1B}"/>
                  </a:ext>
                </a:extLst>
              </p:cNvPr>
              <p:cNvSpPr>
                <a:spLocks noChangeAspect="1"/>
              </p:cNvSpPr>
              <p:nvPr/>
            </p:nvSpPr>
            <p:spPr>
              <a:xfrm>
                <a:off x="3955611" y="3553200"/>
                <a:ext cx="194400" cy="19440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noAutofit/>
              </a:bodyPr>
              <a:lstStyle/>
              <a:p>
                <a:pPr algn="l"/>
                <a:endParaRPr lang="da-DK" sz="1200" dirty="0">
                  <a:solidFill>
                    <a:schemeClr val="accent1"/>
                  </a:solidFill>
                </a:endParaRPr>
              </a:p>
            </p:txBody>
          </p:sp>
        </p:grpSp>
      </p:grpSp>
      <p:grpSp>
        <p:nvGrpSpPr>
          <p:cNvPr id="46" name="Group 45">
            <a:extLst>
              <a:ext uri="{FF2B5EF4-FFF2-40B4-BE49-F238E27FC236}">
                <a16:creationId xmlns:a16="http://schemas.microsoft.com/office/drawing/2014/main" id="{8448DD29-BD09-F970-1B63-BA99BA1419E7}"/>
              </a:ext>
            </a:extLst>
          </p:cNvPr>
          <p:cNvGrpSpPr/>
          <p:nvPr/>
        </p:nvGrpSpPr>
        <p:grpSpPr>
          <a:xfrm>
            <a:off x="4548322" y="1609200"/>
            <a:ext cx="1870473" cy="2138400"/>
            <a:chOff x="4548322" y="1609200"/>
            <a:chExt cx="1870473" cy="2138400"/>
          </a:xfrm>
        </p:grpSpPr>
        <p:sp>
          <p:nvSpPr>
            <p:cNvPr id="50" name="TextBox 23">
              <a:extLst>
                <a:ext uri="{FF2B5EF4-FFF2-40B4-BE49-F238E27FC236}">
                  <a16:creationId xmlns:a16="http://schemas.microsoft.com/office/drawing/2014/main" id="{815B0FA8-8A66-8EC3-E2D5-B961186DC70D}"/>
                </a:ext>
              </a:extLst>
            </p:cNvPr>
            <p:cNvSpPr txBox="1"/>
            <p:nvPr/>
          </p:nvSpPr>
          <p:spPr>
            <a:xfrm>
              <a:off x="4978795" y="2044806"/>
              <a:ext cx="1440000" cy="750296"/>
            </a:xfrm>
            <a:prstGeom prst="rect">
              <a:avLst/>
            </a:prstGeom>
            <a:noFill/>
          </p:spPr>
          <p:txBody>
            <a:bodyPr wrap="square" lIns="97200" tIns="97200" rIns="97200" bIns="97200" rtlCol="0">
              <a:spAutoFit/>
            </a:bodyPr>
            <a:lstStyle/>
            <a:p>
              <a:pPr algn="l"/>
              <a:r>
                <a:rPr lang="da-DK" sz="1200" dirty="0">
                  <a:solidFill>
                    <a:schemeClr val="accent1"/>
                  </a:solidFill>
                </a:rPr>
                <a:t>Du kan indsætte en kort beskrivelse her</a:t>
              </a:r>
            </a:p>
          </p:txBody>
        </p:sp>
        <p:grpSp>
          <p:nvGrpSpPr>
            <p:cNvPr id="13" name="Group 12">
              <a:extLst>
                <a:ext uri="{FF2B5EF4-FFF2-40B4-BE49-F238E27FC236}">
                  <a16:creationId xmlns:a16="http://schemas.microsoft.com/office/drawing/2014/main" id="{73E711EE-B851-05F5-ED7F-3EDF9C89FE62}"/>
                </a:ext>
              </a:extLst>
            </p:cNvPr>
            <p:cNvGrpSpPr/>
            <p:nvPr/>
          </p:nvGrpSpPr>
          <p:grpSpPr>
            <a:xfrm>
              <a:off x="4548322" y="1609200"/>
              <a:ext cx="646423" cy="2138400"/>
              <a:chOff x="4548322" y="1609200"/>
              <a:chExt cx="646423" cy="2138400"/>
            </a:xfrm>
          </p:grpSpPr>
          <p:sp>
            <p:nvSpPr>
              <p:cNvPr id="55" name="Text Placeholder 5">
                <a:extLst>
                  <a:ext uri="{FF2B5EF4-FFF2-40B4-BE49-F238E27FC236}">
                    <a16:creationId xmlns:a16="http://schemas.microsoft.com/office/drawing/2014/main" id="{9C97A640-773A-12C5-0417-DB05DF436951}"/>
                  </a:ext>
                </a:extLst>
              </p:cNvPr>
              <p:cNvSpPr txBox="1">
                <a:spLocks/>
              </p:cNvSpPr>
              <p:nvPr/>
            </p:nvSpPr>
            <p:spPr>
              <a:xfrm>
                <a:off x="4548322" y="1609200"/>
                <a:ext cx="646423" cy="417898"/>
              </a:xfrm>
              <a:prstGeom prst="rect">
                <a:avLst/>
              </a:prstGeom>
            </p:spPr>
            <p:txBody>
              <a:bodyPr wrap="none" lIns="97200" tIns="97200" rIns="97200" bIns="97200">
                <a:spAutoFit/>
              </a:bodyPr>
              <a:lstStyle>
                <a:lvl1pPr marL="176213" indent="-176213" algn="l" defTabSz="914400" rtl="0" eaLnBrk="1" latinLnBrk="0" hangingPunct="1">
                  <a:lnSpc>
                    <a:spcPct val="12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kern="1200" spc="-1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gn="ctr"/>
                <a:r>
                  <a:rPr lang="da-DK" dirty="0">
                    <a:solidFill>
                      <a:schemeClr val="accent1"/>
                    </a:solidFill>
                  </a:rPr>
                  <a:t>2016</a:t>
                </a:r>
              </a:p>
            </p:txBody>
          </p:sp>
          <p:cxnSp>
            <p:nvCxnSpPr>
              <p:cNvPr id="79" name="Straight Connector 26">
                <a:extLst>
                  <a:ext uri="{FF2B5EF4-FFF2-40B4-BE49-F238E27FC236}">
                    <a16:creationId xmlns:a16="http://schemas.microsoft.com/office/drawing/2014/main" id="{37F57999-EA34-B49A-F64A-3DE3DA0A0088}"/>
                  </a:ext>
                </a:extLst>
              </p:cNvPr>
              <p:cNvCxnSpPr>
                <a:cxnSpLocks/>
                <a:endCxn id="80" idx="0"/>
              </p:cNvCxnSpPr>
              <p:nvPr/>
            </p:nvCxnSpPr>
            <p:spPr>
              <a:xfrm flipH="1">
                <a:off x="4871533" y="2027098"/>
                <a:ext cx="1" cy="1526102"/>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80" name="Oval 27">
                <a:extLst>
                  <a:ext uri="{FF2B5EF4-FFF2-40B4-BE49-F238E27FC236}">
                    <a16:creationId xmlns:a16="http://schemas.microsoft.com/office/drawing/2014/main" id="{2A4A5871-5CC9-DD2E-C188-4D0837BB59E4}"/>
                  </a:ext>
                </a:extLst>
              </p:cNvPr>
              <p:cNvSpPr>
                <a:spLocks noChangeAspect="1"/>
              </p:cNvSpPr>
              <p:nvPr/>
            </p:nvSpPr>
            <p:spPr>
              <a:xfrm>
                <a:off x="4774333" y="3553200"/>
                <a:ext cx="194400" cy="19440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noAutofit/>
              </a:bodyPr>
              <a:lstStyle/>
              <a:p>
                <a:pPr algn="l"/>
                <a:endParaRPr lang="da-DK" sz="1200" dirty="0">
                  <a:solidFill>
                    <a:schemeClr val="accent1"/>
                  </a:solidFill>
                </a:endParaRPr>
              </a:p>
            </p:txBody>
          </p:sp>
        </p:grpSp>
      </p:grpSp>
      <p:grpSp>
        <p:nvGrpSpPr>
          <p:cNvPr id="47" name="Group 46">
            <a:extLst>
              <a:ext uri="{FF2B5EF4-FFF2-40B4-BE49-F238E27FC236}">
                <a16:creationId xmlns:a16="http://schemas.microsoft.com/office/drawing/2014/main" id="{5D03EAFE-694D-4129-1526-124D38DE318B}"/>
              </a:ext>
            </a:extLst>
          </p:cNvPr>
          <p:cNvGrpSpPr/>
          <p:nvPr/>
        </p:nvGrpSpPr>
        <p:grpSpPr>
          <a:xfrm>
            <a:off x="5366197" y="3553200"/>
            <a:ext cx="1862563" cy="2109898"/>
            <a:chOff x="5366197" y="3553200"/>
            <a:chExt cx="1862563" cy="2109898"/>
          </a:xfrm>
        </p:grpSpPr>
        <p:sp>
          <p:nvSpPr>
            <p:cNvPr id="58" name="TextBox 28">
              <a:extLst>
                <a:ext uri="{FF2B5EF4-FFF2-40B4-BE49-F238E27FC236}">
                  <a16:creationId xmlns:a16="http://schemas.microsoft.com/office/drawing/2014/main" id="{0E9041A9-CA6A-6431-901A-A53C5B18A2B3}"/>
                </a:ext>
              </a:extLst>
            </p:cNvPr>
            <p:cNvSpPr txBox="1"/>
            <p:nvPr/>
          </p:nvSpPr>
          <p:spPr>
            <a:xfrm>
              <a:off x="5788760" y="4480978"/>
              <a:ext cx="1440000" cy="750296"/>
            </a:xfrm>
            <a:prstGeom prst="rect">
              <a:avLst/>
            </a:prstGeom>
            <a:noFill/>
          </p:spPr>
          <p:txBody>
            <a:bodyPr wrap="square" lIns="97200" tIns="97200" rIns="97200" bIns="97200" rtlCol="0" anchor="b">
              <a:spAutoFit/>
            </a:bodyPr>
            <a:lstStyle/>
            <a:p>
              <a:pPr algn="l"/>
              <a:r>
                <a:rPr lang="da-DK" sz="1200" dirty="0">
                  <a:solidFill>
                    <a:schemeClr val="accent1"/>
                  </a:solidFill>
                </a:rPr>
                <a:t>Du kan indsætte en kort beskrivelse her</a:t>
              </a:r>
            </a:p>
          </p:txBody>
        </p:sp>
        <p:grpSp>
          <p:nvGrpSpPr>
            <p:cNvPr id="14" name="Group 13">
              <a:extLst>
                <a:ext uri="{FF2B5EF4-FFF2-40B4-BE49-F238E27FC236}">
                  <a16:creationId xmlns:a16="http://schemas.microsoft.com/office/drawing/2014/main" id="{9CD811E1-3A70-9CEE-991B-4B2CFF6CE8DC}"/>
                </a:ext>
              </a:extLst>
            </p:cNvPr>
            <p:cNvGrpSpPr/>
            <p:nvPr/>
          </p:nvGrpSpPr>
          <p:grpSpPr>
            <a:xfrm>
              <a:off x="5366197" y="3553200"/>
              <a:ext cx="646423" cy="2109898"/>
              <a:chOff x="5366197" y="3553200"/>
              <a:chExt cx="646423" cy="2109898"/>
            </a:xfrm>
          </p:grpSpPr>
          <p:sp>
            <p:nvSpPr>
              <p:cNvPr id="61" name="Text Placeholder 5">
                <a:extLst>
                  <a:ext uri="{FF2B5EF4-FFF2-40B4-BE49-F238E27FC236}">
                    <a16:creationId xmlns:a16="http://schemas.microsoft.com/office/drawing/2014/main" id="{06189378-3BBF-3009-91EE-97E3B3850D94}"/>
                  </a:ext>
                </a:extLst>
              </p:cNvPr>
              <p:cNvSpPr txBox="1">
                <a:spLocks/>
              </p:cNvSpPr>
              <p:nvPr/>
            </p:nvSpPr>
            <p:spPr>
              <a:xfrm>
                <a:off x="5366197" y="5245200"/>
                <a:ext cx="646423" cy="417898"/>
              </a:xfrm>
              <a:prstGeom prst="rect">
                <a:avLst/>
              </a:prstGeom>
            </p:spPr>
            <p:txBody>
              <a:bodyPr wrap="none" lIns="97200" tIns="97200" rIns="97200" bIns="97200">
                <a:spAutoFit/>
              </a:bodyPr>
              <a:lstStyle>
                <a:lvl1pPr marL="176213" indent="-176213" algn="l" defTabSz="914400" rtl="0" eaLnBrk="1" latinLnBrk="0" hangingPunct="1">
                  <a:lnSpc>
                    <a:spcPct val="12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kern="1200" spc="-1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gn="ctr"/>
                <a:r>
                  <a:rPr lang="da-DK" dirty="0">
                    <a:solidFill>
                      <a:schemeClr val="accent1"/>
                    </a:solidFill>
                  </a:rPr>
                  <a:t>2017</a:t>
                </a:r>
              </a:p>
            </p:txBody>
          </p:sp>
          <p:cxnSp>
            <p:nvCxnSpPr>
              <p:cNvPr id="81" name="Straight Connector 31">
                <a:extLst>
                  <a:ext uri="{FF2B5EF4-FFF2-40B4-BE49-F238E27FC236}">
                    <a16:creationId xmlns:a16="http://schemas.microsoft.com/office/drawing/2014/main" id="{1EF081C4-415A-0CA6-F719-3303EA867208}"/>
                  </a:ext>
                </a:extLst>
              </p:cNvPr>
              <p:cNvCxnSpPr>
                <a:cxnSpLocks/>
                <a:stCxn id="82" idx="4"/>
              </p:cNvCxnSpPr>
              <p:nvPr/>
            </p:nvCxnSpPr>
            <p:spPr>
              <a:xfrm>
                <a:off x="5689408" y="3747600"/>
                <a:ext cx="1" cy="149760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82" name="Oval 32">
                <a:extLst>
                  <a:ext uri="{FF2B5EF4-FFF2-40B4-BE49-F238E27FC236}">
                    <a16:creationId xmlns:a16="http://schemas.microsoft.com/office/drawing/2014/main" id="{3823708C-104A-ADA1-DB47-BF60725C9CA6}"/>
                  </a:ext>
                </a:extLst>
              </p:cNvPr>
              <p:cNvSpPr>
                <a:spLocks noChangeAspect="1"/>
              </p:cNvSpPr>
              <p:nvPr/>
            </p:nvSpPr>
            <p:spPr>
              <a:xfrm>
                <a:off x="5592208" y="3553200"/>
                <a:ext cx="194400" cy="19440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noAutofit/>
              </a:bodyPr>
              <a:lstStyle/>
              <a:p>
                <a:pPr algn="l"/>
                <a:endParaRPr lang="da-DK" sz="1200" dirty="0">
                  <a:solidFill>
                    <a:schemeClr val="accent1"/>
                  </a:solidFill>
                </a:endParaRPr>
              </a:p>
            </p:txBody>
          </p:sp>
        </p:grpSp>
      </p:grpSp>
      <p:grpSp>
        <p:nvGrpSpPr>
          <p:cNvPr id="49" name="Group 48">
            <a:extLst>
              <a:ext uri="{FF2B5EF4-FFF2-40B4-BE49-F238E27FC236}">
                <a16:creationId xmlns:a16="http://schemas.microsoft.com/office/drawing/2014/main" id="{BFA59FE6-F67D-3D67-FA6F-1F1F860E036A}"/>
              </a:ext>
            </a:extLst>
          </p:cNvPr>
          <p:cNvGrpSpPr/>
          <p:nvPr/>
        </p:nvGrpSpPr>
        <p:grpSpPr>
          <a:xfrm>
            <a:off x="6987205" y="3553200"/>
            <a:ext cx="1862563" cy="2109898"/>
            <a:chOff x="6987205" y="3553200"/>
            <a:chExt cx="1862563" cy="2109898"/>
          </a:xfrm>
        </p:grpSpPr>
        <p:sp>
          <p:nvSpPr>
            <p:cNvPr id="63" name="TextBox 34">
              <a:extLst>
                <a:ext uri="{FF2B5EF4-FFF2-40B4-BE49-F238E27FC236}">
                  <a16:creationId xmlns:a16="http://schemas.microsoft.com/office/drawing/2014/main" id="{A7BCA346-E5D6-CD9C-6BF0-13FA4B566781}"/>
                </a:ext>
              </a:extLst>
            </p:cNvPr>
            <p:cNvSpPr txBox="1"/>
            <p:nvPr/>
          </p:nvSpPr>
          <p:spPr>
            <a:xfrm>
              <a:off x="7409768" y="4480978"/>
              <a:ext cx="1440000" cy="750296"/>
            </a:xfrm>
            <a:prstGeom prst="rect">
              <a:avLst/>
            </a:prstGeom>
            <a:noFill/>
          </p:spPr>
          <p:txBody>
            <a:bodyPr wrap="square" lIns="97200" tIns="97200" rIns="97200" bIns="97200" rtlCol="0" anchor="b">
              <a:spAutoFit/>
            </a:bodyPr>
            <a:lstStyle/>
            <a:p>
              <a:pPr algn="l"/>
              <a:r>
                <a:rPr lang="da-DK" sz="1200" dirty="0">
                  <a:solidFill>
                    <a:schemeClr val="accent1"/>
                  </a:solidFill>
                </a:rPr>
                <a:t>Du kan indsætte en kort beskrivelse her</a:t>
              </a:r>
            </a:p>
          </p:txBody>
        </p:sp>
        <p:grpSp>
          <p:nvGrpSpPr>
            <p:cNvPr id="16" name="Group 15">
              <a:extLst>
                <a:ext uri="{FF2B5EF4-FFF2-40B4-BE49-F238E27FC236}">
                  <a16:creationId xmlns:a16="http://schemas.microsoft.com/office/drawing/2014/main" id="{CECBE13C-4B97-08ED-784D-70192AB4D7DF}"/>
                </a:ext>
              </a:extLst>
            </p:cNvPr>
            <p:cNvGrpSpPr/>
            <p:nvPr/>
          </p:nvGrpSpPr>
          <p:grpSpPr>
            <a:xfrm>
              <a:off x="6987205" y="3553200"/>
              <a:ext cx="646423" cy="2109898"/>
              <a:chOff x="6987205" y="3553200"/>
              <a:chExt cx="646423" cy="2109898"/>
            </a:xfrm>
          </p:grpSpPr>
          <p:sp>
            <p:nvSpPr>
              <p:cNvPr id="64" name="Text Placeholder 5">
                <a:extLst>
                  <a:ext uri="{FF2B5EF4-FFF2-40B4-BE49-F238E27FC236}">
                    <a16:creationId xmlns:a16="http://schemas.microsoft.com/office/drawing/2014/main" id="{B8AE7D26-1778-3DE4-711F-92F888118C64}"/>
                  </a:ext>
                </a:extLst>
              </p:cNvPr>
              <p:cNvSpPr txBox="1">
                <a:spLocks/>
              </p:cNvSpPr>
              <p:nvPr/>
            </p:nvSpPr>
            <p:spPr>
              <a:xfrm>
                <a:off x="6987205" y="5245200"/>
                <a:ext cx="646423" cy="417898"/>
              </a:xfrm>
              <a:prstGeom prst="rect">
                <a:avLst/>
              </a:prstGeom>
            </p:spPr>
            <p:txBody>
              <a:bodyPr wrap="none" lIns="97200" tIns="97200" rIns="97200" bIns="97200">
                <a:spAutoFit/>
              </a:bodyPr>
              <a:lstStyle>
                <a:lvl1pPr marL="176213" indent="-176213" algn="l" defTabSz="914400" rtl="0" eaLnBrk="1" latinLnBrk="0" hangingPunct="1">
                  <a:lnSpc>
                    <a:spcPct val="12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kern="1200" spc="-1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gn="ctr"/>
                <a:r>
                  <a:rPr lang="da-DK" dirty="0">
                    <a:solidFill>
                      <a:schemeClr val="accent1"/>
                    </a:solidFill>
                  </a:rPr>
                  <a:t>2019</a:t>
                </a:r>
              </a:p>
            </p:txBody>
          </p:sp>
          <p:cxnSp>
            <p:nvCxnSpPr>
              <p:cNvPr id="83" name="Straight Connector 36">
                <a:extLst>
                  <a:ext uri="{FF2B5EF4-FFF2-40B4-BE49-F238E27FC236}">
                    <a16:creationId xmlns:a16="http://schemas.microsoft.com/office/drawing/2014/main" id="{01484F3C-F08C-C941-31F6-7518F9B9C295}"/>
                  </a:ext>
                </a:extLst>
              </p:cNvPr>
              <p:cNvCxnSpPr>
                <a:cxnSpLocks/>
                <a:stCxn id="84" idx="4"/>
              </p:cNvCxnSpPr>
              <p:nvPr/>
            </p:nvCxnSpPr>
            <p:spPr>
              <a:xfrm>
                <a:off x="7310416" y="3747600"/>
                <a:ext cx="0" cy="148480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84" name="Oval 37">
                <a:extLst>
                  <a:ext uri="{FF2B5EF4-FFF2-40B4-BE49-F238E27FC236}">
                    <a16:creationId xmlns:a16="http://schemas.microsoft.com/office/drawing/2014/main" id="{3AAA9C92-DFB5-FFF6-7AD4-CA15F83C2571}"/>
                  </a:ext>
                </a:extLst>
              </p:cNvPr>
              <p:cNvSpPr>
                <a:spLocks noChangeAspect="1"/>
              </p:cNvSpPr>
              <p:nvPr/>
            </p:nvSpPr>
            <p:spPr>
              <a:xfrm>
                <a:off x="7213216" y="3553200"/>
                <a:ext cx="194400" cy="19440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noAutofit/>
              </a:bodyPr>
              <a:lstStyle/>
              <a:p>
                <a:pPr algn="l"/>
                <a:endParaRPr lang="da-DK" sz="1200" dirty="0">
                  <a:solidFill>
                    <a:schemeClr val="accent1"/>
                  </a:solidFill>
                </a:endParaRPr>
              </a:p>
            </p:txBody>
          </p:sp>
        </p:grpSp>
      </p:grpSp>
      <p:grpSp>
        <p:nvGrpSpPr>
          <p:cNvPr id="52" name="Group 51">
            <a:extLst>
              <a:ext uri="{FF2B5EF4-FFF2-40B4-BE49-F238E27FC236}">
                <a16:creationId xmlns:a16="http://schemas.microsoft.com/office/drawing/2014/main" id="{AE503058-2D41-FBEA-4D30-FA8AF849DCA0}"/>
              </a:ext>
            </a:extLst>
          </p:cNvPr>
          <p:cNvGrpSpPr/>
          <p:nvPr/>
        </p:nvGrpSpPr>
        <p:grpSpPr>
          <a:xfrm>
            <a:off x="8618400" y="3553200"/>
            <a:ext cx="1857346" cy="2109898"/>
            <a:chOff x="8618400" y="3553200"/>
            <a:chExt cx="1857346" cy="2109898"/>
          </a:xfrm>
        </p:grpSpPr>
        <p:sp>
          <p:nvSpPr>
            <p:cNvPr id="62" name="TextBox 33">
              <a:extLst>
                <a:ext uri="{FF2B5EF4-FFF2-40B4-BE49-F238E27FC236}">
                  <a16:creationId xmlns:a16="http://schemas.microsoft.com/office/drawing/2014/main" id="{5AC2BA61-A800-040B-63F4-11D8EA17C902}"/>
                </a:ext>
              </a:extLst>
            </p:cNvPr>
            <p:cNvSpPr txBox="1"/>
            <p:nvPr/>
          </p:nvSpPr>
          <p:spPr>
            <a:xfrm>
              <a:off x="9035746" y="4480978"/>
              <a:ext cx="1440000" cy="750296"/>
            </a:xfrm>
            <a:prstGeom prst="rect">
              <a:avLst/>
            </a:prstGeom>
            <a:noFill/>
          </p:spPr>
          <p:txBody>
            <a:bodyPr wrap="square" lIns="97200" tIns="97200" rIns="97200" bIns="97200" rtlCol="0" anchor="b">
              <a:spAutoFit/>
            </a:bodyPr>
            <a:lstStyle/>
            <a:p>
              <a:pPr algn="l"/>
              <a:r>
                <a:rPr lang="da-DK" sz="1200" dirty="0">
                  <a:solidFill>
                    <a:schemeClr val="accent1"/>
                  </a:solidFill>
                </a:rPr>
                <a:t>Du kan indsætte en kort beskrivelse her</a:t>
              </a:r>
            </a:p>
          </p:txBody>
        </p:sp>
        <p:grpSp>
          <p:nvGrpSpPr>
            <p:cNvPr id="19" name="Group 18">
              <a:extLst>
                <a:ext uri="{FF2B5EF4-FFF2-40B4-BE49-F238E27FC236}">
                  <a16:creationId xmlns:a16="http://schemas.microsoft.com/office/drawing/2014/main" id="{77C1EA9B-C190-9B42-D842-EC5E3B75282B}"/>
                </a:ext>
              </a:extLst>
            </p:cNvPr>
            <p:cNvGrpSpPr/>
            <p:nvPr/>
          </p:nvGrpSpPr>
          <p:grpSpPr>
            <a:xfrm>
              <a:off x="8618400" y="3553200"/>
              <a:ext cx="646422" cy="2109898"/>
              <a:chOff x="8618400" y="3553200"/>
              <a:chExt cx="646422" cy="2109898"/>
            </a:xfrm>
          </p:grpSpPr>
          <p:sp>
            <p:nvSpPr>
              <p:cNvPr id="65" name="Text Placeholder 5">
                <a:extLst>
                  <a:ext uri="{FF2B5EF4-FFF2-40B4-BE49-F238E27FC236}">
                    <a16:creationId xmlns:a16="http://schemas.microsoft.com/office/drawing/2014/main" id="{BDFB39E6-7F5E-F3E0-94D5-003371A24FF7}"/>
                  </a:ext>
                </a:extLst>
              </p:cNvPr>
              <p:cNvSpPr txBox="1">
                <a:spLocks/>
              </p:cNvSpPr>
              <p:nvPr/>
            </p:nvSpPr>
            <p:spPr>
              <a:xfrm>
                <a:off x="8618400" y="5245200"/>
                <a:ext cx="646422" cy="417898"/>
              </a:xfrm>
              <a:prstGeom prst="rect">
                <a:avLst/>
              </a:prstGeom>
            </p:spPr>
            <p:txBody>
              <a:bodyPr wrap="none" lIns="97200" tIns="97200" rIns="97200" bIns="97200">
                <a:spAutoFit/>
              </a:bodyPr>
              <a:lstStyle>
                <a:lvl1pPr marL="176213" indent="-176213" algn="l" defTabSz="914400" rtl="0" eaLnBrk="1" latinLnBrk="0" hangingPunct="1">
                  <a:lnSpc>
                    <a:spcPct val="12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kern="1200" spc="-1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gn="ctr"/>
                <a:r>
                  <a:rPr lang="da-DK" dirty="0">
                    <a:solidFill>
                      <a:schemeClr val="accent1"/>
                    </a:solidFill>
                  </a:rPr>
                  <a:t>2021</a:t>
                </a:r>
              </a:p>
            </p:txBody>
          </p:sp>
          <p:cxnSp>
            <p:nvCxnSpPr>
              <p:cNvPr id="86" name="Straight Connector 41">
                <a:extLst>
                  <a:ext uri="{FF2B5EF4-FFF2-40B4-BE49-F238E27FC236}">
                    <a16:creationId xmlns:a16="http://schemas.microsoft.com/office/drawing/2014/main" id="{AB6A53DF-DEBA-2D8A-93ED-51C6CE67AF7B}"/>
                  </a:ext>
                </a:extLst>
              </p:cNvPr>
              <p:cNvCxnSpPr>
                <a:cxnSpLocks/>
                <a:stCxn id="87" idx="4"/>
              </p:cNvCxnSpPr>
              <p:nvPr/>
            </p:nvCxnSpPr>
            <p:spPr>
              <a:xfrm flipH="1">
                <a:off x="8941217" y="3747600"/>
                <a:ext cx="394" cy="149760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87" name="Oval 42">
                <a:extLst>
                  <a:ext uri="{FF2B5EF4-FFF2-40B4-BE49-F238E27FC236}">
                    <a16:creationId xmlns:a16="http://schemas.microsoft.com/office/drawing/2014/main" id="{DAB8A298-9BC5-6B09-9AD8-A618524C03EB}"/>
                  </a:ext>
                </a:extLst>
              </p:cNvPr>
              <p:cNvSpPr>
                <a:spLocks noChangeAspect="1"/>
              </p:cNvSpPr>
              <p:nvPr/>
            </p:nvSpPr>
            <p:spPr>
              <a:xfrm>
                <a:off x="8844411" y="3553200"/>
                <a:ext cx="194400" cy="19440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noAutofit/>
              </a:bodyPr>
              <a:lstStyle/>
              <a:p>
                <a:pPr algn="l"/>
                <a:endParaRPr lang="da-DK" sz="1200" dirty="0">
                  <a:solidFill>
                    <a:schemeClr val="accent1"/>
                  </a:solidFill>
                </a:endParaRPr>
              </a:p>
            </p:txBody>
          </p:sp>
        </p:grpSp>
      </p:grpSp>
      <p:grpSp>
        <p:nvGrpSpPr>
          <p:cNvPr id="51" name="Group 50">
            <a:extLst>
              <a:ext uri="{FF2B5EF4-FFF2-40B4-BE49-F238E27FC236}">
                <a16:creationId xmlns:a16="http://schemas.microsoft.com/office/drawing/2014/main" id="{E7C073D9-2E50-6E3F-AA7B-E6569EB35499}"/>
              </a:ext>
            </a:extLst>
          </p:cNvPr>
          <p:cNvGrpSpPr/>
          <p:nvPr/>
        </p:nvGrpSpPr>
        <p:grpSpPr>
          <a:xfrm>
            <a:off x="7785922" y="1609200"/>
            <a:ext cx="1870473" cy="2138400"/>
            <a:chOff x="7785922" y="1609200"/>
            <a:chExt cx="1870473" cy="2138400"/>
          </a:xfrm>
        </p:grpSpPr>
        <p:sp>
          <p:nvSpPr>
            <p:cNvPr id="67" name="TextBox 47">
              <a:extLst>
                <a:ext uri="{FF2B5EF4-FFF2-40B4-BE49-F238E27FC236}">
                  <a16:creationId xmlns:a16="http://schemas.microsoft.com/office/drawing/2014/main" id="{6193881A-83EF-0DFE-1CB0-BD3A599CCFC2}"/>
                </a:ext>
              </a:extLst>
            </p:cNvPr>
            <p:cNvSpPr txBox="1"/>
            <p:nvPr/>
          </p:nvSpPr>
          <p:spPr>
            <a:xfrm>
              <a:off x="8216395" y="2044806"/>
              <a:ext cx="1440000" cy="750296"/>
            </a:xfrm>
            <a:prstGeom prst="rect">
              <a:avLst/>
            </a:prstGeom>
            <a:noFill/>
          </p:spPr>
          <p:txBody>
            <a:bodyPr wrap="square" lIns="97200" tIns="97200" rIns="97200" bIns="97200" rtlCol="0">
              <a:spAutoFit/>
            </a:bodyPr>
            <a:lstStyle/>
            <a:p>
              <a:pPr algn="l"/>
              <a:r>
                <a:rPr lang="da-DK" sz="1200" dirty="0">
                  <a:solidFill>
                    <a:schemeClr val="accent1"/>
                  </a:solidFill>
                </a:rPr>
                <a:t>Du kan indsætte en kort beskrivelse her</a:t>
              </a:r>
            </a:p>
          </p:txBody>
        </p:sp>
        <p:grpSp>
          <p:nvGrpSpPr>
            <p:cNvPr id="17" name="Group 16">
              <a:extLst>
                <a:ext uri="{FF2B5EF4-FFF2-40B4-BE49-F238E27FC236}">
                  <a16:creationId xmlns:a16="http://schemas.microsoft.com/office/drawing/2014/main" id="{EFE0A73E-879E-98A4-963E-AA5C9B277D46}"/>
                </a:ext>
              </a:extLst>
            </p:cNvPr>
            <p:cNvGrpSpPr/>
            <p:nvPr/>
          </p:nvGrpSpPr>
          <p:grpSpPr>
            <a:xfrm>
              <a:off x="7785922" y="1609200"/>
              <a:ext cx="646423" cy="2138400"/>
              <a:chOff x="7785922" y="1609200"/>
              <a:chExt cx="646423" cy="2138400"/>
            </a:xfrm>
          </p:grpSpPr>
          <p:sp>
            <p:nvSpPr>
              <p:cNvPr id="68" name="Text Placeholder 5">
                <a:extLst>
                  <a:ext uri="{FF2B5EF4-FFF2-40B4-BE49-F238E27FC236}">
                    <a16:creationId xmlns:a16="http://schemas.microsoft.com/office/drawing/2014/main" id="{D5FB2766-69AF-44AD-4FF3-BC9373B4FF77}"/>
                  </a:ext>
                </a:extLst>
              </p:cNvPr>
              <p:cNvSpPr txBox="1">
                <a:spLocks/>
              </p:cNvSpPr>
              <p:nvPr/>
            </p:nvSpPr>
            <p:spPr>
              <a:xfrm>
                <a:off x="7785922" y="1609200"/>
                <a:ext cx="646423" cy="417898"/>
              </a:xfrm>
              <a:prstGeom prst="rect">
                <a:avLst/>
              </a:prstGeom>
            </p:spPr>
            <p:txBody>
              <a:bodyPr wrap="none" lIns="97200" tIns="97200" rIns="97200" bIns="97200">
                <a:spAutoFit/>
              </a:bodyPr>
              <a:lstStyle>
                <a:lvl1pPr marL="176213" indent="-176213" algn="l" defTabSz="914400" rtl="0" eaLnBrk="1" latinLnBrk="0" hangingPunct="1">
                  <a:lnSpc>
                    <a:spcPct val="12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kern="1200" spc="-1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gn="ctr"/>
                <a:r>
                  <a:rPr lang="da-DK" dirty="0">
                    <a:solidFill>
                      <a:schemeClr val="accent1"/>
                    </a:solidFill>
                  </a:rPr>
                  <a:t>2020</a:t>
                </a:r>
              </a:p>
            </p:txBody>
          </p:sp>
          <p:cxnSp>
            <p:nvCxnSpPr>
              <p:cNvPr id="90" name="Straight Connector 50">
                <a:extLst>
                  <a:ext uri="{FF2B5EF4-FFF2-40B4-BE49-F238E27FC236}">
                    <a16:creationId xmlns:a16="http://schemas.microsoft.com/office/drawing/2014/main" id="{7BA5B1F0-C3C0-9447-4997-552DB1DCFD6A}"/>
                  </a:ext>
                </a:extLst>
              </p:cNvPr>
              <p:cNvCxnSpPr>
                <a:cxnSpLocks/>
                <a:stCxn id="68" idx="2"/>
                <a:endCxn id="91" idx="0"/>
              </p:cNvCxnSpPr>
              <p:nvPr/>
            </p:nvCxnSpPr>
            <p:spPr>
              <a:xfrm flipH="1">
                <a:off x="8109133" y="2027098"/>
                <a:ext cx="1" cy="1526102"/>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91" name="Oval 51">
                <a:extLst>
                  <a:ext uri="{FF2B5EF4-FFF2-40B4-BE49-F238E27FC236}">
                    <a16:creationId xmlns:a16="http://schemas.microsoft.com/office/drawing/2014/main" id="{C99E1FFF-C4DD-B4ED-4179-C05962E8E83C}"/>
                  </a:ext>
                </a:extLst>
              </p:cNvPr>
              <p:cNvSpPr>
                <a:spLocks noChangeAspect="1"/>
              </p:cNvSpPr>
              <p:nvPr/>
            </p:nvSpPr>
            <p:spPr>
              <a:xfrm>
                <a:off x="8011933" y="3553200"/>
                <a:ext cx="194400" cy="19440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noAutofit/>
              </a:bodyPr>
              <a:lstStyle/>
              <a:p>
                <a:pPr algn="l"/>
                <a:endParaRPr lang="da-DK" sz="1200" dirty="0">
                  <a:solidFill>
                    <a:schemeClr val="accent1"/>
                  </a:solidFill>
                </a:endParaRPr>
              </a:p>
            </p:txBody>
          </p:sp>
        </p:grpSp>
      </p:grpSp>
      <p:grpSp>
        <p:nvGrpSpPr>
          <p:cNvPr id="53" name="Group 52">
            <a:extLst>
              <a:ext uri="{FF2B5EF4-FFF2-40B4-BE49-F238E27FC236}">
                <a16:creationId xmlns:a16="http://schemas.microsoft.com/office/drawing/2014/main" id="{5E32C599-401E-DA57-73DA-61411AB1243B}"/>
              </a:ext>
            </a:extLst>
          </p:cNvPr>
          <p:cNvGrpSpPr/>
          <p:nvPr/>
        </p:nvGrpSpPr>
        <p:grpSpPr>
          <a:xfrm>
            <a:off x="9437226" y="1609200"/>
            <a:ext cx="1870473" cy="2138400"/>
            <a:chOff x="9437226" y="1609200"/>
            <a:chExt cx="1870473" cy="2138400"/>
          </a:xfrm>
        </p:grpSpPr>
        <p:sp>
          <p:nvSpPr>
            <p:cNvPr id="69" name="TextBox 52">
              <a:extLst>
                <a:ext uri="{FF2B5EF4-FFF2-40B4-BE49-F238E27FC236}">
                  <a16:creationId xmlns:a16="http://schemas.microsoft.com/office/drawing/2014/main" id="{B21D0437-B630-0198-AB90-1C884F229167}"/>
                </a:ext>
              </a:extLst>
            </p:cNvPr>
            <p:cNvSpPr txBox="1"/>
            <p:nvPr/>
          </p:nvSpPr>
          <p:spPr>
            <a:xfrm>
              <a:off x="9867699" y="2044806"/>
              <a:ext cx="1440000" cy="750296"/>
            </a:xfrm>
            <a:prstGeom prst="rect">
              <a:avLst/>
            </a:prstGeom>
            <a:noFill/>
          </p:spPr>
          <p:txBody>
            <a:bodyPr wrap="square" lIns="97200" tIns="97200" rIns="97200" bIns="97200" rtlCol="0">
              <a:spAutoFit/>
            </a:bodyPr>
            <a:lstStyle/>
            <a:p>
              <a:pPr algn="l"/>
              <a:r>
                <a:rPr lang="da-DK" sz="1200" dirty="0">
                  <a:solidFill>
                    <a:schemeClr val="accent1"/>
                  </a:solidFill>
                </a:rPr>
                <a:t>Du kan indsætte en kort beskrivelse her</a:t>
              </a:r>
            </a:p>
          </p:txBody>
        </p:sp>
        <p:grpSp>
          <p:nvGrpSpPr>
            <p:cNvPr id="32" name="Group 31">
              <a:extLst>
                <a:ext uri="{FF2B5EF4-FFF2-40B4-BE49-F238E27FC236}">
                  <a16:creationId xmlns:a16="http://schemas.microsoft.com/office/drawing/2014/main" id="{2EE1ADAB-F7FC-D981-78DB-4138334A33A4}"/>
                </a:ext>
              </a:extLst>
            </p:cNvPr>
            <p:cNvGrpSpPr/>
            <p:nvPr/>
          </p:nvGrpSpPr>
          <p:grpSpPr>
            <a:xfrm>
              <a:off x="9437226" y="1609200"/>
              <a:ext cx="646422" cy="2138400"/>
              <a:chOff x="9437226" y="1609200"/>
              <a:chExt cx="646422" cy="2138400"/>
            </a:xfrm>
          </p:grpSpPr>
          <p:sp>
            <p:nvSpPr>
              <p:cNvPr id="70" name="Text Placeholder 5">
                <a:extLst>
                  <a:ext uri="{FF2B5EF4-FFF2-40B4-BE49-F238E27FC236}">
                    <a16:creationId xmlns:a16="http://schemas.microsoft.com/office/drawing/2014/main" id="{519D7D12-8FEB-3345-1163-781B7498F14B}"/>
                  </a:ext>
                </a:extLst>
              </p:cNvPr>
              <p:cNvSpPr txBox="1">
                <a:spLocks/>
              </p:cNvSpPr>
              <p:nvPr/>
            </p:nvSpPr>
            <p:spPr>
              <a:xfrm>
                <a:off x="9437226" y="1609200"/>
                <a:ext cx="646422" cy="417898"/>
              </a:xfrm>
              <a:prstGeom prst="rect">
                <a:avLst/>
              </a:prstGeom>
            </p:spPr>
            <p:txBody>
              <a:bodyPr wrap="none" lIns="97200" tIns="97200" rIns="97200" bIns="97200">
                <a:spAutoFit/>
              </a:bodyPr>
              <a:lstStyle>
                <a:lvl1pPr marL="176213" indent="-176213" algn="l" defTabSz="914400" rtl="0" eaLnBrk="1" latinLnBrk="0" hangingPunct="1">
                  <a:lnSpc>
                    <a:spcPct val="12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kern="1200" spc="-1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gn="ctr"/>
                <a:r>
                  <a:rPr lang="da-DK" dirty="0">
                    <a:solidFill>
                      <a:schemeClr val="accent1"/>
                    </a:solidFill>
                  </a:rPr>
                  <a:t>2022</a:t>
                </a:r>
              </a:p>
            </p:txBody>
          </p:sp>
          <p:cxnSp>
            <p:nvCxnSpPr>
              <p:cNvPr id="92" name="Straight Connector 55">
                <a:extLst>
                  <a:ext uri="{FF2B5EF4-FFF2-40B4-BE49-F238E27FC236}">
                    <a16:creationId xmlns:a16="http://schemas.microsoft.com/office/drawing/2014/main" id="{2A30612A-4B5C-97FE-1CB7-A935ACBFF776}"/>
                  </a:ext>
                </a:extLst>
              </p:cNvPr>
              <p:cNvCxnSpPr>
                <a:cxnSpLocks/>
                <a:endCxn id="93" idx="0"/>
              </p:cNvCxnSpPr>
              <p:nvPr/>
            </p:nvCxnSpPr>
            <p:spPr>
              <a:xfrm>
                <a:off x="9760437" y="2032000"/>
                <a:ext cx="0" cy="152120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93" name="Oval 56">
                <a:extLst>
                  <a:ext uri="{FF2B5EF4-FFF2-40B4-BE49-F238E27FC236}">
                    <a16:creationId xmlns:a16="http://schemas.microsoft.com/office/drawing/2014/main" id="{E480F1E5-773D-44DB-F6C3-EEC27E426CEB}"/>
                  </a:ext>
                </a:extLst>
              </p:cNvPr>
              <p:cNvSpPr>
                <a:spLocks noChangeAspect="1"/>
              </p:cNvSpPr>
              <p:nvPr/>
            </p:nvSpPr>
            <p:spPr>
              <a:xfrm>
                <a:off x="9663237" y="3553200"/>
                <a:ext cx="194400" cy="19440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noAutofit/>
              </a:bodyPr>
              <a:lstStyle/>
              <a:p>
                <a:pPr algn="l"/>
                <a:endParaRPr lang="da-DK" sz="1200" dirty="0">
                  <a:solidFill>
                    <a:schemeClr val="accent1"/>
                  </a:solidFill>
                </a:endParaRPr>
              </a:p>
            </p:txBody>
          </p:sp>
        </p:grpSp>
      </p:grpSp>
      <p:grpSp>
        <p:nvGrpSpPr>
          <p:cNvPr id="48" name="Group 47">
            <a:extLst>
              <a:ext uri="{FF2B5EF4-FFF2-40B4-BE49-F238E27FC236}">
                <a16:creationId xmlns:a16="http://schemas.microsoft.com/office/drawing/2014/main" id="{60F9B7CC-3A2D-71D8-3F71-1B5D19D74BB4}"/>
              </a:ext>
            </a:extLst>
          </p:cNvPr>
          <p:cNvGrpSpPr/>
          <p:nvPr/>
        </p:nvGrpSpPr>
        <p:grpSpPr>
          <a:xfrm>
            <a:off x="6174000" y="1609200"/>
            <a:ext cx="1861059" cy="2138400"/>
            <a:chOff x="6174000" y="1609200"/>
            <a:chExt cx="1861059" cy="2138400"/>
          </a:xfrm>
        </p:grpSpPr>
        <p:sp>
          <p:nvSpPr>
            <p:cNvPr id="66" name="TextBox 43">
              <a:extLst>
                <a:ext uri="{FF2B5EF4-FFF2-40B4-BE49-F238E27FC236}">
                  <a16:creationId xmlns:a16="http://schemas.microsoft.com/office/drawing/2014/main" id="{62639F6E-1BE8-F184-A8DD-0433733764D5}"/>
                </a:ext>
              </a:extLst>
            </p:cNvPr>
            <p:cNvSpPr txBox="1"/>
            <p:nvPr/>
          </p:nvSpPr>
          <p:spPr>
            <a:xfrm>
              <a:off x="6595059" y="2044806"/>
              <a:ext cx="1440000" cy="750296"/>
            </a:xfrm>
            <a:prstGeom prst="rect">
              <a:avLst/>
            </a:prstGeom>
            <a:noFill/>
          </p:spPr>
          <p:txBody>
            <a:bodyPr wrap="square" lIns="97200" tIns="97200" rIns="97200" bIns="97200" rtlCol="0">
              <a:spAutoFit/>
            </a:bodyPr>
            <a:lstStyle/>
            <a:p>
              <a:pPr algn="l"/>
              <a:r>
                <a:rPr lang="da-DK" sz="1200" dirty="0">
                  <a:solidFill>
                    <a:schemeClr val="accent1"/>
                  </a:solidFill>
                </a:rPr>
                <a:t>Du kan indsætte en kort beskrivelse her</a:t>
              </a:r>
            </a:p>
          </p:txBody>
        </p:sp>
        <p:grpSp>
          <p:nvGrpSpPr>
            <p:cNvPr id="15" name="Group 14">
              <a:extLst>
                <a:ext uri="{FF2B5EF4-FFF2-40B4-BE49-F238E27FC236}">
                  <a16:creationId xmlns:a16="http://schemas.microsoft.com/office/drawing/2014/main" id="{81C60CB2-7494-8A99-ECD1-F6BE69FF68E5}"/>
                </a:ext>
              </a:extLst>
            </p:cNvPr>
            <p:cNvGrpSpPr/>
            <p:nvPr/>
          </p:nvGrpSpPr>
          <p:grpSpPr>
            <a:xfrm>
              <a:off x="6174000" y="1609200"/>
              <a:ext cx="646423" cy="2138400"/>
              <a:chOff x="6174000" y="1609200"/>
              <a:chExt cx="646423" cy="2138400"/>
            </a:xfrm>
          </p:grpSpPr>
          <p:cxnSp>
            <p:nvCxnSpPr>
              <p:cNvPr id="88" name="Straight Connector 45">
                <a:extLst>
                  <a:ext uri="{FF2B5EF4-FFF2-40B4-BE49-F238E27FC236}">
                    <a16:creationId xmlns:a16="http://schemas.microsoft.com/office/drawing/2014/main" id="{C58314A1-D6FA-7AFA-DB4D-4A3A3ADB26AB}"/>
                  </a:ext>
                </a:extLst>
              </p:cNvPr>
              <p:cNvCxnSpPr>
                <a:cxnSpLocks/>
                <a:endCxn id="89" idx="0"/>
              </p:cNvCxnSpPr>
              <p:nvPr/>
            </p:nvCxnSpPr>
            <p:spPr>
              <a:xfrm>
                <a:off x="6496817" y="2027098"/>
                <a:ext cx="394" cy="1526102"/>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89" name="Oval 46">
                <a:extLst>
                  <a:ext uri="{FF2B5EF4-FFF2-40B4-BE49-F238E27FC236}">
                    <a16:creationId xmlns:a16="http://schemas.microsoft.com/office/drawing/2014/main" id="{D00C66FF-0489-61C2-68CE-BD567F11A59C}"/>
                  </a:ext>
                </a:extLst>
              </p:cNvPr>
              <p:cNvSpPr>
                <a:spLocks noChangeAspect="1"/>
              </p:cNvSpPr>
              <p:nvPr/>
            </p:nvSpPr>
            <p:spPr>
              <a:xfrm>
                <a:off x="6400011" y="3553200"/>
                <a:ext cx="194400" cy="19440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noAutofit/>
              </a:bodyPr>
              <a:lstStyle/>
              <a:p>
                <a:pPr algn="l"/>
                <a:endParaRPr lang="da-DK" sz="1200" dirty="0">
                  <a:solidFill>
                    <a:schemeClr val="accent1"/>
                  </a:solidFill>
                </a:endParaRPr>
              </a:p>
            </p:txBody>
          </p:sp>
          <p:sp>
            <p:nvSpPr>
              <p:cNvPr id="94" name="Text Placeholder 5">
                <a:extLst>
                  <a:ext uri="{FF2B5EF4-FFF2-40B4-BE49-F238E27FC236}">
                    <a16:creationId xmlns:a16="http://schemas.microsoft.com/office/drawing/2014/main" id="{A57CE61E-6B30-C002-164E-7D7775A13919}"/>
                  </a:ext>
                </a:extLst>
              </p:cNvPr>
              <p:cNvSpPr txBox="1">
                <a:spLocks/>
              </p:cNvSpPr>
              <p:nvPr/>
            </p:nvSpPr>
            <p:spPr>
              <a:xfrm>
                <a:off x="6174000" y="1609200"/>
                <a:ext cx="646423" cy="417898"/>
              </a:xfrm>
              <a:prstGeom prst="rect">
                <a:avLst/>
              </a:prstGeom>
            </p:spPr>
            <p:txBody>
              <a:bodyPr wrap="none" lIns="97200" tIns="97200" rIns="97200" bIns="97200">
                <a:spAutoFit/>
              </a:bodyPr>
              <a:lstStyle>
                <a:lvl1pPr marL="176213" indent="-176213" algn="l" defTabSz="914400" rtl="0" eaLnBrk="1" latinLnBrk="0" hangingPunct="1">
                  <a:lnSpc>
                    <a:spcPct val="12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kern="1200" spc="-1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gn="ctr"/>
                <a:r>
                  <a:rPr lang="da-DK" dirty="0">
                    <a:solidFill>
                      <a:schemeClr val="accent1"/>
                    </a:solidFill>
                  </a:rPr>
                  <a:t>2018</a:t>
                </a:r>
              </a:p>
            </p:txBody>
          </p:sp>
        </p:grpSp>
      </p:grpSp>
      <p:sp>
        <p:nvSpPr>
          <p:cNvPr id="3" name="Pladsholder til slidenummer 2">
            <a:extLst>
              <a:ext uri="{FF2B5EF4-FFF2-40B4-BE49-F238E27FC236}">
                <a16:creationId xmlns:a16="http://schemas.microsoft.com/office/drawing/2014/main" id="{7989DFAF-470B-32AE-4C25-08E574E9E065}"/>
              </a:ext>
            </a:extLst>
          </p:cNvPr>
          <p:cNvSpPr>
            <a:spLocks noGrp="1"/>
          </p:cNvSpPr>
          <p:nvPr>
            <p:ph type="sldNum" sz="quarter" idx="12"/>
          </p:nvPr>
        </p:nvSpPr>
        <p:spPr/>
        <p:txBody>
          <a:bodyPr/>
          <a:lstStyle/>
          <a:p>
            <a:fld id="{24C8C45C-947F-4981-8B3F-4F32E973C901}" type="slidenum">
              <a:rPr lang="da-DK" smtClean="0"/>
              <a:pPr/>
              <a:t>50</a:t>
            </a:fld>
            <a:endParaRPr lang="da-DK" dirty="0"/>
          </a:p>
        </p:txBody>
      </p:sp>
    </p:spTree>
    <p:extLst>
      <p:ext uri="{BB962C8B-B14F-4D97-AF65-F5344CB8AC3E}">
        <p14:creationId xmlns:p14="http://schemas.microsoft.com/office/powerpoint/2010/main" val="1352264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7B6EEE-79A0-F1BF-CB9C-8D90C0312AF6}"/>
              </a:ext>
            </a:extLst>
          </p:cNvPr>
          <p:cNvSpPr>
            <a:spLocks noGrp="1"/>
          </p:cNvSpPr>
          <p:nvPr>
            <p:ph type="title"/>
          </p:nvPr>
        </p:nvSpPr>
        <p:spPr/>
        <p:txBody>
          <a:bodyPr/>
          <a:lstStyle/>
          <a:p>
            <a:r>
              <a:rPr lang="da-DK" dirty="0"/>
              <a:t>Simpel trin for trin </a:t>
            </a:r>
            <a:r>
              <a:rPr lang="da-DK" b="0" dirty="0"/>
              <a:t>(markér ikon, streg og kugle for at skifte farve)</a:t>
            </a:r>
            <a:endParaRPr lang="da-DK" b="0" dirty="0">
              <a:solidFill>
                <a:schemeClr val="accent3"/>
              </a:solidFill>
            </a:endParaRPr>
          </a:p>
        </p:txBody>
      </p:sp>
      <p:cxnSp>
        <p:nvCxnSpPr>
          <p:cNvPr id="3" name="Straight Connector 4">
            <a:extLst>
              <a:ext uri="{FF2B5EF4-FFF2-40B4-BE49-F238E27FC236}">
                <a16:creationId xmlns:a16="http://schemas.microsoft.com/office/drawing/2014/main" id="{B9C37AFC-6F5A-6787-4BCA-4B733CE93BB2}"/>
              </a:ext>
            </a:extLst>
          </p:cNvPr>
          <p:cNvCxnSpPr>
            <a:cxnSpLocks noChangeAspect="1"/>
            <a:stCxn id="27" idx="6"/>
            <a:endCxn id="31" idx="2"/>
          </p:cNvCxnSpPr>
          <p:nvPr/>
        </p:nvCxnSpPr>
        <p:spPr>
          <a:xfrm>
            <a:off x="1010495" y="3328200"/>
            <a:ext cx="9548400" cy="0"/>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5AFB998A-AB42-B1D7-0EE9-8D587947BDEC}"/>
              </a:ext>
            </a:extLst>
          </p:cNvPr>
          <p:cNvGrpSpPr/>
          <p:nvPr/>
        </p:nvGrpSpPr>
        <p:grpSpPr>
          <a:xfrm>
            <a:off x="561731" y="2430675"/>
            <a:ext cx="692326" cy="1606616"/>
            <a:chOff x="561731" y="2430675"/>
            <a:chExt cx="692326" cy="1606616"/>
          </a:xfrm>
        </p:grpSpPr>
        <p:pic>
          <p:nvPicPr>
            <p:cNvPr id="12" name="Grafik 11">
              <a:extLst>
                <a:ext uri="{FF2B5EF4-FFF2-40B4-BE49-F238E27FC236}">
                  <a16:creationId xmlns:a16="http://schemas.microsoft.com/office/drawing/2014/main" id="{3AAFBFF1-B9A2-729F-1645-805BCB7910F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61731" y="2430675"/>
              <a:ext cx="692326" cy="692326"/>
            </a:xfrm>
            <a:prstGeom prst="rect">
              <a:avLst/>
            </a:prstGeom>
          </p:spPr>
        </p:pic>
        <p:sp>
          <p:nvSpPr>
            <p:cNvPr id="8" name="Text Placeholder 7">
              <a:extLst>
                <a:ext uri="{FF2B5EF4-FFF2-40B4-BE49-F238E27FC236}">
                  <a16:creationId xmlns:a16="http://schemas.microsoft.com/office/drawing/2014/main" id="{57D02D4E-686C-C0BC-20AA-A51A767FB85B}"/>
                </a:ext>
              </a:extLst>
            </p:cNvPr>
            <p:cNvSpPr txBox="1">
              <a:spLocks/>
            </p:cNvSpPr>
            <p:nvPr/>
          </p:nvSpPr>
          <p:spPr>
            <a:xfrm>
              <a:off x="688444" y="3791070"/>
              <a:ext cx="438903" cy="246221"/>
            </a:xfrm>
            <a:prstGeom prst="rect">
              <a:avLst/>
            </a:prstGeom>
          </p:spPr>
          <p:txBody>
            <a:bodyPr wrap="none" lIns="0" tIns="0" rIns="0" bIns="0">
              <a:spAutoFit/>
            </a:bodyPr>
            <a:lstStyle>
              <a:lvl1pPr marL="176213" indent="-176213" algn="l" defTabSz="914400" rtl="0" eaLnBrk="1" latinLnBrk="0" hangingPunct="1">
                <a:lnSpc>
                  <a:spcPct val="10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b="0" kern="1200" spc="-1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a-DK" dirty="0">
                  <a:solidFill>
                    <a:schemeClr val="accent1"/>
                  </a:solidFill>
                </a:rPr>
                <a:t>Børn</a:t>
              </a:r>
            </a:p>
          </p:txBody>
        </p:sp>
        <p:sp>
          <p:nvSpPr>
            <p:cNvPr id="27" name="Oval 5">
              <a:extLst>
                <a:ext uri="{FF2B5EF4-FFF2-40B4-BE49-F238E27FC236}">
                  <a16:creationId xmlns:a16="http://schemas.microsoft.com/office/drawing/2014/main" id="{547EA8C0-368F-4997-F24E-51493BDE58C1}"/>
                </a:ext>
              </a:extLst>
            </p:cNvPr>
            <p:cNvSpPr>
              <a:spLocks noChangeAspect="1"/>
            </p:cNvSpPr>
            <p:nvPr/>
          </p:nvSpPr>
          <p:spPr>
            <a:xfrm>
              <a:off x="805295" y="3225600"/>
              <a:ext cx="205200" cy="2052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noAutofit/>
            </a:bodyPr>
            <a:lstStyle/>
            <a:p>
              <a:pPr algn="l"/>
              <a:endParaRPr lang="da-DK" sz="1200" dirty="0">
                <a:solidFill>
                  <a:schemeClr val="accent1"/>
                </a:solidFill>
              </a:endParaRPr>
            </a:p>
          </p:txBody>
        </p:sp>
      </p:grpSp>
      <p:sp>
        <p:nvSpPr>
          <p:cNvPr id="5" name="Pladsholder til slidenummer 4">
            <a:extLst>
              <a:ext uri="{FF2B5EF4-FFF2-40B4-BE49-F238E27FC236}">
                <a16:creationId xmlns:a16="http://schemas.microsoft.com/office/drawing/2014/main" id="{E6BF956D-0897-33FD-C0D8-B36EE7E1D631}"/>
              </a:ext>
            </a:extLst>
          </p:cNvPr>
          <p:cNvSpPr>
            <a:spLocks noGrp="1"/>
          </p:cNvSpPr>
          <p:nvPr>
            <p:ph type="sldNum" sz="quarter" idx="12"/>
          </p:nvPr>
        </p:nvSpPr>
        <p:spPr/>
        <p:txBody>
          <a:bodyPr/>
          <a:lstStyle/>
          <a:p>
            <a:fld id="{24C8C45C-947F-4981-8B3F-4F32E973C901}" type="slidenum">
              <a:rPr lang="da-DK" smtClean="0"/>
              <a:pPr/>
              <a:t>51</a:t>
            </a:fld>
            <a:endParaRPr lang="da-DK" dirty="0"/>
          </a:p>
        </p:txBody>
      </p:sp>
      <p:grpSp>
        <p:nvGrpSpPr>
          <p:cNvPr id="9" name="Group 8">
            <a:extLst>
              <a:ext uri="{FF2B5EF4-FFF2-40B4-BE49-F238E27FC236}">
                <a16:creationId xmlns:a16="http://schemas.microsoft.com/office/drawing/2014/main" id="{B3274862-7068-B139-1E83-582553975443}"/>
              </a:ext>
            </a:extLst>
          </p:cNvPr>
          <p:cNvGrpSpPr/>
          <p:nvPr/>
        </p:nvGrpSpPr>
        <p:grpSpPr>
          <a:xfrm>
            <a:off x="5186028" y="2493579"/>
            <a:ext cx="1178849" cy="1543712"/>
            <a:chOff x="5186028" y="2493579"/>
            <a:chExt cx="1178849" cy="1543712"/>
          </a:xfrm>
        </p:grpSpPr>
        <p:sp>
          <p:nvSpPr>
            <p:cNvPr id="15" name="Text Placeholder 7">
              <a:extLst>
                <a:ext uri="{FF2B5EF4-FFF2-40B4-BE49-F238E27FC236}">
                  <a16:creationId xmlns:a16="http://schemas.microsoft.com/office/drawing/2014/main" id="{F33157E8-A377-77D5-E726-6C594CB6082C}"/>
                </a:ext>
              </a:extLst>
            </p:cNvPr>
            <p:cNvSpPr txBox="1">
              <a:spLocks/>
            </p:cNvSpPr>
            <p:nvPr/>
          </p:nvSpPr>
          <p:spPr>
            <a:xfrm>
              <a:off x="5186028" y="3791070"/>
              <a:ext cx="1178849" cy="246221"/>
            </a:xfrm>
            <a:prstGeom prst="rect">
              <a:avLst/>
            </a:prstGeom>
          </p:spPr>
          <p:txBody>
            <a:bodyPr wrap="none" lIns="0" tIns="0" rIns="0" bIns="0">
              <a:spAutoFit/>
            </a:bodyPr>
            <a:lstStyle>
              <a:lvl1pPr marL="176213" indent="-176213" algn="l" defTabSz="914400" rtl="0" eaLnBrk="1" latinLnBrk="0" hangingPunct="1">
                <a:lnSpc>
                  <a:spcPct val="10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b="0" kern="1200" spc="-1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a-DK" dirty="0">
                  <a:solidFill>
                    <a:schemeClr val="accent1"/>
                  </a:solidFill>
                </a:rPr>
                <a:t>Undervisning</a:t>
              </a:r>
            </a:p>
          </p:txBody>
        </p:sp>
        <p:sp>
          <p:nvSpPr>
            <p:cNvPr id="29" name="Oval 20">
              <a:extLst>
                <a:ext uri="{FF2B5EF4-FFF2-40B4-BE49-F238E27FC236}">
                  <a16:creationId xmlns:a16="http://schemas.microsoft.com/office/drawing/2014/main" id="{225DFA92-A2BB-E7C1-7622-B56B3A211BEC}"/>
                </a:ext>
              </a:extLst>
            </p:cNvPr>
            <p:cNvSpPr>
              <a:spLocks noChangeAspect="1"/>
            </p:cNvSpPr>
            <p:nvPr/>
          </p:nvSpPr>
          <p:spPr>
            <a:xfrm>
              <a:off x="5672852" y="3225600"/>
              <a:ext cx="205200" cy="2052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noAutofit/>
            </a:bodyPr>
            <a:lstStyle/>
            <a:p>
              <a:pPr algn="l"/>
              <a:endParaRPr lang="da-DK" sz="1200" dirty="0">
                <a:solidFill>
                  <a:schemeClr val="accent1"/>
                </a:solidFill>
              </a:endParaRPr>
            </a:p>
          </p:txBody>
        </p:sp>
        <p:pic>
          <p:nvPicPr>
            <p:cNvPr id="14" name="Graphic 31">
              <a:extLst>
                <a:ext uri="{FF2B5EF4-FFF2-40B4-BE49-F238E27FC236}">
                  <a16:creationId xmlns:a16="http://schemas.microsoft.com/office/drawing/2014/main" id="{8AAF90BA-C98A-4BBF-382A-8C86AF7D085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p:blipFill>
          <p:spPr>
            <a:xfrm>
              <a:off x="5470651" y="2493579"/>
              <a:ext cx="609600" cy="609600"/>
            </a:xfrm>
            <a:prstGeom prst="rect">
              <a:avLst/>
            </a:prstGeom>
          </p:spPr>
        </p:pic>
      </p:grpSp>
      <p:grpSp>
        <p:nvGrpSpPr>
          <p:cNvPr id="10" name="Group 9">
            <a:extLst>
              <a:ext uri="{FF2B5EF4-FFF2-40B4-BE49-F238E27FC236}">
                <a16:creationId xmlns:a16="http://schemas.microsoft.com/office/drawing/2014/main" id="{99517329-B8EB-88C9-C5F7-75E7F9D1FA80}"/>
              </a:ext>
            </a:extLst>
          </p:cNvPr>
          <p:cNvGrpSpPr/>
          <p:nvPr/>
        </p:nvGrpSpPr>
        <p:grpSpPr>
          <a:xfrm>
            <a:off x="7803626" y="2493579"/>
            <a:ext cx="817211" cy="1543712"/>
            <a:chOff x="7803626" y="2493579"/>
            <a:chExt cx="817211" cy="1543712"/>
          </a:xfrm>
        </p:grpSpPr>
        <p:sp>
          <p:nvSpPr>
            <p:cNvPr id="13" name="Text Placeholder 7">
              <a:extLst>
                <a:ext uri="{FF2B5EF4-FFF2-40B4-BE49-F238E27FC236}">
                  <a16:creationId xmlns:a16="http://schemas.microsoft.com/office/drawing/2014/main" id="{C04D42B2-3A19-EBD2-A604-A2DA7203247F}"/>
                </a:ext>
              </a:extLst>
            </p:cNvPr>
            <p:cNvSpPr txBox="1">
              <a:spLocks/>
            </p:cNvSpPr>
            <p:nvPr/>
          </p:nvSpPr>
          <p:spPr>
            <a:xfrm>
              <a:off x="7803626" y="3791070"/>
              <a:ext cx="817211" cy="246221"/>
            </a:xfrm>
            <a:prstGeom prst="rect">
              <a:avLst/>
            </a:prstGeom>
          </p:spPr>
          <p:txBody>
            <a:bodyPr wrap="none" lIns="0" tIns="0" rIns="0" bIns="0">
              <a:spAutoFit/>
            </a:bodyPr>
            <a:lstStyle>
              <a:lvl1pPr marL="176213" indent="-176213" algn="l" defTabSz="914400" rtl="0" eaLnBrk="1" latinLnBrk="0" hangingPunct="1">
                <a:lnSpc>
                  <a:spcPct val="10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b="0" kern="1200" spc="-1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a-DK" dirty="0">
                  <a:solidFill>
                    <a:schemeClr val="accent1"/>
                  </a:solidFill>
                </a:rPr>
                <a:t>Udvikling</a:t>
              </a:r>
            </a:p>
          </p:txBody>
        </p:sp>
        <p:sp>
          <p:nvSpPr>
            <p:cNvPr id="30" name="Oval 21">
              <a:extLst>
                <a:ext uri="{FF2B5EF4-FFF2-40B4-BE49-F238E27FC236}">
                  <a16:creationId xmlns:a16="http://schemas.microsoft.com/office/drawing/2014/main" id="{0A260463-FBA9-8B11-799D-C39BF685DAA7}"/>
                </a:ext>
              </a:extLst>
            </p:cNvPr>
            <p:cNvSpPr>
              <a:spLocks noChangeAspect="1"/>
            </p:cNvSpPr>
            <p:nvPr/>
          </p:nvSpPr>
          <p:spPr>
            <a:xfrm>
              <a:off x="8109631" y="3225600"/>
              <a:ext cx="205200" cy="2052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noAutofit/>
            </a:bodyPr>
            <a:lstStyle/>
            <a:p>
              <a:pPr algn="l"/>
              <a:endParaRPr lang="da-DK" sz="1200" dirty="0">
                <a:solidFill>
                  <a:schemeClr val="accent1"/>
                </a:solidFill>
              </a:endParaRPr>
            </a:p>
          </p:txBody>
        </p:sp>
        <p:pic>
          <p:nvPicPr>
            <p:cNvPr id="16" name="Graphic 61">
              <a:extLst>
                <a:ext uri="{FF2B5EF4-FFF2-40B4-BE49-F238E27FC236}">
                  <a16:creationId xmlns:a16="http://schemas.microsoft.com/office/drawing/2014/main" id="{7CF3E54E-2B40-2B7C-B5AB-27A1DFB14B02}"/>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p:blipFill>
          <p:spPr>
            <a:xfrm>
              <a:off x="7902817" y="2493579"/>
              <a:ext cx="609600" cy="609600"/>
            </a:xfrm>
            <a:prstGeom prst="rect">
              <a:avLst/>
            </a:prstGeom>
          </p:spPr>
        </p:pic>
      </p:grpSp>
      <p:grpSp>
        <p:nvGrpSpPr>
          <p:cNvPr id="19" name="Group 18">
            <a:extLst>
              <a:ext uri="{FF2B5EF4-FFF2-40B4-BE49-F238E27FC236}">
                <a16:creationId xmlns:a16="http://schemas.microsoft.com/office/drawing/2014/main" id="{3A253286-D1D1-5DD8-5D45-E8AB0D3EE367}"/>
              </a:ext>
            </a:extLst>
          </p:cNvPr>
          <p:cNvGrpSpPr/>
          <p:nvPr/>
        </p:nvGrpSpPr>
        <p:grpSpPr>
          <a:xfrm>
            <a:off x="10356695" y="2493579"/>
            <a:ext cx="609600" cy="1543712"/>
            <a:chOff x="10356695" y="2493579"/>
            <a:chExt cx="609600" cy="1543712"/>
          </a:xfrm>
        </p:grpSpPr>
        <p:sp>
          <p:nvSpPr>
            <p:cNvPr id="17" name="Text Placeholder 7">
              <a:extLst>
                <a:ext uri="{FF2B5EF4-FFF2-40B4-BE49-F238E27FC236}">
                  <a16:creationId xmlns:a16="http://schemas.microsoft.com/office/drawing/2014/main" id="{8CE0CFB2-EDB8-B98D-38A4-5F21C18F3F68}"/>
                </a:ext>
              </a:extLst>
            </p:cNvPr>
            <p:cNvSpPr txBox="1">
              <a:spLocks/>
            </p:cNvSpPr>
            <p:nvPr/>
          </p:nvSpPr>
          <p:spPr>
            <a:xfrm>
              <a:off x="10498310" y="3791070"/>
              <a:ext cx="326371" cy="246221"/>
            </a:xfrm>
            <a:prstGeom prst="rect">
              <a:avLst/>
            </a:prstGeom>
          </p:spPr>
          <p:txBody>
            <a:bodyPr wrap="none" lIns="0" tIns="0" rIns="0" bIns="0">
              <a:spAutoFit/>
            </a:bodyPr>
            <a:lstStyle>
              <a:lvl1pPr marL="176213" indent="-176213" algn="l" defTabSz="914400" rtl="0" eaLnBrk="1" latinLnBrk="0" hangingPunct="1">
                <a:lnSpc>
                  <a:spcPct val="10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b="0" kern="1200" spc="-1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a-DK" dirty="0">
                  <a:solidFill>
                    <a:schemeClr val="accent1"/>
                  </a:solidFill>
                </a:rPr>
                <a:t>Job</a:t>
              </a:r>
            </a:p>
          </p:txBody>
        </p:sp>
        <p:sp>
          <p:nvSpPr>
            <p:cNvPr id="31" name="Oval 22">
              <a:extLst>
                <a:ext uri="{FF2B5EF4-FFF2-40B4-BE49-F238E27FC236}">
                  <a16:creationId xmlns:a16="http://schemas.microsoft.com/office/drawing/2014/main" id="{A2BCE645-926E-54BE-1A51-AD594B50572B}"/>
                </a:ext>
              </a:extLst>
            </p:cNvPr>
            <p:cNvSpPr>
              <a:spLocks noChangeAspect="1"/>
            </p:cNvSpPr>
            <p:nvPr/>
          </p:nvSpPr>
          <p:spPr>
            <a:xfrm>
              <a:off x="10558895" y="3225600"/>
              <a:ext cx="205200" cy="2052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noAutofit/>
            </a:bodyPr>
            <a:lstStyle/>
            <a:p>
              <a:pPr algn="l"/>
              <a:endParaRPr lang="da-DK" sz="1200" dirty="0">
                <a:solidFill>
                  <a:schemeClr val="accent1"/>
                </a:solidFill>
              </a:endParaRPr>
            </a:p>
          </p:txBody>
        </p:sp>
        <p:pic>
          <p:nvPicPr>
            <p:cNvPr id="18" name="Graphic 148">
              <a:extLst>
                <a:ext uri="{FF2B5EF4-FFF2-40B4-BE49-F238E27FC236}">
                  <a16:creationId xmlns:a16="http://schemas.microsoft.com/office/drawing/2014/main" id="{543E7394-9DF6-3B24-0B53-787091F0CC75}"/>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356695" y="2493579"/>
              <a:ext cx="609600" cy="609600"/>
            </a:xfrm>
            <a:prstGeom prst="rect">
              <a:avLst/>
            </a:prstGeom>
          </p:spPr>
        </p:pic>
      </p:grpSp>
      <p:grpSp>
        <p:nvGrpSpPr>
          <p:cNvPr id="7" name="Group 6">
            <a:extLst>
              <a:ext uri="{FF2B5EF4-FFF2-40B4-BE49-F238E27FC236}">
                <a16:creationId xmlns:a16="http://schemas.microsoft.com/office/drawing/2014/main" id="{736D6D53-34D4-A1A7-E39D-79ACC8D87983}"/>
              </a:ext>
            </a:extLst>
          </p:cNvPr>
          <p:cNvGrpSpPr/>
          <p:nvPr/>
        </p:nvGrpSpPr>
        <p:grpSpPr>
          <a:xfrm>
            <a:off x="3038504" y="2497350"/>
            <a:ext cx="609600" cy="1539941"/>
            <a:chOff x="3038504" y="2497350"/>
            <a:chExt cx="609600" cy="1539941"/>
          </a:xfrm>
        </p:grpSpPr>
        <p:sp>
          <p:nvSpPr>
            <p:cNvPr id="11" name="Text Placeholder 7">
              <a:extLst>
                <a:ext uri="{FF2B5EF4-FFF2-40B4-BE49-F238E27FC236}">
                  <a16:creationId xmlns:a16="http://schemas.microsoft.com/office/drawing/2014/main" id="{0C7E4B4E-5036-C87B-49B4-141EE548190B}"/>
                </a:ext>
              </a:extLst>
            </p:cNvPr>
            <p:cNvSpPr txBox="1">
              <a:spLocks/>
            </p:cNvSpPr>
            <p:nvPr/>
          </p:nvSpPr>
          <p:spPr>
            <a:xfrm>
              <a:off x="3087472" y="3791070"/>
              <a:ext cx="504946" cy="246221"/>
            </a:xfrm>
            <a:prstGeom prst="rect">
              <a:avLst/>
            </a:prstGeom>
          </p:spPr>
          <p:txBody>
            <a:bodyPr wrap="none" lIns="0" tIns="0" rIns="0" bIns="0">
              <a:spAutoFit/>
            </a:bodyPr>
            <a:lstStyle>
              <a:lvl1pPr marL="176213" indent="-176213" algn="l" defTabSz="914400" rtl="0" eaLnBrk="1" latinLnBrk="0" hangingPunct="1">
                <a:lnSpc>
                  <a:spcPct val="10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b="0" kern="1200" spc="-1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a-DK" dirty="0">
                  <a:solidFill>
                    <a:schemeClr val="accent1"/>
                  </a:solidFill>
                </a:rPr>
                <a:t>Skole</a:t>
              </a:r>
            </a:p>
          </p:txBody>
        </p:sp>
        <p:sp>
          <p:nvSpPr>
            <p:cNvPr id="28" name="Oval 8">
              <a:extLst>
                <a:ext uri="{FF2B5EF4-FFF2-40B4-BE49-F238E27FC236}">
                  <a16:creationId xmlns:a16="http://schemas.microsoft.com/office/drawing/2014/main" id="{CE44FD9B-4A35-29B2-72FA-F374C4C7C5CB}"/>
                </a:ext>
              </a:extLst>
            </p:cNvPr>
            <p:cNvSpPr>
              <a:spLocks noChangeAspect="1"/>
            </p:cNvSpPr>
            <p:nvPr/>
          </p:nvSpPr>
          <p:spPr>
            <a:xfrm>
              <a:off x="3237345" y="3225600"/>
              <a:ext cx="205200" cy="2052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noAutofit/>
            </a:bodyPr>
            <a:lstStyle/>
            <a:p>
              <a:pPr algn="l"/>
              <a:endParaRPr lang="da-DK" sz="1200" dirty="0">
                <a:solidFill>
                  <a:schemeClr val="accent1"/>
                </a:solidFill>
              </a:endParaRPr>
            </a:p>
          </p:txBody>
        </p:sp>
        <p:pic>
          <p:nvPicPr>
            <p:cNvPr id="20" name="Graphic 150">
              <a:extLst>
                <a:ext uri="{FF2B5EF4-FFF2-40B4-BE49-F238E27FC236}">
                  <a16:creationId xmlns:a16="http://schemas.microsoft.com/office/drawing/2014/main" id="{A0A30353-BBAA-DBFB-4DEF-DCD2AE4CD995}"/>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3038504" y="2497350"/>
              <a:ext cx="609600" cy="609600"/>
            </a:xfrm>
            <a:prstGeom prst="rect">
              <a:avLst/>
            </a:prstGeom>
          </p:spPr>
        </p:pic>
      </p:grpSp>
    </p:spTree>
    <p:extLst>
      <p:ext uri="{BB962C8B-B14F-4D97-AF65-F5344CB8AC3E}">
        <p14:creationId xmlns:p14="http://schemas.microsoft.com/office/powerpoint/2010/main" val="2399795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7B6EEE-79A0-F1BF-CB9C-8D90C0312AF6}"/>
              </a:ext>
            </a:extLst>
          </p:cNvPr>
          <p:cNvSpPr>
            <a:spLocks noGrp="1"/>
          </p:cNvSpPr>
          <p:nvPr>
            <p:ph type="title"/>
          </p:nvPr>
        </p:nvSpPr>
        <p:spPr/>
        <p:txBody>
          <a:bodyPr/>
          <a:lstStyle/>
          <a:p>
            <a:r>
              <a:rPr lang="da-DK" dirty="0">
                <a:solidFill>
                  <a:schemeClr val="accent1"/>
                </a:solidFill>
              </a:rPr>
              <a:t>Simpel trin for trin </a:t>
            </a:r>
            <a:r>
              <a:rPr lang="da-DK" b="0" dirty="0">
                <a:solidFill>
                  <a:schemeClr val="accent1"/>
                </a:solidFill>
              </a:rPr>
              <a:t>(markér ikon, streg og kugle for at skifte farve)</a:t>
            </a:r>
          </a:p>
        </p:txBody>
      </p:sp>
      <p:cxnSp>
        <p:nvCxnSpPr>
          <p:cNvPr id="3" name="Straight Connector 4">
            <a:extLst>
              <a:ext uri="{FF2B5EF4-FFF2-40B4-BE49-F238E27FC236}">
                <a16:creationId xmlns:a16="http://schemas.microsoft.com/office/drawing/2014/main" id="{F5FE0077-DA5B-9E8D-A8B0-83066669858C}"/>
              </a:ext>
            </a:extLst>
          </p:cNvPr>
          <p:cNvCxnSpPr>
            <a:cxnSpLocks/>
            <a:stCxn id="27" idx="6"/>
            <a:endCxn id="41" idx="2"/>
          </p:cNvCxnSpPr>
          <p:nvPr/>
        </p:nvCxnSpPr>
        <p:spPr>
          <a:xfrm>
            <a:off x="1010495" y="3328200"/>
            <a:ext cx="9548400" cy="0"/>
          </a:xfrm>
          <a:prstGeom prst="line">
            <a:avLst/>
          </a:prstGeom>
          <a:ln w="38100" cap="rnd">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 name="Pladsholder til slidenummer 4">
            <a:extLst>
              <a:ext uri="{FF2B5EF4-FFF2-40B4-BE49-F238E27FC236}">
                <a16:creationId xmlns:a16="http://schemas.microsoft.com/office/drawing/2014/main" id="{AC1B1BEA-A692-B13F-7BB0-6553FEAAF067}"/>
              </a:ext>
            </a:extLst>
          </p:cNvPr>
          <p:cNvSpPr>
            <a:spLocks noGrp="1"/>
          </p:cNvSpPr>
          <p:nvPr>
            <p:ph type="sldNum" sz="quarter" idx="12"/>
          </p:nvPr>
        </p:nvSpPr>
        <p:spPr/>
        <p:txBody>
          <a:bodyPr/>
          <a:lstStyle/>
          <a:p>
            <a:fld id="{24C8C45C-947F-4981-8B3F-4F32E973C901}" type="slidenum">
              <a:rPr lang="da-DK" smtClean="0"/>
              <a:pPr/>
              <a:t>52</a:t>
            </a:fld>
            <a:endParaRPr lang="da-DK" dirty="0"/>
          </a:p>
        </p:txBody>
      </p:sp>
      <p:grpSp>
        <p:nvGrpSpPr>
          <p:cNvPr id="11" name="Group 10">
            <a:extLst>
              <a:ext uri="{FF2B5EF4-FFF2-40B4-BE49-F238E27FC236}">
                <a16:creationId xmlns:a16="http://schemas.microsoft.com/office/drawing/2014/main" id="{62F2F51C-A25A-51A6-5FEC-27F96D9CD0D1}"/>
              </a:ext>
            </a:extLst>
          </p:cNvPr>
          <p:cNvGrpSpPr/>
          <p:nvPr/>
        </p:nvGrpSpPr>
        <p:grpSpPr>
          <a:xfrm>
            <a:off x="561731" y="2430675"/>
            <a:ext cx="692326" cy="1606616"/>
            <a:chOff x="561731" y="2430675"/>
            <a:chExt cx="692326" cy="1606616"/>
          </a:xfrm>
        </p:grpSpPr>
        <p:sp>
          <p:nvSpPr>
            <p:cNvPr id="27" name="Oval 5">
              <a:extLst>
                <a:ext uri="{FF2B5EF4-FFF2-40B4-BE49-F238E27FC236}">
                  <a16:creationId xmlns:a16="http://schemas.microsoft.com/office/drawing/2014/main" id="{6EC7FD3B-AEB9-E230-9B22-1348760EB3E9}"/>
                </a:ext>
              </a:extLst>
            </p:cNvPr>
            <p:cNvSpPr>
              <a:spLocks noChangeAspect="1"/>
            </p:cNvSpPr>
            <p:nvPr/>
          </p:nvSpPr>
          <p:spPr>
            <a:xfrm>
              <a:off x="805295" y="3225600"/>
              <a:ext cx="205200" cy="205200"/>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noAutofit/>
            </a:bodyPr>
            <a:lstStyle/>
            <a:p>
              <a:pPr algn="l"/>
              <a:endParaRPr lang="da-DK" sz="1200" dirty="0">
                <a:solidFill>
                  <a:schemeClr val="accent2"/>
                </a:solidFill>
              </a:endParaRPr>
            </a:p>
          </p:txBody>
        </p:sp>
        <p:sp>
          <p:nvSpPr>
            <p:cNvPr id="29" name="Text Placeholder 7">
              <a:extLst>
                <a:ext uri="{FF2B5EF4-FFF2-40B4-BE49-F238E27FC236}">
                  <a16:creationId xmlns:a16="http://schemas.microsoft.com/office/drawing/2014/main" id="{1E0DF081-6475-B2A2-AE12-F83815B8A309}"/>
                </a:ext>
              </a:extLst>
            </p:cNvPr>
            <p:cNvSpPr txBox="1">
              <a:spLocks/>
            </p:cNvSpPr>
            <p:nvPr/>
          </p:nvSpPr>
          <p:spPr>
            <a:xfrm>
              <a:off x="688444" y="3791070"/>
              <a:ext cx="438903" cy="246221"/>
            </a:xfrm>
            <a:prstGeom prst="rect">
              <a:avLst/>
            </a:prstGeom>
          </p:spPr>
          <p:txBody>
            <a:bodyPr wrap="none" lIns="0" tIns="0" rIns="0" bIns="0">
              <a:spAutoFit/>
            </a:bodyPr>
            <a:lstStyle>
              <a:lvl1pPr marL="176213" indent="-176213" algn="l" defTabSz="914400" rtl="0" eaLnBrk="1" latinLnBrk="0" hangingPunct="1">
                <a:lnSpc>
                  <a:spcPct val="10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b="0" kern="1200" spc="-1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a-DK" dirty="0">
                  <a:solidFill>
                    <a:schemeClr val="accent3"/>
                  </a:solidFill>
                </a:rPr>
                <a:t>Børn</a:t>
              </a:r>
            </a:p>
          </p:txBody>
        </p:sp>
        <p:pic>
          <p:nvPicPr>
            <p:cNvPr id="6" name="Grafik 5">
              <a:extLst>
                <a:ext uri="{FF2B5EF4-FFF2-40B4-BE49-F238E27FC236}">
                  <a16:creationId xmlns:a16="http://schemas.microsoft.com/office/drawing/2014/main" id="{4DB4C779-8E67-8913-9690-97CD923CE90B}"/>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61731" y="2430675"/>
              <a:ext cx="692326" cy="692326"/>
            </a:xfrm>
            <a:prstGeom prst="rect">
              <a:avLst/>
            </a:prstGeom>
          </p:spPr>
        </p:pic>
      </p:grpSp>
      <p:grpSp>
        <p:nvGrpSpPr>
          <p:cNvPr id="13" name="Group 12">
            <a:extLst>
              <a:ext uri="{FF2B5EF4-FFF2-40B4-BE49-F238E27FC236}">
                <a16:creationId xmlns:a16="http://schemas.microsoft.com/office/drawing/2014/main" id="{D658A211-1DAB-4F85-C399-2AD44B170A23}"/>
              </a:ext>
            </a:extLst>
          </p:cNvPr>
          <p:cNvGrpSpPr/>
          <p:nvPr/>
        </p:nvGrpSpPr>
        <p:grpSpPr>
          <a:xfrm>
            <a:off x="5186028" y="2493579"/>
            <a:ext cx="1178849" cy="1543712"/>
            <a:chOff x="5186028" y="2493579"/>
            <a:chExt cx="1178849" cy="1543712"/>
          </a:xfrm>
        </p:grpSpPr>
        <p:sp>
          <p:nvSpPr>
            <p:cNvPr id="36" name="Text Placeholder 7">
              <a:extLst>
                <a:ext uri="{FF2B5EF4-FFF2-40B4-BE49-F238E27FC236}">
                  <a16:creationId xmlns:a16="http://schemas.microsoft.com/office/drawing/2014/main" id="{77AE269F-96E4-0398-B421-600A7C66CDEA}"/>
                </a:ext>
              </a:extLst>
            </p:cNvPr>
            <p:cNvSpPr txBox="1">
              <a:spLocks/>
            </p:cNvSpPr>
            <p:nvPr/>
          </p:nvSpPr>
          <p:spPr>
            <a:xfrm>
              <a:off x="5186028" y="3791070"/>
              <a:ext cx="1178849" cy="246221"/>
            </a:xfrm>
            <a:prstGeom prst="rect">
              <a:avLst/>
            </a:prstGeom>
          </p:spPr>
          <p:txBody>
            <a:bodyPr wrap="none" lIns="0" tIns="0" rIns="0" bIns="0">
              <a:spAutoFit/>
            </a:bodyPr>
            <a:lstStyle>
              <a:lvl1pPr marL="176213" indent="-176213" algn="l" defTabSz="914400" rtl="0" eaLnBrk="1" latinLnBrk="0" hangingPunct="1">
                <a:lnSpc>
                  <a:spcPct val="10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b="0" kern="1200" spc="-1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a-DK" dirty="0">
                  <a:solidFill>
                    <a:schemeClr val="accent4">
                      <a:lumMod val="40000"/>
                      <a:lumOff val="60000"/>
                    </a:schemeClr>
                  </a:solidFill>
                </a:rPr>
                <a:t>Undervisning</a:t>
              </a:r>
            </a:p>
          </p:txBody>
        </p:sp>
        <p:sp>
          <p:nvSpPr>
            <p:cNvPr id="39" name="Oval 20">
              <a:extLst>
                <a:ext uri="{FF2B5EF4-FFF2-40B4-BE49-F238E27FC236}">
                  <a16:creationId xmlns:a16="http://schemas.microsoft.com/office/drawing/2014/main" id="{6004E855-502C-71FE-7338-CBCBEAA0E0BB}"/>
                </a:ext>
              </a:extLst>
            </p:cNvPr>
            <p:cNvSpPr>
              <a:spLocks noChangeAspect="1"/>
            </p:cNvSpPr>
            <p:nvPr/>
          </p:nvSpPr>
          <p:spPr>
            <a:xfrm>
              <a:off x="5672852" y="3225600"/>
              <a:ext cx="205200" cy="205200"/>
            </a:xfrm>
            <a:prstGeom prst="ellipse">
              <a:avLst/>
            </a:prstGeom>
            <a:solidFill>
              <a:schemeClr val="bg1"/>
            </a:solid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noAutofit/>
            </a:bodyPr>
            <a:lstStyle/>
            <a:p>
              <a:pPr algn="l"/>
              <a:endParaRPr lang="da-DK" sz="1200" dirty="0">
                <a:solidFill>
                  <a:schemeClr val="accent2"/>
                </a:solidFill>
              </a:endParaRPr>
            </a:p>
          </p:txBody>
        </p:sp>
        <p:pic>
          <p:nvPicPr>
            <p:cNvPr id="7" name="Graphic 31">
              <a:extLst>
                <a:ext uri="{FF2B5EF4-FFF2-40B4-BE49-F238E27FC236}">
                  <a16:creationId xmlns:a16="http://schemas.microsoft.com/office/drawing/2014/main" id="{843A322F-79CE-5863-9FDB-DF6922127009}"/>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p:blipFill>
          <p:spPr>
            <a:xfrm>
              <a:off x="5470651" y="2493579"/>
              <a:ext cx="609600" cy="609600"/>
            </a:xfrm>
            <a:prstGeom prst="rect">
              <a:avLst/>
            </a:prstGeom>
          </p:spPr>
        </p:pic>
      </p:grpSp>
      <p:grpSp>
        <p:nvGrpSpPr>
          <p:cNvPr id="14" name="Group 13">
            <a:extLst>
              <a:ext uri="{FF2B5EF4-FFF2-40B4-BE49-F238E27FC236}">
                <a16:creationId xmlns:a16="http://schemas.microsoft.com/office/drawing/2014/main" id="{FD2C459F-A2FD-C0E9-0024-EB2F0AF6648C}"/>
              </a:ext>
            </a:extLst>
          </p:cNvPr>
          <p:cNvGrpSpPr/>
          <p:nvPr/>
        </p:nvGrpSpPr>
        <p:grpSpPr>
          <a:xfrm>
            <a:off x="7803626" y="2493579"/>
            <a:ext cx="817211" cy="1543712"/>
            <a:chOff x="7803626" y="2493579"/>
            <a:chExt cx="817211" cy="1543712"/>
          </a:xfrm>
        </p:grpSpPr>
        <p:sp>
          <p:nvSpPr>
            <p:cNvPr id="34" name="Text Placeholder 7">
              <a:extLst>
                <a:ext uri="{FF2B5EF4-FFF2-40B4-BE49-F238E27FC236}">
                  <a16:creationId xmlns:a16="http://schemas.microsoft.com/office/drawing/2014/main" id="{F11BA1CB-1FAB-0ABC-21D2-ED6EA3F16DC2}"/>
                </a:ext>
              </a:extLst>
            </p:cNvPr>
            <p:cNvSpPr txBox="1">
              <a:spLocks/>
            </p:cNvSpPr>
            <p:nvPr/>
          </p:nvSpPr>
          <p:spPr>
            <a:xfrm>
              <a:off x="7803626" y="3791070"/>
              <a:ext cx="817211" cy="246221"/>
            </a:xfrm>
            <a:prstGeom prst="rect">
              <a:avLst/>
            </a:prstGeom>
          </p:spPr>
          <p:txBody>
            <a:bodyPr wrap="none" lIns="0" tIns="0" rIns="0" bIns="0">
              <a:spAutoFit/>
            </a:bodyPr>
            <a:lstStyle>
              <a:lvl1pPr marL="176213" indent="-176213" algn="l" defTabSz="914400" rtl="0" eaLnBrk="1" latinLnBrk="0" hangingPunct="1">
                <a:lnSpc>
                  <a:spcPct val="10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b="0" kern="1200" spc="-1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a-DK" dirty="0">
                  <a:solidFill>
                    <a:schemeClr val="accent4">
                      <a:lumMod val="40000"/>
                      <a:lumOff val="60000"/>
                    </a:schemeClr>
                  </a:solidFill>
                </a:rPr>
                <a:t>Udvikling</a:t>
              </a:r>
            </a:p>
          </p:txBody>
        </p:sp>
        <p:sp>
          <p:nvSpPr>
            <p:cNvPr id="40" name="Oval 21">
              <a:extLst>
                <a:ext uri="{FF2B5EF4-FFF2-40B4-BE49-F238E27FC236}">
                  <a16:creationId xmlns:a16="http://schemas.microsoft.com/office/drawing/2014/main" id="{DF38376E-83F8-62CC-D984-7E6C8B13E6B5}"/>
                </a:ext>
              </a:extLst>
            </p:cNvPr>
            <p:cNvSpPr>
              <a:spLocks noChangeAspect="1"/>
            </p:cNvSpPr>
            <p:nvPr/>
          </p:nvSpPr>
          <p:spPr>
            <a:xfrm>
              <a:off x="8109631" y="3225600"/>
              <a:ext cx="205200" cy="205200"/>
            </a:xfrm>
            <a:prstGeom prst="ellipse">
              <a:avLst/>
            </a:prstGeom>
            <a:solidFill>
              <a:schemeClr val="bg1"/>
            </a:solid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noAutofit/>
            </a:bodyPr>
            <a:lstStyle/>
            <a:p>
              <a:pPr algn="l"/>
              <a:endParaRPr lang="da-DK" sz="1200" dirty="0">
                <a:solidFill>
                  <a:schemeClr val="accent2"/>
                </a:solidFill>
              </a:endParaRPr>
            </a:p>
          </p:txBody>
        </p:sp>
        <p:pic>
          <p:nvPicPr>
            <p:cNvPr id="8" name="Graphic 61">
              <a:extLst>
                <a:ext uri="{FF2B5EF4-FFF2-40B4-BE49-F238E27FC236}">
                  <a16:creationId xmlns:a16="http://schemas.microsoft.com/office/drawing/2014/main" id="{2D6770F0-2CC8-F155-EB5C-4DE7C51ADF33}"/>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p:blipFill>
          <p:spPr>
            <a:xfrm>
              <a:off x="7902817" y="2493579"/>
              <a:ext cx="609600" cy="609600"/>
            </a:xfrm>
            <a:prstGeom prst="rect">
              <a:avLst/>
            </a:prstGeom>
          </p:spPr>
        </p:pic>
      </p:grpSp>
      <p:grpSp>
        <p:nvGrpSpPr>
          <p:cNvPr id="15" name="Group 14">
            <a:extLst>
              <a:ext uri="{FF2B5EF4-FFF2-40B4-BE49-F238E27FC236}">
                <a16:creationId xmlns:a16="http://schemas.microsoft.com/office/drawing/2014/main" id="{35764FA6-45FC-C126-38FA-7B8B119919E3}"/>
              </a:ext>
            </a:extLst>
          </p:cNvPr>
          <p:cNvGrpSpPr/>
          <p:nvPr/>
        </p:nvGrpSpPr>
        <p:grpSpPr>
          <a:xfrm>
            <a:off x="10356695" y="2493579"/>
            <a:ext cx="609600" cy="1543712"/>
            <a:chOff x="10356695" y="2493579"/>
            <a:chExt cx="609600" cy="1543712"/>
          </a:xfrm>
        </p:grpSpPr>
        <p:sp>
          <p:nvSpPr>
            <p:cNvPr id="38" name="Text Placeholder 7">
              <a:extLst>
                <a:ext uri="{FF2B5EF4-FFF2-40B4-BE49-F238E27FC236}">
                  <a16:creationId xmlns:a16="http://schemas.microsoft.com/office/drawing/2014/main" id="{2342E887-B99B-A603-0F3D-B573B56D2D20}"/>
                </a:ext>
              </a:extLst>
            </p:cNvPr>
            <p:cNvSpPr txBox="1">
              <a:spLocks/>
            </p:cNvSpPr>
            <p:nvPr/>
          </p:nvSpPr>
          <p:spPr>
            <a:xfrm>
              <a:off x="10498310" y="3791070"/>
              <a:ext cx="326371" cy="246221"/>
            </a:xfrm>
            <a:prstGeom prst="rect">
              <a:avLst/>
            </a:prstGeom>
          </p:spPr>
          <p:txBody>
            <a:bodyPr wrap="none" lIns="0" tIns="0" rIns="0" bIns="0">
              <a:spAutoFit/>
            </a:bodyPr>
            <a:lstStyle>
              <a:lvl1pPr marL="176213" indent="-176213" algn="l" defTabSz="914400" rtl="0" eaLnBrk="1" latinLnBrk="0" hangingPunct="1">
                <a:lnSpc>
                  <a:spcPct val="10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b="0" kern="1200" spc="-1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a-DK" dirty="0">
                  <a:solidFill>
                    <a:schemeClr val="accent4">
                      <a:lumMod val="40000"/>
                      <a:lumOff val="60000"/>
                    </a:schemeClr>
                  </a:solidFill>
                </a:rPr>
                <a:t>Job</a:t>
              </a:r>
            </a:p>
          </p:txBody>
        </p:sp>
        <p:sp>
          <p:nvSpPr>
            <p:cNvPr id="41" name="Oval 22">
              <a:extLst>
                <a:ext uri="{FF2B5EF4-FFF2-40B4-BE49-F238E27FC236}">
                  <a16:creationId xmlns:a16="http://schemas.microsoft.com/office/drawing/2014/main" id="{E1464E1D-8884-0BAF-CA9C-A3A1CCD999DB}"/>
                </a:ext>
              </a:extLst>
            </p:cNvPr>
            <p:cNvSpPr>
              <a:spLocks noChangeAspect="1"/>
            </p:cNvSpPr>
            <p:nvPr/>
          </p:nvSpPr>
          <p:spPr>
            <a:xfrm>
              <a:off x="10558895" y="3225600"/>
              <a:ext cx="205200" cy="205200"/>
            </a:xfrm>
            <a:prstGeom prst="ellipse">
              <a:avLst/>
            </a:prstGeom>
            <a:solidFill>
              <a:schemeClr val="bg1"/>
            </a:solid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noAutofit/>
            </a:bodyPr>
            <a:lstStyle/>
            <a:p>
              <a:pPr algn="l"/>
              <a:endParaRPr lang="da-DK" sz="1200" dirty="0">
                <a:solidFill>
                  <a:schemeClr val="accent2"/>
                </a:solidFill>
              </a:endParaRPr>
            </a:p>
          </p:txBody>
        </p:sp>
        <p:pic>
          <p:nvPicPr>
            <p:cNvPr id="9" name="Graphic 148">
              <a:extLst>
                <a:ext uri="{FF2B5EF4-FFF2-40B4-BE49-F238E27FC236}">
                  <a16:creationId xmlns:a16="http://schemas.microsoft.com/office/drawing/2014/main" id="{645BFBBB-11AC-5062-7948-AF6356511F5F}"/>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356695" y="2493579"/>
              <a:ext cx="609600" cy="609600"/>
            </a:xfrm>
            <a:prstGeom prst="rect">
              <a:avLst/>
            </a:prstGeom>
          </p:spPr>
        </p:pic>
      </p:grpSp>
      <p:grpSp>
        <p:nvGrpSpPr>
          <p:cNvPr id="12" name="Group 11">
            <a:extLst>
              <a:ext uri="{FF2B5EF4-FFF2-40B4-BE49-F238E27FC236}">
                <a16:creationId xmlns:a16="http://schemas.microsoft.com/office/drawing/2014/main" id="{92C68837-27B6-8AD8-9164-0861AD66B4DC}"/>
              </a:ext>
            </a:extLst>
          </p:cNvPr>
          <p:cNvGrpSpPr/>
          <p:nvPr/>
        </p:nvGrpSpPr>
        <p:grpSpPr>
          <a:xfrm>
            <a:off x="3038504" y="2497350"/>
            <a:ext cx="609600" cy="1539941"/>
            <a:chOff x="3038504" y="2497350"/>
            <a:chExt cx="609600" cy="1539941"/>
          </a:xfrm>
        </p:grpSpPr>
        <p:sp>
          <p:nvSpPr>
            <p:cNvPr id="30" name="Oval 8">
              <a:extLst>
                <a:ext uri="{FF2B5EF4-FFF2-40B4-BE49-F238E27FC236}">
                  <a16:creationId xmlns:a16="http://schemas.microsoft.com/office/drawing/2014/main" id="{35F25179-918C-9FF9-96A2-2F4D40440AE6}"/>
                </a:ext>
              </a:extLst>
            </p:cNvPr>
            <p:cNvSpPr>
              <a:spLocks noChangeAspect="1"/>
            </p:cNvSpPr>
            <p:nvPr/>
          </p:nvSpPr>
          <p:spPr>
            <a:xfrm>
              <a:off x="3237345" y="3225600"/>
              <a:ext cx="205200" cy="205200"/>
            </a:xfrm>
            <a:prstGeom prst="ellipse">
              <a:avLst/>
            </a:prstGeom>
            <a:solidFill>
              <a:schemeClr val="bg1"/>
            </a:solid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noAutofit/>
            </a:bodyPr>
            <a:lstStyle/>
            <a:p>
              <a:pPr algn="l"/>
              <a:endParaRPr lang="da-DK" sz="1200" dirty="0">
                <a:solidFill>
                  <a:schemeClr val="accent2"/>
                </a:solidFill>
              </a:endParaRPr>
            </a:p>
          </p:txBody>
        </p:sp>
        <p:sp>
          <p:nvSpPr>
            <p:cNvPr id="32" name="Text Placeholder 7">
              <a:extLst>
                <a:ext uri="{FF2B5EF4-FFF2-40B4-BE49-F238E27FC236}">
                  <a16:creationId xmlns:a16="http://schemas.microsoft.com/office/drawing/2014/main" id="{22DB0B56-1F3B-B5CC-6367-FE5A156F2320}"/>
                </a:ext>
              </a:extLst>
            </p:cNvPr>
            <p:cNvSpPr txBox="1">
              <a:spLocks/>
            </p:cNvSpPr>
            <p:nvPr/>
          </p:nvSpPr>
          <p:spPr>
            <a:xfrm>
              <a:off x="3087472" y="3791070"/>
              <a:ext cx="504946" cy="246221"/>
            </a:xfrm>
            <a:prstGeom prst="rect">
              <a:avLst/>
            </a:prstGeom>
          </p:spPr>
          <p:txBody>
            <a:bodyPr wrap="none" lIns="0" tIns="0" rIns="0" bIns="0">
              <a:spAutoFit/>
            </a:bodyPr>
            <a:lstStyle>
              <a:lvl1pPr marL="176213" indent="-176213" algn="l" defTabSz="914400" rtl="0" eaLnBrk="1" latinLnBrk="0" hangingPunct="1">
                <a:lnSpc>
                  <a:spcPct val="10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b="0" kern="1200" spc="-1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a-DK" dirty="0">
                  <a:solidFill>
                    <a:schemeClr val="accent4">
                      <a:lumMod val="40000"/>
                      <a:lumOff val="60000"/>
                    </a:schemeClr>
                  </a:solidFill>
                </a:rPr>
                <a:t>Skole</a:t>
              </a:r>
            </a:p>
          </p:txBody>
        </p:sp>
        <p:pic>
          <p:nvPicPr>
            <p:cNvPr id="10" name="Graphic 150">
              <a:extLst>
                <a:ext uri="{FF2B5EF4-FFF2-40B4-BE49-F238E27FC236}">
                  <a16:creationId xmlns:a16="http://schemas.microsoft.com/office/drawing/2014/main" id="{CACF327A-636D-B0D9-1167-E94A72542D68}"/>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3038504" y="2497350"/>
              <a:ext cx="609600" cy="609600"/>
            </a:xfrm>
            <a:prstGeom prst="rect">
              <a:avLst/>
            </a:prstGeom>
          </p:spPr>
        </p:pic>
      </p:grpSp>
    </p:spTree>
    <p:extLst>
      <p:ext uri="{BB962C8B-B14F-4D97-AF65-F5344CB8AC3E}">
        <p14:creationId xmlns:p14="http://schemas.microsoft.com/office/powerpoint/2010/main" val="750279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7B6EEE-79A0-F1BF-CB9C-8D90C0312AF6}"/>
              </a:ext>
            </a:extLst>
          </p:cNvPr>
          <p:cNvSpPr>
            <a:spLocks noGrp="1"/>
          </p:cNvSpPr>
          <p:nvPr>
            <p:ph type="title"/>
          </p:nvPr>
        </p:nvSpPr>
        <p:spPr/>
        <p:txBody>
          <a:bodyPr/>
          <a:lstStyle/>
          <a:p>
            <a:r>
              <a:rPr lang="da-DK" dirty="0"/>
              <a:t>Trin 2 ud af 5 </a:t>
            </a:r>
            <a:r>
              <a:rPr lang="da-DK" b="0" dirty="0"/>
              <a:t>(markér streg og kugle for at skifte farve og find korrekt ikon på ikon-slidet)</a:t>
            </a:r>
            <a:endParaRPr lang="da-DK" b="0" dirty="0">
              <a:solidFill>
                <a:schemeClr val="accent3"/>
              </a:solidFill>
            </a:endParaRPr>
          </a:p>
        </p:txBody>
      </p:sp>
      <p:cxnSp>
        <p:nvCxnSpPr>
          <p:cNvPr id="33" name="Straight Connector 4">
            <a:extLst>
              <a:ext uri="{FF2B5EF4-FFF2-40B4-BE49-F238E27FC236}">
                <a16:creationId xmlns:a16="http://schemas.microsoft.com/office/drawing/2014/main" id="{B78ADC0A-FB5B-0F09-FC75-4B1AC2EBCBCA}"/>
              </a:ext>
            </a:extLst>
          </p:cNvPr>
          <p:cNvCxnSpPr>
            <a:cxnSpLocks/>
            <a:stCxn id="37" idx="6"/>
            <a:endCxn id="41" idx="2"/>
          </p:cNvCxnSpPr>
          <p:nvPr/>
        </p:nvCxnSpPr>
        <p:spPr>
          <a:xfrm>
            <a:off x="1010495" y="3328200"/>
            <a:ext cx="9548400" cy="0"/>
          </a:xfrm>
          <a:prstGeom prst="line">
            <a:avLst/>
          </a:prstGeom>
          <a:ln w="38100" cap="rnd"/>
        </p:spPr>
        <p:style>
          <a:lnRef idx="1">
            <a:schemeClr val="accent1"/>
          </a:lnRef>
          <a:fillRef idx="0">
            <a:schemeClr val="accent1"/>
          </a:fillRef>
          <a:effectRef idx="0">
            <a:schemeClr val="accent1"/>
          </a:effectRef>
          <a:fontRef idx="minor">
            <a:schemeClr val="tx1"/>
          </a:fontRef>
        </p:style>
      </p:cxnSp>
      <p:cxnSp>
        <p:nvCxnSpPr>
          <p:cNvPr id="34" name="Straight Connector 17">
            <a:extLst>
              <a:ext uri="{FF2B5EF4-FFF2-40B4-BE49-F238E27FC236}">
                <a16:creationId xmlns:a16="http://schemas.microsoft.com/office/drawing/2014/main" id="{CD0234E3-601B-AF4A-B310-08A2CAF0733E}"/>
              </a:ext>
            </a:extLst>
          </p:cNvPr>
          <p:cNvCxnSpPr>
            <a:cxnSpLocks/>
            <a:stCxn id="38" idx="6"/>
            <a:endCxn id="41" idx="2"/>
          </p:cNvCxnSpPr>
          <p:nvPr/>
        </p:nvCxnSpPr>
        <p:spPr>
          <a:xfrm>
            <a:off x="3442545" y="3328200"/>
            <a:ext cx="7116350" cy="0"/>
          </a:xfrm>
          <a:prstGeom prst="line">
            <a:avLst/>
          </a:prstGeom>
          <a:ln w="38100" cap="rnd">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 name="Pladsholder til slidenummer 4">
            <a:extLst>
              <a:ext uri="{FF2B5EF4-FFF2-40B4-BE49-F238E27FC236}">
                <a16:creationId xmlns:a16="http://schemas.microsoft.com/office/drawing/2014/main" id="{9BACCD83-8C29-2239-8D72-BF7C6C58D3A3}"/>
              </a:ext>
            </a:extLst>
          </p:cNvPr>
          <p:cNvSpPr>
            <a:spLocks noGrp="1"/>
          </p:cNvSpPr>
          <p:nvPr>
            <p:ph type="sldNum" sz="quarter" idx="12"/>
          </p:nvPr>
        </p:nvSpPr>
        <p:spPr/>
        <p:txBody>
          <a:bodyPr/>
          <a:lstStyle/>
          <a:p>
            <a:fld id="{24C8C45C-947F-4981-8B3F-4F32E973C901}" type="slidenum">
              <a:rPr lang="da-DK" smtClean="0"/>
              <a:pPr/>
              <a:t>53</a:t>
            </a:fld>
            <a:endParaRPr lang="da-DK" dirty="0"/>
          </a:p>
        </p:txBody>
      </p:sp>
      <p:grpSp>
        <p:nvGrpSpPr>
          <p:cNvPr id="6" name="Group 5">
            <a:extLst>
              <a:ext uri="{FF2B5EF4-FFF2-40B4-BE49-F238E27FC236}">
                <a16:creationId xmlns:a16="http://schemas.microsoft.com/office/drawing/2014/main" id="{E6763323-48CF-39BA-CA7D-AE8718FC8823}"/>
              </a:ext>
            </a:extLst>
          </p:cNvPr>
          <p:cNvGrpSpPr/>
          <p:nvPr/>
        </p:nvGrpSpPr>
        <p:grpSpPr>
          <a:xfrm>
            <a:off x="561731" y="2430675"/>
            <a:ext cx="692326" cy="1606616"/>
            <a:chOff x="561731" y="2430675"/>
            <a:chExt cx="692326" cy="1606616"/>
          </a:xfrm>
        </p:grpSpPr>
        <p:sp>
          <p:nvSpPr>
            <p:cNvPr id="24" name="Text Placeholder 7">
              <a:extLst>
                <a:ext uri="{FF2B5EF4-FFF2-40B4-BE49-F238E27FC236}">
                  <a16:creationId xmlns:a16="http://schemas.microsoft.com/office/drawing/2014/main" id="{66FC41E9-6F9F-A8C6-85E3-6691DB6B59AE}"/>
                </a:ext>
              </a:extLst>
            </p:cNvPr>
            <p:cNvSpPr txBox="1">
              <a:spLocks/>
            </p:cNvSpPr>
            <p:nvPr/>
          </p:nvSpPr>
          <p:spPr>
            <a:xfrm>
              <a:off x="688444" y="3791070"/>
              <a:ext cx="438903" cy="246221"/>
            </a:xfrm>
            <a:prstGeom prst="rect">
              <a:avLst/>
            </a:prstGeom>
          </p:spPr>
          <p:txBody>
            <a:bodyPr wrap="none" lIns="0" tIns="0" rIns="0" bIns="0">
              <a:spAutoFit/>
            </a:bodyPr>
            <a:lstStyle>
              <a:lvl1pPr marL="176213" indent="-176213" algn="l" defTabSz="914400" rtl="0" eaLnBrk="1" latinLnBrk="0" hangingPunct="1">
                <a:lnSpc>
                  <a:spcPct val="10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b="0" kern="1200" spc="-1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a-DK" dirty="0">
                  <a:solidFill>
                    <a:schemeClr val="accent1"/>
                  </a:solidFill>
                </a:rPr>
                <a:t>Børn</a:t>
              </a:r>
            </a:p>
          </p:txBody>
        </p:sp>
        <p:sp>
          <p:nvSpPr>
            <p:cNvPr id="37" name="Oval 5">
              <a:extLst>
                <a:ext uri="{FF2B5EF4-FFF2-40B4-BE49-F238E27FC236}">
                  <a16:creationId xmlns:a16="http://schemas.microsoft.com/office/drawing/2014/main" id="{DC2154DB-3AB3-FC73-6295-FD2527DB3AE6}"/>
                </a:ext>
              </a:extLst>
            </p:cNvPr>
            <p:cNvSpPr>
              <a:spLocks noChangeAspect="1"/>
            </p:cNvSpPr>
            <p:nvPr/>
          </p:nvSpPr>
          <p:spPr>
            <a:xfrm>
              <a:off x="805295" y="3225600"/>
              <a:ext cx="205200" cy="2052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noAutofit/>
            </a:bodyPr>
            <a:lstStyle/>
            <a:p>
              <a:pPr algn="l"/>
              <a:endParaRPr lang="da-DK" sz="1200" dirty="0">
                <a:solidFill>
                  <a:schemeClr val="accent2"/>
                </a:solidFill>
              </a:endParaRPr>
            </a:p>
          </p:txBody>
        </p:sp>
        <p:pic>
          <p:nvPicPr>
            <p:cNvPr id="11" name="Grafik 10">
              <a:extLst>
                <a:ext uri="{FF2B5EF4-FFF2-40B4-BE49-F238E27FC236}">
                  <a16:creationId xmlns:a16="http://schemas.microsoft.com/office/drawing/2014/main" id="{ACC0FE84-13C2-8848-3893-C50B658F7EF7}"/>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61731" y="2430675"/>
              <a:ext cx="692326" cy="692326"/>
            </a:xfrm>
            <a:prstGeom prst="rect">
              <a:avLst/>
            </a:prstGeom>
          </p:spPr>
        </p:pic>
      </p:grpSp>
      <p:grpSp>
        <p:nvGrpSpPr>
          <p:cNvPr id="8" name="Group 7">
            <a:extLst>
              <a:ext uri="{FF2B5EF4-FFF2-40B4-BE49-F238E27FC236}">
                <a16:creationId xmlns:a16="http://schemas.microsoft.com/office/drawing/2014/main" id="{B2FF32BF-EEA9-AE98-E8F2-6A2C579510C4}"/>
              </a:ext>
            </a:extLst>
          </p:cNvPr>
          <p:cNvGrpSpPr/>
          <p:nvPr/>
        </p:nvGrpSpPr>
        <p:grpSpPr>
          <a:xfrm>
            <a:off x="5186028" y="2493579"/>
            <a:ext cx="1178849" cy="1543712"/>
            <a:chOff x="5186028" y="2493579"/>
            <a:chExt cx="1178849" cy="1543712"/>
          </a:xfrm>
        </p:grpSpPr>
        <p:sp>
          <p:nvSpPr>
            <p:cNvPr id="30" name="Text Placeholder 7">
              <a:extLst>
                <a:ext uri="{FF2B5EF4-FFF2-40B4-BE49-F238E27FC236}">
                  <a16:creationId xmlns:a16="http://schemas.microsoft.com/office/drawing/2014/main" id="{31EEB923-34A9-B98E-AA8B-9108FDF13159}"/>
                </a:ext>
              </a:extLst>
            </p:cNvPr>
            <p:cNvSpPr txBox="1">
              <a:spLocks/>
            </p:cNvSpPr>
            <p:nvPr/>
          </p:nvSpPr>
          <p:spPr>
            <a:xfrm>
              <a:off x="5186028" y="3791070"/>
              <a:ext cx="1178849" cy="246221"/>
            </a:xfrm>
            <a:prstGeom prst="rect">
              <a:avLst/>
            </a:prstGeom>
          </p:spPr>
          <p:txBody>
            <a:bodyPr wrap="none" lIns="0" tIns="0" rIns="0" bIns="0">
              <a:spAutoFit/>
            </a:bodyPr>
            <a:lstStyle>
              <a:lvl1pPr marL="176213" indent="-176213" algn="l" defTabSz="914400" rtl="0" eaLnBrk="1" latinLnBrk="0" hangingPunct="1">
                <a:lnSpc>
                  <a:spcPct val="10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b="0" kern="1200" spc="-1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a-DK" dirty="0">
                  <a:solidFill>
                    <a:schemeClr val="accent4">
                      <a:lumMod val="40000"/>
                      <a:lumOff val="60000"/>
                    </a:schemeClr>
                  </a:solidFill>
                </a:rPr>
                <a:t>Undervisning</a:t>
              </a:r>
            </a:p>
          </p:txBody>
        </p:sp>
        <p:sp>
          <p:nvSpPr>
            <p:cNvPr id="39" name="Oval 20">
              <a:extLst>
                <a:ext uri="{FF2B5EF4-FFF2-40B4-BE49-F238E27FC236}">
                  <a16:creationId xmlns:a16="http://schemas.microsoft.com/office/drawing/2014/main" id="{8BC54D2E-7C5A-F61A-A88C-046A6C1759FC}"/>
                </a:ext>
              </a:extLst>
            </p:cNvPr>
            <p:cNvSpPr>
              <a:spLocks noChangeAspect="1"/>
            </p:cNvSpPr>
            <p:nvPr/>
          </p:nvSpPr>
          <p:spPr>
            <a:xfrm>
              <a:off x="5672852" y="3225600"/>
              <a:ext cx="205200" cy="205200"/>
            </a:xfrm>
            <a:prstGeom prst="ellipse">
              <a:avLst/>
            </a:prstGeom>
            <a:solidFill>
              <a:schemeClr val="bg1"/>
            </a:solid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noAutofit/>
            </a:bodyPr>
            <a:lstStyle/>
            <a:p>
              <a:pPr algn="l"/>
              <a:endParaRPr lang="da-DK" sz="1200" dirty="0">
                <a:solidFill>
                  <a:schemeClr val="accent2"/>
                </a:solidFill>
              </a:endParaRPr>
            </a:p>
          </p:txBody>
        </p:sp>
        <p:pic>
          <p:nvPicPr>
            <p:cNvPr id="12" name="Graphic 31">
              <a:extLst>
                <a:ext uri="{FF2B5EF4-FFF2-40B4-BE49-F238E27FC236}">
                  <a16:creationId xmlns:a16="http://schemas.microsoft.com/office/drawing/2014/main" id="{F4401502-9E40-6F8F-86EA-0A353EC4A2EA}"/>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p:blipFill>
          <p:spPr>
            <a:xfrm>
              <a:off x="5470651" y="2493579"/>
              <a:ext cx="609600" cy="609600"/>
            </a:xfrm>
            <a:prstGeom prst="rect">
              <a:avLst/>
            </a:prstGeom>
          </p:spPr>
        </p:pic>
      </p:grpSp>
      <p:grpSp>
        <p:nvGrpSpPr>
          <p:cNvPr id="9" name="Group 8">
            <a:extLst>
              <a:ext uri="{FF2B5EF4-FFF2-40B4-BE49-F238E27FC236}">
                <a16:creationId xmlns:a16="http://schemas.microsoft.com/office/drawing/2014/main" id="{38E96392-69EB-E940-6567-46F7F9B1A87E}"/>
              </a:ext>
            </a:extLst>
          </p:cNvPr>
          <p:cNvGrpSpPr/>
          <p:nvPr/>
        </p:nvGrpSpPr>
        <p:grpSpPr>
          <a:xfrm>
            <a:off x="7803626" y="2493579"/>
            <a:ext cx="817211" cy="1543712"/>
            <a:chOff x="7803626" y="2493579"/>
            <a:chExt cx="817211" cy="1543712"/>
          </a:xfrm>
        </p:grpSpPr>
        <p:sp>
          <p:nvSpPr>
            <p:cNvPr id="28" name="Text Placeholder 7">
              <a:extLst>
                <a:ext uri="{FF2B5EF4-FFF2-40B4-BE49-F238E27FC236}">
                  <a16:creationId xmlns:a16="http://schemas.microsoft.com/office/drawing/2014/main" id="{41E366A7-8AA9-AF4B-A416-03291F6F8484}"/>
                </a:ext>
              </a:extLst>
            </p:cNvPr>
            <p:cNvSpPr txBox="1">
              <a:spLocks/>
            </p:cNvSpPr>
            <p:nvPr/>
          </p:nvSpPr>
          <p:spPr>
            <a:xfrm>
              <a:off x="7803626" y="3791070"/>
              <a:ext cx="817211" cy="246221"/>
            </a:xfrm>
            <a:prstGeom prst="rect">
              <a:avLst/>
            </a:prstGeom>
          </p:spPr>
          <p:txBody>
            <a:bodyPr wrap="none" lIns="0" tIns="0" rIns="0" bIns="0">
              <a:spAutoFit/>
            </a:bodyPr>
            <a:lstStyle>
              <a:lvl1pPr marL="176213" indent="-176213" algn="l" defTabSz="914400" rtl="0" eaLnBrk="1" latinLnBrk="0" hangingPunct="1">
                <a:lnSpc>
                  <a:spcPct val="10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b="0" kern="1200" spc="-1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a-DK" dirty="0">
                  <a:solidFill>
                    <a:schemeClr val="accent4">
                      <a:lumMod val="40000"/>
                      <a:lumOff val="60000"/>
                    </a:schemeClr>
                  </a:solidFill>
                </a:rPr>
                <a:t>Udvikling</a:t>
              </a:r>
            </a:p>
          </p:txBody>
        </p:sp>
        <p:sp>
          <p:nvSpPr>
            <p:cNvPr id="40" name="Oval 21">
              <a:extLst>
                <a:ext uri="{FF2B5EF4-FFF2-40B4-BE49-F238E27FC236}">
                  <a16:creationId xmlns:a16="http://schemas.microsoft.com/office/drawing/2014/main" id="{D1EDBDE7-90A7-F52C-5B98-9E7DA96D82A0}"/>
                </a:ext>
              </a:extLst>
            </p:cNvPr>
            <p:cNvSpPr>
              <a:spLocks noChangeAspect="1"/>
            </p:cNvSpPr>
            <p:nvPr/>
          </p:nvSpPr>
          <p:spPr>
            <a:xfrm>
              <a:off x="8109631" y="3225600"/>
              <a:ext cx="205200" cy="205200"/>
            </a:xfrm>
            <a:prstGeom prst="ellipse">
              <a:avLst/>
            </a:prstGeom>
            <a:solidFill>
              <a:schemeClr val="bg1"/>
            </a:solid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noAutofit/>
            </a:bodyPr>
            <a:lstStyle/>
            <a:p>
              <a:pPr algn="l"/>
              <a:endParaRPr lang="da-DK" sz="1200" dirty="0">
                <a:solidFill>
                  <a:schemeClr val="accent2"/>
                </a:solidFill>
              </a:endParaRPr>
            </a:p>
          </p:txBody>
        </p:sp>
        <p:pic>
          <p:nvPicPr>
            <p:cNvPr id="13" name="Graphic 61">
              <a:extLst>
                <a:ext uri="{FF2B5EF4-FFF2-40B4-BE49-F238E27FC236}">
                  <a16:creationId xmlns:a16="http://schemas.microsoft.com/office/drawing/2014/main" id="{DC93482A-2127-B7AD-FA82-C71FCDDECA2C}"/>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p:blipFill>
          <p:spPr>
            <a:xfrm>
              <a:off x="7902817" y="2493579"/>
              <a:ext cx="609600" cy="609600"/>
            </a:xfrm>
            <a:prstGeom prst="rect">
              <a:avLst/>
            </a:prstGeom>
          </p:spPr>
        </p:pic>
      </p:grpSp>
      <p:grpSp>
        <p:nvGrpSpPr>
          <p:cNvPr id="10" name="Group 9">
            <a:extLst>
              <a:ext uri="{FF2B5EF4-FFF2-40B4-BE49-F238E27FC236}">
                <a16:creationId xmlns:a16="http://schemas.microsoft.com/office/drawing/2014/main" id="{90183D44-24CC-AD35-E350-437BF45F8966}"/>
              </a:ext>
            </a:extLst>
          </p:cNvPr>
          <p:cNvGrpSpPr/>
          <p:nvPr/>
        </p:nvGrpSpPr>
        <p:grpSpPr>
          <a:xfrm>
            <a:off x="10356695" y="2493579"/>
            <a:ext cx="609600" cy="1543712"/>
            <a:chOff x="10356695" y="2493579"/>
            <a:chExt cx="609600" cy="1543712"/>
          </a:xfrm>
        </p:grpSpPr>
        <p:sp>
          <p:nvSpPr>
            <p:cNvPr id="32" name="Text Placeholder 7">
              <a:extLst>
                <a:ext uri="{FF2B5EF4-FFF2-40B4-BE49-F238E27FC236}">
                  <a16:creationId xmlns:a16="http://schemas.microsoft.com/office/drawing/2014/main" id="{BA038E97-8FBB-3C18-F3D3-896AE843C43D}"/>
                </a:ext>
              </a:extLst>
            </p:cNvPr>
            <p:cNvSpPr txBox="1">
              <a:spLocks/>
            </p:cNvSpPr>
            <p:nvPr/>
          </p:nvSpPr>
          <p:spPr>
            <a:xfrm>
              <a:off x="10498310" y="3791070"/>
              <a:ext cx="326371" cy="246221"/>
            </a:xfrm>
            <a:prstGeom prst="rect">
              <a:avLst/>
            </a:prstGeom>
          </p:spPr>
          <p:txBody>
            <a:bodyPr wrap="none" lIns="0" tIns="0" rIns="0" bIns="0">
              <a:spAutoFit/>
            </a:bodyPr>
            <a:lstStyle>
              <a:lvl1pPr marL="176213" indent="-176213" algn="l" defTabSz="914400" rtl="0" eaLnBrk="1" latinLnBrk="0" hangingPunct="1">
                <a:lnSpc>
                  <a:spcPct val="10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b="0" kern="1200" spc="-1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a-DK" dirty="0">
                  <a:solidFill>
                    <a:schemeClr val="accent4">
                      <a:lumMod val="40000"/>
                      <a:lumOff val="60000"/>
                    </a:schemeClr>
                  </a:solidFill>
                </a:rPr>
                <a:t>Job</a:t>
              </a:r>
            </a:p>
          </p:txBody>
        </p:sp>
        <p:sp>
          <p:nvSpPr>
            <p:cNvPr id="41" name="Oval 22">
              <a:extLst>
                <a:ext uri="{FF2B5EF4-FFF2-40B4-BE49-F238E27FC236}">
                  <a16:creationId xmlns:a16="http://schemas.microsoft.com/office/drawing/2014/main" id="{29387420-911E-4862-CEEE-B57C53A1F92B}"/>
                </a:ext>
              </a:extLst>
            </p:cNvPr>
            <p:cNvSpPr>
              <a:spLocks noChangeAspect="1"/>
            </p:cNvSpPr>
            <p:nvPr/>
          </p:nvSpPr>
          <p:spPr>
            <a:xfrm>
              <a:off x="10558895" y="3225600"/>
              <a:ext cx="205200" cy="205200"/>
            </a:xfrm>
            <a:prstGeom prst="ellipse">
              <a:avLst/>
            </a:prstGeom>
            <a:solidFill>
              <a:schemeClr val="bg1"/>
            </a:solid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noAutofit/>
            </a:bodyPr>
            <a:lstStyle/>
            <a:p>
              <a:pPr algn="l"/>
              <a:endParaRPr lang="da-DK" sz="1200" dirty="0">
                <a:solidFill>
                  <a:schemeClr val="accent2"/>
                </a:solidFill>
              </a:endParaRPr>
            </a:p>
          </p:txBody>
        </p:sp>
        <p:pic>
          <p:nvPicPr>
            <p:cNvPr id="14" name="Graphic 148">
              <a:extLst>
                <a:ext uri="{FF2B5EF4-FFF2-40B4-BE49-F238E27FC236}">
                  <a16:creationId xmlns:a16="http://schemas.microsoft.com/office/drawing/2014/main" id="{D2A64A51-EC31-251A-3221-33B0231FDD34}"/>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356695" y="2493579"/>
              <a:ext cx="609600" cy="609600"/>
            </a:xfrm>
            <a:prstGeom prst="rect">
              <a:avLst/>
            </a:prstGeom>
          </p:spPr>
        </p:pic>
      </p:grpSp>
      <p:grpSp>
        <p:nvGrpSpPr>
          <p:cNvPr id="7" name="Group 6">
            <a:extLst>
              <a:ext uri="{FF2B5EF4-FFF2-40B4-BE49-F238E27FC236}">
                <a16:creationId xmlns:a16="http://schemas.microsoft.com/office/drawing/2014/main" id="{5C58FBB7-3245-094E-61FA-A847ACE0CE5A}"/>
              </a:ext>
            </a:extLst>
          </p:cNvPr>
          <p:cNvGrpSpPr/>
          <p:nvPr/>
        </p:nvGrpSpPr>
        <p:grpSpPr>
          <a:xfrm>
            <a:off x="3038504" y="2497350"/>
            <a:ext cx="609600" cy="1539941"/>
            <a:chOff x="3038504" y="2497350"/>
            <a:chExt cx="609600" cy="1539941"/>
          </a:xfrm>
        </p:grpSpPr>
        <p:sp>
          <p:nvSpPr>
            <p:cNvPr id="26" name="Text Placeholder 7">
              <a:extLst>
                <a:ext uri="{FF2B5EF4-FFF2-40B4-BE49-F238E27FC236}">
                  <a16:creationId xmlns:a16="http://schemas.microsoft.com/office/drawing/2014/main" id="{E9C532BD-733B-1F3A-8A2F-42D8163EFBBE}"/>
                </a:ext>
              </a:extLst>
            </p:cNvPr>
            <p:cNvSpPr txBox="1">
              <a:spLocks/>
            </p:cNvSpPr>
            <p:nvPr/>
          </p:nvSpPr>
          <p:spPr>
            <a:xfrm>
              <a:off x="3087472" y="3791070"/>
              <a:ext cx="504946" cy="246221"/>
            </a:xfrm>
            <a:prstGeom prst="rect">
              <a:avLst/>
            </a:prstGeom>
          </p:spPr>
          <p:txBody>
            <a:bodyPr wrap="none" lIns="0" tIns="0" rIns="0" bIns="0">
              <a:spAutoFit/>
            </a:bodyPr>
            <a:lstStyle>
              <a:lvl1pPr marL="176213" indent="-176213" algn="l" defTabSz="914400" rtl="0" eaLnBrk="1" latinLnBrk="0" hangingPunct="1">
                <a:lnSpc>
                  <a:spcPct val="10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b="0" kern="1200" spc="-1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a-DK" dirty="0">
                  <a:solidFill>
                    <a:schemeClr val="accent3"/>
                  </a:solidFill>
                </a:rPr>
                <a:t>Skole</a:t>
              </a:r>
            </a:p>
          </p:txBody>
        </p:sp>
        <p:sp>
          <p:nvSpPr>
            <p:cNvPr id="38" name="Oval 8">
              <a:extLst>
                <a:ext uri="{FF2B5EF4-FFF2-40B4-BE49-F238E27FC236}">
                  <a16:creationId xmlns:a16="http://schemas.microsoft.com/office/drawing/2014/main" id="{2E72E306-C6E6-5A82-8DE1-8E43169E29E6}"/>
                </a:ext>
              </a:extLst>
            </p:cNvPr>
            <p:cNvSpPr>
              <a:spLocks noChangeAspect="1"/>
            </p:cNvSpPr>
            <p:nvPr/>
          </p:nvSpPr>
          <p:spPr>
            <a:xfrm>
              <a:off x="3237345" y="3225600"/>
              <a:ext cx="205200" cy="205200"/>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noAutofit/>
            </a:bodyPr>
            <a:lstStyle/>
            <a:p>
              <a:pPr algn="l"/>
              <a:endParaRPr lang="da-DK" sz="1200" dirty="0">
                <a:solidFill>
                  <a:schemeClr val="accent2"/>
                </a:solidFill>
              </a:endParaRPr>
            </a:p>
          </p:txBody>
        </p:sp>
        <p:pic>
          <p:nvPicPr>
            <p:cNvPr id="15" name="Graphic 150">
              <a:extLst>
                <a:ext uri="{FF2B5EF4-FFF2-40B4-BE49-F238E27FC236}">
                  <a16:creationId xmlns:a16="http://schemas.microsoft.com/office/drawing/2014/main" id="{08D48B47-3451-A52A-1CC0-715B3D43550C}"/>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3038504" y="2497350"/>
              <a:ext cx="609600" cy="609600"/>
            </a:xfrm>
            <a:prstGeom prst="rect">
              <a:avLst/>
            </a:prstGeom>
          </p:spPr>
        </p:pic>
      </p:grpSp>
    </p:spTree>
    <p:extLst>
      <p:ext uri="{BB962C8B-B14F-4D97-AF65-F5344CB8AC3E}">
        <p14:creationId xmlns:p14="http://schemas.microsoft.com/office/powerpoint/2010/main" val="1585067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41E8D85-6FC8-D317-9D09-B834F4EF8EE0}"/>
              </a:ext>
            </a:extLst>
          </p:cNvPr>
          <p:cNvSpPr/>
          <p:nvPr/>
        </p:nvSpPr>
        <p:spPr>
          <a:xfrm>
            <a:off x="406400" y="0"/>
            <a:ext cx="11379200" cy="6045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a:extLst>
              <a:ext uri="{FF2B5EF4-FFF2-40B4-BE49-F238E27FC236}">
                <a16:creationId xmlns:a16="http://schemas.microsoft.com/office/drawing/2014/main" id="{9E0C1ADD-F5ED-5D34-6CDB-E9251BFFFABD}"/>
              </a:ext>
            </a:extLst>
          </p:cNvPr>
          <p:cNvSpPr>
            <a:spLocks noGrp="1"/>
          </p:cNvSpPr>
          <p:nvPr>
            <p:ph type="title"/>
          </p:nvPr>
        </p:nvSpPr>
        <p:spPr/>
        <p:txBody>
          <a:bodyPr/>
          <a:lstStyle/>
          <a:p>
            <a:r>
              <a:rPr lang="da-DK" dirty="0"/>
              <a:t>Eksempel på, hvordan en indsats har udviklet sig over tid</a:t>
            </a:r>
          </a:p>
        </p:txBody>
      </p:sp>
      <p:cxnSp>
        <p:nvCxnSpPr>
          <p:cNvPr id="17" name="Straight Connector 19">
            <a:extLst>
              <a:ext uri="{FF2B5EF4-FFF2-40B4-BE49-F238E27FC236}">
                <a16:creationId xmlns:a16="http://schemas.microsoft.com/office/drawing/2014/main" id="{74F7D054-6BFB-F955-AB95-CE281A170C51}"/>
              </a:ext>
            </a:extLst>
          </p:cNvPr>
          <p:cNvCxnSpPr>
            <a:cxnSpLocks/>
          </p:cNvCxnSpPr>
          <p:nvPr/>
        </p:nvCxnSpPr>
        <p:spPr>
          <a:xfrm>
            <a:off x="812800" y="3328200"/>
            <a:ext cx="10565600" cy="0"/>
          </a:xfrm>
          <a:prstGeom prst="line">
            <a:avLst/>
          </a:prstGeom>
          <a:ln w="38100" cap="rnd">
            <a:solidFill>
              <a:schemeClr val="accent1"/>
            </a:solidFill>
            <a:tailEnd type="arrow" w="lg" len="med"/>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A08F6272-C443-6133-6826-4A5362D1B837}"/>
              </a:ext>
            </a:extLst>
          </p:cNvPr>
          <p:cNvGrpSpPr/>
          <p:nvPr/>
        </p:nvGrpSpPr>
        <p:grpSpPr>
          <a:xfrm>
            <a:off x="1309800" y="2487112"/>
            <a:ext cx="2257200" cy="2225832"/>
            <a:chOff x="1309800" y="2487112"/>
            <a:chExt cx="2257200" cy="2225832"/>
          </a:xfrm>
        </p:grpSpPr>
        <p:sp>
          <p:nvSpPr>
            <p:cNvPr id="18" name="Oval 8">
              <a:extLst>
                <a:ext uri="{FF2B5EF4-FFF2-40B4-BE49-F238E27FC236}">
                  <a16:creationId xmlns:a16="http://schemas.microsoft.com/office/drawing/2014/main" id="{B76B14F0-07B3-8131-58E8-D21487F53CE0}"/>
                </a:ext>
              </a:extLst>
            </p:cNvPr>
            <p:cNvSpPr>
              <a:spLocks noChangeAspect="1"/>
            </p:cNvSpPr>
            <p:nvPr/>
          </p:nvSpPr>
          <p:spPr>
            <a:xfrm>
              <a:off x="2335800" y="3225600"/>
              <a:ext cx="205200" cy="2052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noAutofit/>
            </a:bodyPr>
            <a:lstStyle/>
            <a:p>
              <a:pPr algn="l"/>
              <a:endParaRPr lang="da-DK" sz="1200" dirty="0">
                <a:solidFill>
                  <a:schemeClr val="accent2"/>
                </a:solidFill>
              </a:endParaRPr>
            </a:p>
          </p:txBody>
        </p:sp>
        <p:pic>
          <p:nvPicPr>
            <p:cNvPr id="22" name="Billede 32">
              <a:extLst>
                <a:ext uri="{FF2B5EF4-FFF2-40B4-BE49-F238E27FC236}">
                  <a16:creationId xmlns:a16="http://schemas.microsoft.com/office/drawing/2014/main" id="{FC22636E-8BA6-DF21-8F96-B1DD020741E7}"/>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2133574" y="2487112"/>
              <a:ext cx="609653" cy="609653"/>
            </a:xfrm>
            <a:prstGeom prst="rect">
              <a:avLst/>
            </a:prstGeom>
          </p:spPr>
        </p:pic>
        <p:sp>
          <p:nvSpPr>
            <p:cNvPr id="23" name="Tekstfelt 33">
              <a:extLst>
                <a:ext uri="{FF2B5EF4-FFF2-40B4-BE49-F238E27FC236}">
                  <a16:creationId xmlns:a16="http://schemas.microsoft.com/office/drawing/2014/main" id="{1660876B-34A4-50AA-909D-92F0451A29B8}"/>
                </a:ext>
              </a:extLst>
            </p:cNvPr>
            <p:cNvSpPr txBox="1"/>
            <p:nvPr/>
          </p:nvSpPr>
          <p:spPr>
            <a:xfrm>
              <a:off x="1309800" y="3635726"/>
              <a:ext cx="2257200" cy="1077218"/>
            </a:xfrm>
            <a:prstGeom prst="rect">
              <a:avLst/>
            </a:prstGeom>
            <a:noFill/>
          </p:spPr>
          <p:txBody>
            <a:bodyPr wrap="square" lIns="0" tIns="0" rIns="0" bIns="0" rtlCol="0">
              <a:spAutoFit/>
            </a:bodyPr>
            <a:lstStyle/>
            <a:p>
              <a:r>
                <a:rPr lang="da-DK" sz="1400" dirty="0" err="1">
                  <a:solidFill>
                    <a:schemeClr val="accent1"/>
                  </a:solidFill>
                </a:rPr>
                <a:t>Lorem</a:t>
              </a:r>
              <a:r>
                <a:rPr lang="da-DK" sz="1400" dirty="0">
                  <a:solidFill>
                    <a:schemeClr val="accent1"/>
                  </a:solidFill>
                </a:rPr>
                <a:t> </a:t>
              </a:r>
              <a:r>
                <a:rPr lang="da-DK" sz="1400" dirty="0" err="1">
                  <a:solidFill>
                    <a:schemeClr val="accent1"/>
                  </a:solidFill>
                </a:rPr>
                <a:t>ipsum</a:t>
              </a:r>
              <a:r>
                <a:rPr lang="da-DK" sz="1400" dirty="0">
                  <a:solidFill>
                    <a:schemeClr val="accent1"/>
                  </a:solidFill>
                </a:rPr>
                <a:t> </a:t>
              </a:r>
              <a:r>
                <a:rPr lang="da-DK" sz="1400" dirty="0" err="1">
                  <a:solidFill>
                    <a:schemeClr val="accent1"/>
                  </a:solidFill>
                </a:rPr>
                <a:t>dolor</a:t>
              </a:r>
              <a:r>
                <a:rPr lang="da-DK" sz="1400" dirty="0">
                  <a:solidFill>
                    <a:schemeClr val="accent1"/>
                  </a:solidFill>
                </a:rPr>
                <a:t> sit </a:t>
              </a:r>
              <a:r>
                <a:rPr lang="da-DK" sz="1400" dirty="0" err="1">
                  <a:solidFill>
                    <a:schemeClr val="accent1"/>
                  </a:solidFill>
                </a:rPr>
                <a:t>amet</a:t>
              </a:r>
              <a:r>
                <a:rPr lang="da-DK" sz="1400" dirty="0">
                  <a:solidFill>
                    <a:schemeClr val="accent1"/>
                  </a:solidFill>
                </a:rPr>
                <a:t>, </a:t>
              </a:r>
              <a:r>
                <a:rPr lang="da-DK" sz="1400" dirty="0" err="1">
                  <a:solidFill>
                    <a:schemeClr val="accent1"/>
                  </a:solidFill>
                </a:rPr>
                <a:t>consectetuer</a:t>
              </a:r>
              <a:r>
                <a:rPr lang="da-DK" sz="1400" dirty="0">
                  <a:solidFill>
                    <a:schemeClr val="accent1"/>
                  </a:solidFill>
                </a:rPr>
                <a:t> </a:t>
              </a:r>
              <a:r>
                <a:rPr lang="da-DK" sz="1400" dirty="0" err="1">
                  <a:solidFill>
                    <a:schemeClr val="accent1"/>
                  </a:solidFill>
                </a:rPr>
                <a:t>adipiscing</a:t>
              </a:r>
              <a:r>
                <a:rPr lang="da-DK" sz="1400" dirty="0">
                  <a:solidFill>
                    <a:schemeClr val="accent1"/>
                  </a:solidFill>
                </a:rPr>
                <a:t> </a:t>
              </a:r>
              <a:r>
                <a:rPr lang="da-DK" sz="1400" dirty="0" err="1">
                  <a:solidFill>
                    <a:schemeClr val="accent1"/>
                  </a:solidFill>
                </a:rPr>
                <a:t>elit</a:t>
              </a:r>
              <a:r>
                <a:rPr lang="da-DK" sz="1400" dirty="0">
                  <a:solidFill>
                    <a:schemeClr val="accent1"/>
                  </a:solidFill>
                </a:rPr>
                <a:t>. </a:t>
              </a:r>
              <a:r>
                <a:rPr lang="da-DK" sz="1400" dirty="0" err="1">
                  <a:solidFill>
                    <a:schemeClr val="accent1"/>
                  </a:solidFill>
                </a:rPr>
                <a:t>Maecenas</a:t>
              </a:r>
              <a:r>
                <a:rPr lang="da-DK" sz="1400" dirty="0">
                  <a:solidFill>
                    <a:schemeClr val="accent1"/>
                  </a:solidFill>
                </a:rPr>
                <a:t> </a:t>
              </a:r>
              <a:r>
                <a:rPr lang="da-DK" sz="1400" dirty="0" err="1">
                  <a:solidFill>
                    <a:schemeClr val="accent1"/>
                  </a:solidFill>
                </a:rPr>
                <a:t>porttitor</a:t>
              </a:r>
              <a:r>
                <a:rPr lang="da-DK" sz="1400" dirty="0">
                  <a:solidFill>
                    <a:schemeClr val="accent1"/>
                  </a:solidFill>
                </a:rPr>
                <a:t> congue </a:t>
              </a:r>
              <a:r>
                <a:rPr lang="da-DK" sz="1400" dirty="0" err="1">
                  <a:solidFill>
                    <a:schemeClr val="accent1"/>
                  </a:solidFill>
                </a:rPr>
                <a:t>massa</a:t>
              </a:r>
              <a:r>
                <a:rPr lang="da-DK" sz="1400" dirty="0">
                  <a:solidFill>
                    <a:schemeClr val="accent1"/>
                  </a:solidFill>
                </a:rPr>
                <a:t>. </a:t>
              </a:r>
            </a:p>
            <a:p>
              <a:endParaRPr lang="da-DK" sz="1400" dirty="0">
                <a:solidFill>
                  <a:schemeClr val="tx2"/>
                </a:solidFill>
              </a:endParaRPr>
            </a:p>
          </p:txBody>
        </p:sp>
      </p:grpSp>
      <p:grpSp>
        <p:nvGrpSpPr>
          <p:cNvPr id="5" name="Group 4">
            <a:extLst>
              <a:ext uri="{FF2B5EF4-FFF2-40B4-BE49-F238E27FC236}">
                <a16:creationId xmlns:a16="http://schemas.microsoft.com/office/drawing/2014/main" id="{66126656-9033-3D02-9C15-A4DE6BC84FEA}"/>
              </a:ext>
            </a:extLst>
          </p:cNvPr>
          <p:cNvGrpSpPr/>
          <p:nvPr/>
        </p:nvGrpSpPr>
        <p:grpSpPr>
          <a:xfrm>
            <a:off x="7811873" y="2511398"/>
            <a:ext cx="2257854" cy="1986102"/>
            <a:chOff x="7811873" y="2511398"/>
            <a:chExt cx="2257854" cy="1986102"/>
          </a:xfrm>
        </p:grpSpPr>
        <p:sp>
          <p:nvSpPr>
            <p:cNvPr id="21" name="Oval 22">
              <a:extLst>
                <a:ext uri="{FF2B5EF4-FFF2-40B4-BE49-F238E27FC236}">
                  <a16:creationId xmlns:a16="http://schemas.microsoft.com/office/drawing/2014/main" id="{F6C6FCD0-A914-45D1-7CE2-56822C4DD4BC}"/>
                </a:ext>
              </a:extLst>
            </p:cNvPr>
            <p:cNvSpPr>
              <a:spLocks noChangeAspect="1"/>
            </p:cNvSpPr>
            <p:nvPr/>
          </p:nvSpPr>
          <p:spPr>
            <a:xfrm>
              <a:off x="8838200" y="3225600"/>
              <a:ext cx="205200" cy="2052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noAutofit/>
            </a:bodyPr>
            <a:lstStyle/>
            <a:p>
              <a:pPr algn="l"/>
              <a:endParaRPr lang="da-DK" sz="1200" dirty="0">
                <a:solidFill>
                  <a:schemeClr val="accent2"/>
                </a:solidFill>
              </a:endParaRPr>
            </a:p>
          </p:txBody>
        </p:sp>
        <p:sp>
          <p:nvSpPr>
            <p:cNvPr id="24" name="Text Placeholder 7">
              <a:extLst>
                <a:ext uri="{FF2B5EF4-FFF2-40B4-BE49-F238E27FC236}">
                  <a16:creationId xmlns:a16="http://schemas.microsoft.com/office/drawing/2014/main" id="{D1424BF9-6B01-5F39-0F42-B4AA50257849}"/>
                </a:ext>
              </a:extLst>
            </p:cNvPr>
            <p:cNvSpPr txBox="1">
              <a:spLocks/>
            </p:cNvSpPr>
            <p:nvPr/>
          </p:nvSpPr>
          <p:spPr>
            <a:xfrm>
              <a:off x="7811873" y="3635726"/>
              <a:ext cx="2257854" cy="861774"/>
            </a:xfrm>
            <a:prstGeom prst="rect">
              <a:avLst/>
            </a:prstGeom>
          </p:spPr>
          <p:txBody>
            <a:bodyPr wrap="square" lIns="0" tIns="0" rIns="0" bIns="0">
              <a:spAutoFit/>
            </a:bodyPr>
            <a:lstStyle>
              <a:lvl1pPr marL="176213" indent="-176213" algn="l" defTabSz="914400" rtl="0" eaLnBrk="1" latinLnBrk="0" hangingPunct="1">
                <a:lnSpc>
                  <a:spcPct val="10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b="0" kern="1200" spc="-1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1400" dirty="0" err="1">
                  <a:solidFill>
                    <a:schemeClr val="accent1"/>
                  </a:solidFill>
                </a:rPr>
                <a:t>Lorem</a:t>
              </a:r>
              <a:r>
                <a:rPr lang="da-DK" sz="1400" dirty="0">
                  <a:solidFill>
                    <a:schemeClr val="accent1"/>
                  </a:solidFill>
                </a:rPr>
                <a:t> </a:t>
              </a:r>
              <a:r>
                <a:rPr lang="da-DK" sz="1400" dirty="0" err="1">
                  <a:solidFill>
                    <a:schemeClr val="accent1"/>
                  </a:solidFill>
                </a:rPr>
                <a:t>ipsum</a:t>
              </a:r>
              <a:r>
                <a:rPr lang="da-DK" sz="1400" dirty="0">
                  <a:solidFill>
                    <a:schemeClr val="accent1"/>
                  </a:solidFill>
                </a:rPr>
                <a:t> </a:t>
              </a:r>
              <a:r>
                <a:rPr lang="da-DK" sz="1400" dirty="0" err="1">
                  <a:solidFill>
                    <a:schemeClr val="accent1"/>
                  </a:solidFill>
                </a:rPr>
                <a:t>dolor</a:t>
              </a:r>
              <a:r>
                <a:rPr lang="da-DK" sz="1400" dirty="0">
                  <a:solidFill>
                    <a:schemeClr val="accent1"/>
                  </a:solidFill>
                </a:rPr>
                <a:t> sit </a:t>
              </a:r>
              <a:r>
                <a:rPr lang="da-DK" sz="1400" dirty="0" err="1">
                  <a:solidFill>
                    <a:schemeClr val="accent1"/>
                  </a:solidFill>
                </a:rPr>
                <a:t>amet</a:t>
              </a:r>
              <a:r>
                <a:rPr lang="da-DK" sz="1400" dirty="0">
                  <a:solidFill>
                    <a:schemeClr val="accent1"/>
                  </a:solidFill>
                </a:rPr>
                <a:t>, </a:t>
              </a:r>
              <a:r>
                <a:rPr lang="da-DK" sz="1400" dirty="0" err="1">
                  <a:solidFill>
                    <a:schemeClr val="accent1"/>
                  </a:solidFill>
                </a:rPr>
                <a:t>consectetuer</a:t>
              </a:r>
              <a:r>
                <a:rPr lang="da-DK" sz="1400" dirty="0">
                  <a:solidFill>
                    <a:schemeClr val="accent1"/>
                  </a:solidFill>
                </a:rPr>
                <a:t> </a:t>
              </a:r>
              <a:r>
                <a:rPr lang="da-DK" sz="1400" dirty="0" err="1">
                  <a:solidFill>
                    <a:schemeClr val="accent1"/>
                  </a:solidFill>
                </a:rPr>
                <a:t>adipiscing</a:t>
              </a:r>
              <a:r>
                <a:rPr lang="da-DK" sz="1400" dirty="0">
                  <a:solidFill>
                    <a:schemeClr val="accent1"/>
                  </a:solidFill>
                </a:rPr>
                <a:t> </a:t>
              </a:r>
              <a:r>
                <a:rPr lang="da-DK" sz="1400" dirty="0" err="1">
                  <a:solidFill>
                    <a:schemeClr val="accent1"/>
                  </a:solidFill>
                </a:rPr>
                <a:t>elit</a:t>
              </a:r>
              <a:r>
                <a:rPr lang="da-DK" sz="1400" dirty="0">
                  <a:solidFill>
                    <a:schemeClr val="accent1"/>
                  </a:solidFill>
                </a:rPr>
                <a:t>. </a:t>
              </a:r>
              <a:r>
                <a:rPr lang="da-DK" sz="1400" dirty="0" err="1">
                  <a:solidFill>
                    <a:schemeClr val="accent1"/>
                  </a:solidFill>
                </a:rPr>
                <a:t>Maecenas</a:t>
              </a:r>
              <a:r>
                <a:rPr lang="da-DK" sz="1400" dirty="0">
                  <a:solidFill>
                    <a:schemeClr val="accent1"/>
                  </a:solidFill>
                </a:rPr>
                <a:t> </a:t>
              </a:r>
              <a:r>
                <a:rPr lang="da-DK" sz="1400" dirty="0" err="1">
                  <a:solidFill>
                    <a:schemeClr val="accent1"/>
                  </a:solidFill>
                </a:rPr>
                <a:t>porttitor</a:t>
              </a:r>
              <a:r>
                <a:rPr lang="da-DK" sz="1400" dirty="0">
                  <a:solidFill>
                    <a:schemeClr val="accent1"/>
                  </a:solidFill>
                </a:rPr>
                <a:t> </a:t>
              </a:r>
              <a:r>
                <a:rPr lang="da-DK" sz="1400" dirty="0" err="1">
                  <a:solidFill>
                    <a:schemeClr val="accent1"/>
                  </a:solidFill>
                </a:rPr>
                <a:t>congue</a:t>
              </a:r>
              <a:r>
                <a:rPr lang="da-DK" sz="1400" dirty="0">
                  <a:solidFill>
                    <a:schemeClr val="accent1"/>
                  </a:solidFill>
                </a:rPr>
                <a:t> </a:t>
              </a:r>
              <a:r>
                <a:rPr lang="da-DK" sz="1400" dirty="0" err="1">
                  <a:solidFill>
                    <a:schemeClr val="accent1"/>
                  </a:solidFill>
                </a:rPr>
                <a:t>massa</a:t>
              </a:r>
              <a:r>
                <a:rPr lang="da-DK" sz="1400" dirty="0">
                  <a:solidFill>
                    <a:schemeClr val="accent1"/>
                  </a:solidFill>
                </a:rPr>
                <a:t>. </a:t>
              </a:r>
            </a:p>
          </p:txBody>
        </p:sp>
        <p:pic>
          <p:nvPicPr>
            <p:cNvPr id="25" name="Billede 45">
              <a:extLst>
                <a:ext uri="{FF2B5EF4-FFF2-40B4-BE49-F238E27FC236}">
                  <a16:creationId xmlns:a16="http://schemas.microsoft.com/office/drawing/2014/main" id="{C337387A-1E5A-9B76-E859-9D76CD2BFD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5974" y="2511398"/>
              <a:ext cx="609653" cy="609653"/>
            </a:xfrm>
            <a:prstGeom prst="rect">
              <a:avLst/>
            </a:prstGeom>
          </p:spPr>
        </p:pic>
      </p:grpSp>
      <p:grpSp>
        <p:nvGrpSpPr>
          <p:cNvPr id="4" name="Group 3">
            <a:extLst>
              <a:ext uri="{FF2B5EF4-FFF2-40B4-BE49-F238E27FC236}">
                <a16:creationId xmlns:a16="http://schemas.microsoft.com/office/drawing/2014/main" id="{CB26557A-3046-1198-A38C-AEC41AB246DA}"/>
              </a:ext>
            </a:extLst>
          </p:cNvPr>
          <p:cNvGrpSpPr/>
          <p:nvPr/>
        </p:nvGrpSpPr>
        <p:grpSpPr>
          <a:xfrm>
            <a:off x="4557241" y="2493882"/>
            <a:ext cx="2257200" cy="2003618"/>
            <a:chOff x="4557241" y="2493882"/>
            <a:chExt cx="2257200" cy="2003618"/>
          </a:xfrm>
        </p:grpSpPr>
        <p:pic>
          <p:nvPicPr>
            <p:cNvPr id="19" name="Picture Placeholder 47">
              <a:extLst>
                <a:ext uri="{FF2B5EF4-FFF2-40B4-BE49-F238E27FC236}">
                  <a16:creationId xmlns:a16="http://schemas.microsoft.com/office/drawing/2014/main" id="{F8328DFB-D16B-D32A-891E-7FC1DE986680}"/>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p:blipFill>
          <p:spPr>
            <a:xfrm>
              <a:off x="5379841" y="2493882"/>
              <a:ext cx="612000" cy="612000"/>
            </a:xfrm>
            <a:prstGeom prst="rect">
              <a:avLst/>
            </a:prstGeom>
          </p:spPr>
        </p:pic>
        <p:sp>
          <p:nvSpPr>
            <p:cNvPr id="20" name="Text Placeholder 7">
              <a:extLst>
                <a:ext uri="{FF2B5EF4-FFF2-40B4-BE49-F238E27FC236}">
                  <a16:creationId xmlns:a16="http://schemas.microsoft.com/office/drawing/2014/main" id="{0B94022D-D723-AE2C-5D9E-0E51B98EA59E}"/>
                </a:ext>
              </a:extLst>
            </p:cNvPr>
            <p:cNvSpPr txBox="1">
              <a:spLocks/>
            </p:cNvSpPr>
            <p:nvPr/>
          </p:nvSpPr>
          <p:spPr>
            <a:xfrm>
              <a:off x="4557241" y="3635726"/>
              <a:ext cx="2257200" cy="861774"/>
            </a:xfrm>
            <a:prstGeom prst="rect">
              <a:avLst/>
            </a:prstGeom>
          </p:spPr>
          <p:txBody>
            <a:bodyPr wrap="square" lIns="0" tIns="0" rIns="0" bIns="0">
              <a:spAutoFit/>
            </a:bodyPr>
            <a:lstStyle>
              <a:lvl1pPr marL="176213" indent="-176213" algn="l" defTabSz="914400" rtl="0" eaLnBrk="1" latinLnBrk="0" hangingPunct="1">
                <a:lnSpc>
                  <a:spcPct val="10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b="0" kern="1200" spc="-1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1400" dirty="0" err="1">
                  <a:solidFill>
                    <a:schemeClr val="accent1"/>
                  </a:solidFill>
                </a:rPr>
                <a:t>Lorem</a:t>
              </a:r>
              <a:r>
                <a:rPr lang="da-DK" sz="1400" dirty="0">
                  <a:solidFill>
                    <a:schemeClr val="accent1"/>
                  </a:solidFill>
                </a:rPr>
                <a:t> </a:t>
              </a:r>
              <a:r>
                <a:rPr lang="da-DK" sz="1400" dirty="0" err="1">
                  <a:solidFill>
                    <a:schemeClr val="accent1"/>
                  </a:solidFill>
                </a:rPr>
                <a:t>ipsum</a:t>
              </a:r>
              <a:r>
                <a:rPr lang="da-DK" sz="1400" dirty="0">
                  <a:solidFill>
                    <a:schemeClr val="accent1"/>
                  </a:solidFill>
                </a:rPr>
                <a:t> </a:t>
              </a:r>
              <a:r>
                <a:rPr lang="da-DK" sz="1400" dirty="0" err="1">
                  <a:solidFill>
                    <a:schemeClr val="accent1"/>
                  </a:solidFill>
                </a:rPr>
                <a:t>dolor</a:t>
              </a:r>
              <a:r>
                <a:rPr lang="da-DK" sz="1400" dirty="0">
                  <a:solidFill>
                    <a:schemeClr val="accent1"/>
                  </a:solidFill>
                </a:rPr>
                <a:t> sit </a:t>
              </a:r>
              <a:r>
                <a:rPr lang="da-DK" sz="1400" dirty="0" err="1">
                  <a:solidFill>
                    <a:schemeClr val="accent1"/>
                  </a:solidFill>
                </a:rPr>
                <a:t>amet</a:t>
              </a:r>
              <a:r>
                <a:rPr lang="da-DK" sz="1400" dirty="0">
                  <a:solidFill>
                    <a:schemeClr val="accent1"/>
                  </a:solidFill>
                </a:rPr>
                <a:t>, </a:t>
              </a:r>
              <a:r>
                <a:rPr lang="da-DK" sz="1400" dirty="0" err="1">
                  <a:solidFill>
                    <a:schemeClr val="accent1"/>
                  </a:solidFill>
                </a:rPr>
                <a:t>consectetuer</a:t>
              </a:r>
              <a:r>
                <a:rPr lang="da-DK" sz="1400" dirty="0">
                  <a:solidFill>
                    <a:schemeClr val="accent1"/>
                  </a:solidFill>
                </a:rPr>
                <a:t> </a:t>
              </a:r>
              <a:r>
                <a:rPr lang="da-DK" sz="1400" dirty="0" err="1">
                  <a:solidFill>
                    <a:schemeClr val="accent1"/>
                  </a:solidFill>
                </a:rPr>
                <a:t>adipiscing</a:t>
              </a:r>
              <a:r>
                <a:rPr lang="da-DK" sz="1400" dirty="0">
                  <a:solidFill>
                    <a:schemeClr val="accent1"/>
                  </a:solidFill>
                </a:rPr>
                <a:t> </a:t>
              </a:r>
              <a:r>
                <a:rPr lang="da-DK" sz="1400" dirty="0" err="1">
                  <a:solidFill>
                    <a:schemeClr val="accent1"/>
                  </a:solidFill>
                </a:rPr>
                <a:t>elit</a:t>
              </a:r>
              <a:r>
                <a:rPr lang="da-DK" sz="1400" dirty="0">
                  <a:solidFill>
                    <a:schemeClr val="accent1"/>
                  </a:solidFill>
                </a:rPr>
                <a:t>. </a:t>
              </a:r>
              <a:r>
                <a:rPr lang="da-DK" sz="1400" dirty="0" err="1">
                  <a:solidFill>
                    <a:schemeClr val="accent1"/>
                  </a:solidFill>
                </a:rPr>
                <a:t>Maecenas</a:t>
              </a:r>
              <a:r>
                <a:rPr lang="da-DK" sz="1400" dirty="0">
                  <a:solidFill>
                    <a:schemeClr val="accent1"/>
                  </a:solidFill>
                </a:rPr>
                <a:t> </a:t>
              </a:r>
              <a:r>
                <a:rPr lang="da-DK" sz="1400" dirty="0" err="1">
                  <a:solidFill>
                    <a:schemeClr val="accent1"/>
                  </a:solidFill>
                </a:rPr>
                <a:t>porttitor</a:t>
              </a:r>
              <a:r>
                <a:rPr lang="da-DK" sz="1400" dirty="0">
                  <a:solidFill>
                    <a:schemeClr val="accent1"/>
                  </a:solidFill>
                </a:rPr>
                <a:t> </a:t>
              </a:r>
              <a:r>
                <a:rPr lang="da-DK" sz="1400" dirty="0" err="1">
                  <a:solidFill>
                    <a:schemeClr val="accent1"/>
                  </a:solidFill>
                </a:rPr>
                <a:t>congue</a:t>
              </a:r>
              <a:r>
                <a:rPr lang="da-DK" sz="1400" dirty="0">
                  <a:solidFill>
                    <a:schemeClr val="accent1"/>
                  </a:solidFill>
                </a:rPr>
                <a:t> </a:t>
              </a:r>
              <a:r>
                <a:rPr lang="da-DK" sz="1400" dirty="0" err="1">
                  <a:solidFill>
                    <a:schemeClr val="accent1"/>
                  </a:solidFill>
                </a:rPr>
                <a:t>massa</a:t>
              </a:r>
              <a:r>
                <a:rPr lang="da-DK" sz="1400" dirty="0">
                  <a:solidFill>
                    <a:schemeClr val="accent1"/>
                  </a:solidFill>
                </a:rPr>
                <a:t>. </a:t>
              </a:r>
            </a:p>
          </p:txBody>
        </p:sp>
        <p:sp>
          <p:nvSpPr>
            <p:cNvPr id="26" name="Oval 20">
              <a:extLst>
                <a:ext uri="{FF2B5EF4-FFF2-40B4-BE49-F238E27FC236}">
                  <a16:creationId xmlns:a16="http://schemas.microsoft.com/office/drawing/2014/main" id="{DFD32EF3-9918-5AE3-DA18-6FE1469976B8}"/>
                </a:ext>
              </a:extLst>
            </p:cNvPr>
            <p:cNvSpPr>
              <a:spLocks noChangeAspect="1"/>
            </p:cNvSpPr>
            <p:nvPr/>
          </p:nvSpPr>
          <p:spPr>
            <a:xfrm>
              <a:off x="5583241" y="3225600"/>
              <a:ext cx="205200" cy="2052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noAutofit/>
            </a:bodyPr>
            <a:lstStyle/>
            <a:p>
              <a:pPr algn="l"/>
              <a:endParaRPr lang="da-DK" sz="1200" dirty="0">
                <a:solidFill>
                  <a:schemeClr val="accent2"/>
                </a:solidFill>
              </a:endParaRPr>
            </a:p>
          </p:txBody>
        </p:sp>
      </p:grpSp>
      <p:sp>
        <p:nvSpPr>
          <p:cNvPr id="6" name="Pladsholder til slidenummer 5">
            <a:extLst>
              <a:ext uri="{FF2B5EF4-FFF2-40B4-BE49-F238E27FC236}">
                <a16:creationId xmlns:a16="http://schemas.microsoft.com/office/drawing/2014/main" id="{690F9137-419C-8BD2-23E2-EDDF1676765B}"/>
              </a:ext>
            </a:extLst>
          </p:cNvPr>
          <p:cNvSpPr>
            <a:spLocks noGrp="1"/>
          </p:cNvSpPr>
          <p:nvPr>
            <p:ph type="sldNum" sz="quarter" idx="12"/>
          </p:nvPr>
        </p:nvSpPr>
        <p:spPr/>
        <p:txBody>
          <a:bodyPr/>
          <a:lstStyle/>
          <a:p>
            <a:fld id="{24C8C45C-947F-4981-8B3F-4F32E973C901}" type="slidenum">
              <a:rPr lang="da-DK" smtClean="0"/>
              <a:pPr/>
              <a:t>54</a:t>
            </a:fld>
            <a:endParaRPr lang="da-DK" dirty="0"/>
          </a:p>
        </p:txBody>
      </p:sp>
    </p:spTree>
    <p:extLst>
      <p:ext uri="{BB962C8B-B14F-4D97-AF65-F5344CB8AC3E}">
        <p14:creationId xmlns:p14="http://schemas.microsoft.com/office/powerpoint/2010/main" val="2339460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078CCFFA-9498-644F-1C46-A6FE4C7D179E}"/>
              </a:ext>
            </a:extLst>
          </p:cNvPr>
          <p:cNvSpPr>
            <a:spLocks noGrp="1"/>
          </p:cNvSpPr>
          <p:nvPr>
            <p:ph type="title"/>
          </p:nvPr>
        </p:nvSpPr>
        <p:spPr/>
        <p:txBody>
          <a:bodyPr/>
          <a:lstStyle/>
          <a:p>
            <a:r>
              <a:rPr lang="da-DK" dirty="0">
                <a:solidFill>
                  <a:schemeClr val="accent1"/>
                </a:solidFill>
              </a:rPr>
              <a:t>Fire faser i et forløb </a:t>
            </a:r>
            <a:r>
              <a:rPr lang="da-DK" b="0" dirty="0">
                <a:solidFill>
                  <a:schemeClr val="accent1"/>
                </a:solidFill>
              </a:rPr>
              <a:t>(du kan kopiere fra dette slide)</a:t>
            </a:r>
            <a:br>
              <a:rPr lang="da-DK" b="0" dirty="0">
                <a:solidFill>
                  <a:schemeClr val="accent1"/>
                </a:solidFill>
              </a:rPr>
            </a:br>
            <a:endParaRPr lang="da-DK" dirty="0">
              <a:solidFill>
                <a:schemeClr val="accent1"/>
              </a:solidFill>
            </a:endParaRPr>
          </a:p>
        </p:txBody>
      </p:sp>
      <p:cxnSp>
        <p:nvCxnSpPr>
          <p:cNvPr id="23" name="Straight Connector 6">
            <a:extLst>
              <a:ext uri="{FF2B5EF4-FFF2-40B4-BE49-F238E27FC236}">
                <a16:creationId xmlns:a16="http://schemas.microsoft.com/office/drawing/2014/main" id="{A6A25AEA-F4F1-7A8C-1ECC-AED45B76CE9D}"/>
              </a:ext>
            </a:extLst>
          </p:cNvPr>
          <p:cNvCxnSpPr>
            <a:cxnSpLocks/>
            <a:stCxn id="18" idx="2"/>
          </p:cNvCxnSpPr>
          <p:nvPr/>
        </p:nvCxnSpPr>
        <p:spPr>
          <a:xfrm>
            <a:off x="912329" y="1660473"/>
            <a:ext cx="10466871" cy="1"/>
          </a:xfrm>
          <a:prstGeom prst="line">
            <a:avLst/>
          </a:prstGeom>
          <a:ln w="25400" cap="rnd">
            <a:solidFill>
              <a:schemeClr val="accent1"/>
            </a:solidFill>
            <a:tailEnd type="arrow" w="lg" len="med"/>
          </a:ln>
        </p:spPr>
        <p:style>
          <a:lnRef idx="1">
            <a:schemeClr val="accent1"/>
          </a:lnRef>
          <a:fillRef idx="0">
            <a:schemeClr val="accent1"/>
          </a:fillRef>
          <a:effectRef idx="0">
            <a:schemeClr val="accent1"/>
          </a:effectRef>
          <a:fontRef idx="minor">
            <a:schemeClr val="tx1"/>
          </a:fontRef>
        </p:style>
      </p:cxnSp>
      <p:sp>
        <p:nvSpPr>
          <p:cNvPr id="4" name="Pladsholder til slidenummer 3">
            <a:extLst>
              <a:ext uri="{FF2B5EF4-FFF2-40B4-BE49-F238E27FC236}">
                <a16:creationId xmlns:a16="http://schemas.microsoft.com/office/drawing/2014/main" id="{4E51AF05-9B8A-E863-B715-E5198D90CF49}"/>
              </a:ext>
            </a:extLst>
          </p:cNvPr>
          <p:cNvSpPr>
            <a:spLocks noGrp="1"/>
          </p:cNvSpPr>
          <p:nvPr>
            <p:ph type="sldNum" sz="quarter" idx="12"/>
          </p:nvPr>
        </p:nvSpPr>
        <p:spPr/>
        <p:txBody>
          <a:bodyPr/>
          <a:lstStyle/>
          <a:p>
            <a:fld id="{24C8C45C-947F-4981-8B3F-4F32E973C901}" type="slidenum">
              <a:rPr lang="da-DK" smtClean="0"/>
              <a:pPr/>
              <a:t>55</a:t>
            </a:fld>
            <a:endParaRPr lang="da-DK" dirty="0"/>
          </a:p>
        </p:txBody>
      </p:sp>
      <p:grpSp>
        <p:nvGrpSpPr>
          <p:cNvPr id="42" name="Group 41">
            <a:extLst>
              <a:ext uri="{FF2B5EF4-FFF2-40B4-BE49-F238E27FC236}">
                <a16:creationId xmlns:a16="http://schemas.microsoft.com/office/drawing/2014/main" id="{4D5E357C-2318-12C9-8ED4-52061F5F3D65}"/>
              </a:ext>
            </a:extLst>
          </p:cNvPr>
          <p:cNvGrpSpPr/>
          <p:nvPr/>
        </p:nvGrpSpPr>
        <p:grpSpPr>
          <a:xfrm>
            <a:off x="8033260" y="1563273"/>
            <a:ext cx="2317114" cy="1281527"/>
            <a:chOff x="8033260" y="1563273"/>
            <a:chExt cx="2317114" cy="1281527"/>
          </a:xfrm>
        </p:grpSpPr>
        <p:sp>
          <p:nvSpPr>
            <p:cNvPr id="27" name="TextBox 10">
              <a:extLst>
                <a:ext uri="{FF2B5EF4-FFF2-40B4-BE49-F238E27FC236}">
                  <a16:creationId xmlns:a16="http://schemas.microsoft.com/office/drawing/2014/main" id="{A86AC48B-79E3-9D34-9449-CB399F20CE5F}"/>
                </a:ext>
              </a:extLst>
            </p:cNvPr>
            <p:cNvSpPr txBox="1"/>
            <p:nvPr/>
          </p:nvSpPr>
          <p:spPr>
            <a:xfrm>
              <a:off x="8325124" y="1881768"/>
              <a:ext cx="2025250" cy="899998"/>
            </a:xfrm>
            <a:prstGeom prst="rect">
              <a:avLst/>
            </a:prstGeom>
            <a:noFill/>
          </p:spPr>
          <p:txBody>
            <a:bodyPr wrap="square" lIns="0" tIns="0" rIns="0" bIns="0" rtlCol="0">
              <a:normAutofit/>
            </a:bodyPr>
            <a:lstStyle/>
            <a:p>
              <a:pPr algn="l"/>
              <a:r>
                <a:rPr lang="da-DK" sz="1200" b="1" dirty="0">
                  <a:solidFill>
                    <a:schemeClr val="accent1"/>
                  </a:solidFill>
                </a:rPr>
                <a:t>Fase 4:</a:t>
              </a:r>
            </a:p>
            <a:p>
              <a:pPr algn="l"/>
              <a:r>
                <a:rPr lang="da-DK" sz="1200" dirty="0">
                  <a:solidFill>
                    <a:schemeClr val="accent1"/>
                  </a:solidFill>
                </a:rPr>
                <a:t>Titel på fase</a:t>
              </a:r>
            </a:p>
          </p:txBody>
        </p:sp>
        <p:grpSp>
          <p:nvGrpSpPr>
            <p:cNvPr id="38" name="Group 37">
              <a:extLst>
                <a:ext uri="{FF2B5EF4-FFF2-40B4-BE49-F238E27FC236}">
                  <a16:creationId xmlns:a16="http://schemas.microsoft.com/office/drawing/2014/main" id="{E0F29CD6-A1DC-E67F-4A48-302A0B2A25E8}"/>
                </a:ext>
              </a:extLst>
            </p:cNvPr>
            <p:cNvGrpSpPr/>
            <p:nvPr/>
          </p:nvGrpSpPr>
          <p:grpSpPr>
            <a:xfrm>
              <a:off x="8033260" y="1563273"/>
              <a:ext cx="194400" cy="1281527"/>
              <a:chOff x="8033260" y="1563273"/>
              <a:chExt cx="194400" cy="1281527"/>
            </a:xfrm>
          </p:grpSpPr>
          <p:cxnSp>
            <p:nvCxnSpPr>
              <p:cNvPr id="6" name="Straight Connector 37">
                <a:extLst>
                  <a:ext uri="{FF2B5EF4-FFF2-40B4-BE49-F238E27FC236}">
                    <a16:creationId xmlns:a16="http://schemas.microsoft.com/office/drawing/2014/main" id="{BA498E35-2112-9B20-0813-0BA9E62D9CEE}"/>
                  </a:ext>
                </a:extLst>
              </p:cNvPr>
              <p:cNvCxnSpPr>
                <a:cxnSpLocks/>
                <a:endCxn id="7" idx="0"/>
              </p:cNvCxnSpPr>
              <p:nvPr/>
            </p:nvCxnSpPr>
            <p:spPr>
              <a:xfrm flipV="1">
                <a:off x="8130460" y="1757673"/>
                <a:ext cx="0" cy="1087127"/>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Oval 38">
                <a:extLst>
                  <a:ext uri="{FF2B5EF4-FFF2-40B4-BE49-F238E27FC236}">
                    <a16:creationId xmlns:a16="http://schemas.microsoft.com/office/drawing/2014/main" id="{5B68F5DC-F67B-F4CA-9B26-7F676ECE7A20}"/>
                  </a:ext>
                </a:extLst>
              </p:cNvPr>
              <p:cNvSpPr>
                <a:spLocks noChangeAspect="1"/>
              </p:cNvSpPr>
              <p:nvPr/>
            </p:nvSpPr>
            <p:spPr>
              <a:xfrm rot="10800000">
                <a:off x="8033260" y="1563273"/>
                <a:ext cx="194400" cy="19440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noAutofit/>
              </a:bodyPr>
              <a:lstStyle/>
              <a:p>
                <a:pPr algn="l"/>
                <a:endParaRPr lang="da-DK" sz="1200" dirty="0">
                  <a:solidFill>
                    <a:schemeClr val="accent2"/>
                  </a:solidFill>
                </a:endParaRPr>
              </a:p>
            </p:txBody>
          </p:sp>
        </p:grpSp>
      </p:grpSp>
      <p:grpSp>
        <p:nvGrpSpPr>
          <p:cNvPr id="40" name="Group 39">
            <a:extLst>
              <a:ext uri="{FF2B5EF4-FFF2-40B4-BE49-F238E27FC236}">
                <a16:creationId xmlns:a16="http://schemas.microsoft.com/office/drawing/2014/main" id="{EE138D7B-E6FA-918C-1DB3-5593D3E64F4D}"/>
              </a:ext>
            </a:extLst>
          </p:cNvPr>
          <p:cNvGrpSpPr/>
          <p:nvPr/>
        </p:nvGrpSpPr>
        <p:grpSpPr>
          <a:xfrm>
            <a:off x="3153655" y="1563273"/>
            <a:ext cx="2319497" cy="1281527"/>
            <a:chOff x="3153655" y="1563273"/>
            <a:chExt cx="2319497" cy="1281527"/>
          </a:xfrm>
        </p:grpSpPr>
        <p:sp>
          <p:nvSpPr>
            <p:cNvPr id="25" name="TextBox 8">
              <a:extLst>
                <a:ext uri="{FF2B5EF4-FFF2-40B4-BE49-F238E27FC236}">
                  <a16:creationId xmlns:a16="http://schemas.microsoft.com/office/drawing/2014/main" id="{30D3E2BF-09A1-0319-B327-78F026388B59}"/>
                </a:ext>
              </a:extLst>
            </p:cNvPr>
            <p:cNvSpPr txBox="1"/>
            <p:nvPr/>
          </p:nvSpPr>
          <p:spPr>
            <a:xfrm>
              <a:off x="3447902" y="1881768"/>
              <a:ext cx="2025250" cy="899998"/>
            </a:xfrm>
            <a:prstGeom prst="rect">
              <a:avLst/>
            </a:prstGeom>
            <a:noFill/>
          </p:spPr>
          <p:txBody>
            <a:bodyPr wrap="square" lIns="0" tIns="0" rIns="0" bIns="0" rtlCol="0">
              <a:normAutofit/>
            </a:bodyPr>
            <a:lstStyle/>
            <a:p>
              <a:pPr algn="l"/>
              <a:r>
                <a:rPr lang="da-DK" sz="1200" b="1" dirty="0">
                  <a:solidFill>
                    <a:schemeClr val="accent1"/>
                  </a:solidFill>
                </a:rPr>
                <a:t>Fase 2:</a:t>
              </a:r>
            </a:p>
            <a:p>
              <a:pPr algn="l"/>
              <a:r>
                <a:rPr lang="da-DK" sz="1200" dirty="0">
                  <a:solidFill>
                    <a:schemeClr val="accent1"/>
                  </a:solidFill>
                </a:rPr>
                <a:t>Titel på fase</a:t>
              </a:r>
            </a:p>
          </p:txBody>
        </p:sp>
        <p:grpSp>
          <p:nvGrpSpPr>
            <p:cNvPr id="36" name="Group 35">
              <a:extLst>
                <a:ext uri="{FF2B5EF4-FFF2-40B4-BE49-F238E27FC236}">
                  <a16:creationId xmlns:a16="http://schemas.microsoft.com/office/drawing/2014/main" id="{991975C7-9D46-6437-968C-8FCFA39F12B7}"/>
                </a:ext>
              </a:extLst>
            </p:cNvPr>
            <p:cNvGrpSpPr/>
            <p:nvPr/>
          </p:nvGrpSpPr>
          <p:grpSpPr>
            <a:xfrm>
              <a:off x="3153655" y="1563273"/>
              <a:ext cx="194400" cy="1281527"/>
              <a:chOff x="3153655" y="1563273"/>
              <a:chExt cx="194400" cy="1281527"/>
            </a:xfrm>
          </p:grpSpPr>
          <p:cxnSp>
            <p:nvCxnSpPr>
              <p:cNvPr id="12" name="Straight Connector 33">
                <a:extLst>
                  <a:ext uri="{FF2B5EF4-FFF2-40B4-BE49-F238E27FC236}">
                    <a16:creationId xmlns:a16="http://schemas.microsoft.com/office/drawing/2014/main" id="{D10922AE-3091-BC26-081E-6E1C1A5C9F09}"/>
                  </a:ext>
                </a:extLst>
              </p:cNvPr>
              <p:cNvCxnSpPr>
                <a:cxnSpLocks/>
                <a:endCxn id="13" idx="0"/>
              </p:cNvCxnSpPr>
              <p:nvPr/>
            </p:nvCxnSpPr>
            <p:spPr>
              <a:xfrm flipH="1" flipV="1">
                <a:off x="3250855" y="1757673"/>
                <a:ext cx="3682" cy="1087127"/>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Oval 34">
                <a:extLst>
                  <a:ext uri="{FF2B5EF4-FFF2-40B4-BE49-F238E27FC236}">
                    <a16:creationId xmlns:a16="http://schemas.microsoft.com/office/drawing/2014/main" id="{42B1155B-F031-AB63-6EE4-7D4AE5DD9269}"/>
                  </a:ext>
                </a:extLst>
              </p:cNvPr>
              <p:cNvSpPr>
                <a:spLocks noChangeAspect="1"/>
              </p:cNvSpPr>
              <p:nvPr/>
            </p:nvSpPr>
            <p:spPr>
              <a:xfrm rot="10800000">
                <a:off x="3153655" y="1563273"/>
                <a:ext cx="194400" cy="19440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noAutofit/>
              </a:bodyPr>
              <a:lstStyle/>
              <a:p>
                <a:pPr algn="l"/>
                <a:endParaRPr lang="da-DK" sz="1200" dirty="0">
                  <a:solidFill>
                    <a:schemeClr val="accent2"/>
                  </a:solidFill>
                </a:endParaRPr>
              </a:p>
            </p:txBody>
          </p:sp>
        </p:grpSp>
      </p:grpSp>
      <p:grpSp>
        <p:nvGrpSpPr>
          <p:cNvPr id="41" name="Group 40">
            <a:extLst>
              <a:ext uri="{FF2B5EF4-FFF2-40B4-BE49-F238E27FC236}">
                <a16:creationId xmlns:a16="http://schemas.microsoft.com/office/drawing/2014/main" id="{0A1B6199-A66C-595B-AD81-53FA6B1D97F1}"/>
              </a:ext>
            </a:extLst>
          </p:cNvPr>
          <p:cNvGrpSpPr/>
          <p:nvPr/>
        </p:nvGrpSpPr>
        <p:grpSpPr>
          <a:xfrm>
            <a:off x="5593414" y="1563274"/>
            <a:ext cx="2320044" cy="1281526"/>
            <a:chOff x="5593414" y="1563274"/>
            <a:chExt cx="2320044" cy="1281526"/>
          </a:xfrm>
        </p:grpSpPr>
        <p:sp>
          <p:nvSpPr>
            <p:cNvPr id="26" name="TextBox 9">
              <a:extLst>
                <a:ext uri="{FF2B5EF4-FFF2-40B4-BE49-F238E27FC236}">
                  <a16:creationId xmlns:a16="http://schemas.microsoft.com/office/drawing/2014/main" id="{CF8B9C1F-7874-30D3-4D1D-252E431A9510}"/>
                </a:ext>
              </a:extLst>
            </p:cNvPr>
            <p:cNvSpPr txBox="1"/>
            <p:nvPr/>
          </p:nvSpPr>
          <p:spPr>
            <a:xfrm>
              <a:off x="5888208" y="1881768"/>
              <a:ext cx="2025250" cy="899998"/>
            </a:xfrm>
            <a:prstGeom prst="rect">
              <a:avLst/>
            </a:prstGeom>
            <a:noFill/>
          </p:spPr>
          <p:txBody>
            <a:bodyPr wrap="square" lIns="0" tIns="0" rIns="0" bIns="0" rtlCol="0">
              <a:normAutofit/>
            </a:bodyPr>
            <a:lstStyle/>
            <a:p>
              <a:pPr algn="l"/>
              <a:r>
                <a:rPr lang="da-DK" sz="1200" b="1" dirty="0">
                  <a:solidFill>
                    <a:schemeClr val="accent1"/>
                  </a:solidFill>
                </a:rPr>
                <a:t>Fase 3:</a:t>
              </a:r>
            </a:p>
            <a:p>
              <a:pPr algn="l"/>
              <a:r>
                <a:rPr lang="da-DK" sz="1200" dirty="0">
                  <a:solidFill>
                    <a:schemeClr val="accent1"/>
                  </a:solidFill>
                </a:rPr>
                <a:t>Titel på fase</a:t>
              </a:r>
            </a:p>
          </p:txBody>
        </p:sp>
        <p:grpSp>
          <p:nvGrpSpPr>
            <p:cNvPr id="37" name="Group 36">
              <a:extLst>
                <a:ext uri="{FF2B5EF4-FFF2-40B4-BE49-F238E27FC236}">
                  <a16:creationId xmlns:a16="http://schemas.microsoft.com/office/drawing/2014/main" id="{A3DAE950-CB97-6AE5-21BA-CA18CEA57F2A}"/>
                </a:ext>
              </a:extLst>
            </p:cNvPr>
            <p:cNvGrpSpPr/>
            <p:nvPr/>
          </p:nvGrpSpPr>
          <p:grpSpPr>
            <a:xfrm>
              <a:off x="5593414" y="1563274"/>
              <a:ext cx="194400" cy="1281526"/>
              <a:chOff x="5593414" y="1563274"/>
              <a:chExt cx="194400" cy="1281526"/>
            </a:xfrm>
          </p:grpSpPr>
          <p:cxnSp>
            <p:nvCxnSpPr>
              <p:cNvPr id="14" name="Straight Connector 35">
                <a:extLst>
                  <a:ext uri="{FF2B5EF4-FFF2-40B4-BE49-F238E27FC236}">
                    <a16:creationId xmlns:a16="http://schemas.microsoft.com/office/drawing/2014/main" id="{D88D0669-6370-074E-1EB6-8C7B9A617E29}"/>
                  </a:ext>
                </a:extLst>
              </p:cNvPr>
              <p:cNvCxnSpPr>
                <a:cxnSpLocks/>
                <a:endCxn id="15" idx="0"/>
              </p:cNvCxnSpPr>
              <p:nvPr/>
            </p:nvCxnSpPr>
            <p:spPr>
              <a:xfrm flipH="1" flipV="1">
                <a:off x="5690614" y="1757674"/>
                <a:ext cx="2323" cy="1087126"/>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Oval 36">
                <a:extLst>
                  <a:ext uri="{FF2B5EF4-FFF2-40B4-BE49-F238E27FC236}">
                    <a16:creationId xmlns:a16="http://schemas.microsoft.com/office/drawing/2014/main" id="{0B8C5688-1E82-4C25-40AD-54B7A98E53F6}"/>
                  </a:ext>
                </a:extLst>
              </p:cNvPr>
              <p:cNvSpPr>
                <a:spLocks noChangeAspect="1"/>
              </p:cNvSpPr>
              <p:nvPr/>
            </p:nvSpPr>
            <p:spPr>
              <a:xfrm rot="10800000">
                <a:off x="5593414" y="1563274"/>
                <a:ext cx="194400" cy="19440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noAutofit/>
              </a:bodyPr>
              <a:lstStyle/>
              <a:p>
                <a:pPr algn="l"/>
                <a:endParaRPr lang="da-DK" sz="1200" dirty="0">
                  <a:solidFill>
                    <a:schemeClr val="accent2"/>
                  </a:solidFill>
                </a:endParaRPr>
              </a:p>
            </p:txBody>
          </p:sp>
        </p:grpSp>
      </p:grpSp>
      <p:grpSp>
        <p:nvGrpSpPr>
          <p:cNvPr id="39" name="Group 38">
            <a:extLst>
              <a:ext uri="{FF2B5EF4-FFF2-40B4-BE49-F238E27FC236}">
                <a16:creationId xmlns:a16="http://schemas.microsoft.com/office/drawing/2014/main" id="{50254EFD-2035-BE47-BA7D-6DFDCECC72B3}"/>
              </a:ext>
            </a:extLst>
          </p:cNvPr>
          <p:cNvGrpSpPr/>
          <p:nvPr/>
        </p:nvGrpSpPr>
        <p:grpSpPr>
          <a:xfrm>
            <a:off x="717929" y="1563273"/>
            <a:ext cx="2329206" cy="1281527"/>
            <a:chOff x="717929" y="1563273"/>
            <a:chExt cx="2329206" cy="1281527"/>
          </a:xfrm>
        </p:grpSpPr>
        <p:sp>
          <p:nvSpPr>
            <p:cNvPr id="24" name="TextBox 7">
              <a:extLst>
                <a:ext uri="{FF2B5EF4-FFF2-40B4-BE49-F238E27FC236}">
                  <a16:creationId xmlns:a16="http://schemas.microsoft.com/office/drawing/2014/main" id="{4826CCB5-C323-EBAC-A52B-7BCF063750DF}"/>
                </a:ext>
              </a:extLst>
            </p:cNvPr>
            <p:cNvSpPr txBox="1"/>
            <p:nvPr/>
          </p:nvSpPr>
          <p:spPr>
            <a:xfrm>
              <a:off x="1021885" y="1881768"/>
              <a:ext cx="2025250" cy="899998"/>
            </a:xfrm>
            <a:prstGeom prst="rect">
              <a:avLst/>
            </a:prstGeom>
            <a:noFill/>
          </p:spPr>
          <p:txBody>
            <a:bodyPr wrap="square" lIns="0" tIns="0" rIns="0" bIns="0" rtlCol="0">
              <a:normAutofit/>
            </a:bodyPr>
            <a:lstStyle/>
            <a:p>
              <a:pPr algn="l"/>
              <a:r>
                <a:rPr lang="da-DK" sz="1200" b="1" dirty="0">
                  <a:solidFill>
                    <a:schemeClr val="accent1"/>
                  </a:solidFill>
                </a:rPr>
                <a:t>Fase 1:</a:t>
              </a:r>
            </a:p>
            <a:p>
              <a:pPr algn="l"/>
              <a:r>
                <a:rPr lang="da-DK" sz="1200" dirty="0">
                  <a:solidFill>
                    <a:schemeClr val="accent1"/>
                  </a:solidFill>
                </a:rPr>
                <a:t>Titel på fase</a:t>
              </a:r>
            </a:p>
          </p:txBody>
        </p:sp>
        <p:grpSp>
          <p:nvGrpSpPr>
            <p:cNvPr id="22" name="Group 21">
              <a:extLst>
                <a:ext uri="{FF2B5EF4-FFF2-40B4-BE49-F238E27FC236}">
                  <a16:creationId xmlns:a16="http://schemas.microsoft.com/office/drawing/2014/main" id="{828D9C0E-73DB-DF0D-D8F5-F415D0C86190}"/>
                </a:ext>
              </a:extLst>
            </p:cNvPr>
            <p:cNvGrpSpPr/>
            <p:nvPr/>
          </p:nvGrpSpPr>
          <p:grpSpPr>
            <a:xfrm>
              <a:off x="717929" y="1563273"/>
              <a:ext cx="194400" cy="1281527"/>
              <a:chOff x="717929" y="1563273"/>
              <a:chExt cx="194400" cy="1281527"/>
            </a:xfrm>
          </p:grpSpPr>
          <p:cxnSp>
            <p:nvCxnSpPr>
              <p:cNvPr id="17" name="Straight Connector 39">
                <a:extLst>
                  <a:ext uri="{FF2B5EF4-FFF2-40B4-BE49-F238E27FC236}">
                    <a16:creationId xmlns:a16="http://schemas.microsoft.com/office/drawing/2014/main" id="{1B69777A-E7EF-D8CB-0719-03B8061B7995}"/>
                  </a:ext>
                </a:extLst>
              </p:cNvPr>
              <p:cNvCxnSpPr>
                <a:cxnSpLocks/>
                <a:endCxn id="18" idx="0"/>
              </p:cNvCxnSpPr>
              <p:nvPr/>
            </p:nvCxnSpPr>
            <p:spPr>
              <a:xfrm flipV="1">
                <a:off x="812800" y="1757673"/>
                <a:ext cx="2329" cy="1087127"/>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Oval 40">
                <a:extLst>
                  <a:ext uri="{FF2B5EF4-FFF2-40B4-BE49-F238E27FC236}">
                    <a16:creationId xmlns:a16="http://schemas.microsoft.com/office/drawing/2014/main" id="{5F06C1C4-8E0B-0C5A-EF04-C65E49F5C629}"/>
                  </a:ext>
                </a:extLst>
              </p:cNvPr>
              <p:cNvSpPr>
                <a:spLocks noChangeAspect="1"/>
              </p:cNvSpPr>
              <p:nvPr/>
            </p:nvSpPr>
            <p:spPr>
              <a:xfrm rot="10800000">
                <a:off x="717929" y="1563273"/>
                <a:ext cx="194400" cy="19440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noAutofit/>
              </a:bodyPr>
              <a:lstStyle/>
              <a:p>
                <a:pPr algn="l"/>
                <a:endParaRPr lang="da-DK" sz="1200" dirty="0">
                  <a:solidFill>
                    <a:schemeClr val="accent2"/>
                  </a:solidFill>
                </a:endParaRPr>
              </a:p>
            </p:txBody>
          </p:sp>
        </p:grpSp>
      </p:grpSp>
    </p:spTree>
    <p:extLst>
      <p:ext uri="{BB962C8B-B14F-4D97-AF65-F5344CB8AC3E}">
        <p14:creationId xmlns:p14="http://schemas.microsoft.com/office/powerpoint/2010/main" val="1949527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2" name="Text Placeholder 6">
            <a:extLst>
              <a:ext uri="{FF2B5EF4-FFF2-40B4-BE49-F238E27FC236}">
                <a16:creationId xmlns:a16="http://schemas.microsoft.com/office/drawing/2014/main" id="{1F370B63-1A75-82BA-85B0-1C058D687399}"/>
              </a:ext>
            </a:extLst>
          </p:cNvPr>
          <p:cNvSpPr txBox="1">
            <a:spLocks/>
          </p:cNvSpPr>
          <p:nvPr/>
        </p:nvSpPr>
        <p:spPr>
          <a:xfrm>
            <a:off x="821853" y="3302118"/>
            <a:ext cx="3243437" cy="406800"/>
          </a:xfrm>
          <a:prstGeom prst="rect">
            <a:avLst/>
          </a:prstGeom>
        </p:spPr>
        <p:txBody>
          <a:bodyPr lIns="0" tIns="0" rIns="0" bIns="0"/>
          <a:lstStyle>
            <a:lvl1pPr marL="176213" indent="-176213" algn="l" defTabSz="914400" rtl="0" eaLnBrk="1" latinLnBrk="0" hangingPunct="1">
              <a:lnSpc>
                <a:spcPct val="10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spcAft>
                <a:spcPts val="800"/>
              </a:spcAft>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b="0" kern="1200" spc="-30" baseline="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b="1" dirty="0">
                <a:solidFill>
                  <a:schemeClr val="accent1"/>
                </a:solidFill>
              </a:rPr>
              <a:t>Opgaven</a:t>
            </a:r>
            <a:endParaRPr lang="da-DK" sz="2000" b="1" dirty="0">
              <a:solidFill>
                <a:schemeClr val="accent1"/>
              </a:solidFill>
            </a:endParaRPr>
          </a:p>
        </p:txBody>
      </p:sp>
      <p:sp>
        <p:nvSpPr>
          <p:cNvPr id="43" name="Text Placeholder 7">
            <a:extLst>
              <a:ext uri="{FF2B5EF4-FFF2-40B4-BE49-F238E27FC236}">
                <a16:creationId xmlns:a16="http://schemas.microsoft.com/office/drawing/2014/main" id="{9A22B89F-44AA-9886-8EC9-26B467BFB3B4}"/>
              </a:ext>
            </a:extLst>
          </p:cNvPr>
          <p:cNvSpPr txBox="1">
            <a:spLocks/>
          </p:cNvSpPr>
          <p:nvPr/>
        </p:nvSpPr>
        <p:spPr>
          <a:xfrm>
            <a:off x="818503" y="3803820"/>
            <a:ext cx="3248200" cy="1834979"/>
          </a:xfrm>
          <a:prstGeom prst="rect">
            <a:avLst/>
          </a:prstGeom>
        </p:spPr>
        <p:txBody>
          <a:bodyPr lIns="0" tIns="0" rIns="0" bIns="0"/>
          <a:lstStyle>
            <a:lvl1pPr marL="176213" indent="-176213" algn="l" defTabSz="914400" rtl="0" eaLnBrk="1" latinLnBrk="0" hangingPunct="1">
              <a:lnSpc>
                <a:spcPct val="10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spcAft>
                <a:spcPts val="800"/>
              </a:spcAft>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b="0" kern="1200" spc="-30" baseline="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dirty="0"/>
              <a:t>Nunc, enim dolor lectus nulla </a:t>
            </a:r>
            <a:r>
              <a:rPr lang="da-DK" dirty="0" err="1"/>
              <a:t>egestas</a:t>
            </a:r>
            <a:r>
              <a:rPr lang="da-DK" dirty="0"/>
              <a:t> in metus, nunc </a:t>
            </a:r>
            <a:r>
              <a:rPr lang="da-DK" dirty="0" err="1"/>
              <a:t>fringilla</a:t>
            </a:r>
            <a:r>
              <a:rPr lang="da-DK" dirty="0"/>
              <a:t> nunc, </a:t>
            </a:r>
            <a:r>
              <a:rPr lang="da-DK" dirty="0" err="1"/>
              <a:t>facilisis</a:t>
            </a:r>
            <a:r>
              <a:rPr lang="da-DK" dirty="0"/>
              <a:t> gravida libero risus velit, et ut </a:t>
            </a:r>
            <a:r>
              <a:rPr lang="da-DK" dirty="0" err="1"/>
              <a:t>odio</a:t>
            </a:r>
            <a:r>
              <a:rPr lang="da-DK" dirty="0"/>
              <a:t> </a:t>
            </a:r>
            <a:r>
              <a:rPr lang="da-DK" dirty="0" err="1"/>
              <a:t>tristique</a:t>
            </a:r>
            <a:r>
              <a:rPr lang="da-DK" dirty="0"/>
              <a:t> fermentum sed id diam amet</a:t>
            </a:r>
          </a:p>
        </p:txBody>
      </p:sp>
      <p:sp>
        <p:nvSpPr>
          <p:cNvPr id="44" name="Text Placeholder 6">
            <a:extLst>
              <a:ext uri="{FF2B5EF4-FFF2-40B4-BE49-F238E27FC236}">
                <a16:creationId xmlns:a16="http://schemas.microsoft.com/office/drawing/2014/main" id="{B4FF6D13-64F2-4DFF-2B08-8DFDB1C84F74}"/>
              </a:ext>
            </a:extLst>
          </p:cNvPr>
          <p:cNvSpPr txBox="1">
            <a:spLocks/>
          </p:cNvSpPr>
          <p:nvPr/>
        </p:nvSpPr>
        <p:spPr>
          <a:xfrm>
            <a:off x="4476838" y="3302118"/>
            <a:ext cx="2832893" cy="406800"/>
          </a:xfrm>
          <a:prstGeom prst="rect">
            <a:avLst/>
          </a:prstGeom>
        </p:spPr>
        <p:txBody>
          <a:bodyPr lIns="0" tIns="0" rIns="0" bIns="0"/>
          <a:lstStyle>
            <a:lvl1pPr marL="176213" indent="-176213" algn="l" defTabSz="914400" rtl="0" eaLnBrk="1" latinLnBrk="0" hangingPunct="1">
              <a:lnSpc>
                <a:spcPct val="10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spcAft>
                <a:spcPts val="800"/>
              </a:spcAft>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b="0" kern="1200" spc="-30" baseline="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b="1" dirty="0">
                <a:solidFill>
                  <a:schemeClr val="accent1"/>
                </a:solidFill>
              </a:rPr>
              <a:t>Aktiviteter</a:t>
            </a:r>
          </a:p>
        </p:txBody>
      </p:sp>
      <p:sp>
        <p:nvSpPr>
          <p:cNvPr id="45" name="Text Placeholder 7">
            <a:extLst>
              <a:ext uri="{FF2B5EF4-FFF2-40B4-BE49-F238E27FC236}">
                <a16:creationId xmlns:a16="http://schemas.microsoft.com/office/drawing/2014/main" id="{6F26CABF-3FB9-C4D4-B6A1-97B2F5E3A878}"/>
              </a:ext>
            </a:extLst>
          </p:cNvPr>
          <p:cNvSpPr txBox="1">
            <a:spLocks/>
          </p:cNvSpPr>
          <p:nvPr/>
        </p:nvSpPr>
        <p:spPr>
          <a:xfrm>
            <a:off x="4473488" y="3803820"/>
            <a:ext cx="3245025" cy="1834979"/>
          </a:xfrm>
          <a:prstGeom prst="rect">
            <a:avLst/>
          </a:prstGeom>
        </p:spPr>
        <p:txBody>
          <a:bodyPr lIns="0" tIns="0" rIns="0" bIns="0"/>
          <a:lstStyle>
            <a:lvl1pPr marL="176213" indent="-176213" algn="l" defTabSz="914400" rtl="0" eaLnBrk="1" latinLnBrk="0" hangingPunct="1">
              <a:lnSpc>
                <a:spcPct val="10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spcAft>
                <a:spcPts val="800"/>
              </a:spcAft>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b="0" kern="1200" spc="-30" baseline="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dirty="0" err="1">
                <a:effectLst/>
              </a:rPr>
              <a:t>Aliquet</a:t>
            </a:r>
            <a:r>
              <a:rPr lang="da-DK" dirty="0">
                <a:effectLst/>
              </a:rPr>
              <a:t> </a:t>
            </a:r>
            <a:r>
              <a:rPr lang="da-DK" dirty="0" err="1">
                <a:effectLst/>
              </a:rPr>
              <a:t>odio</a:t>
            </a:r>
            <a:r>
              <a:rPr lang="da-DK" dirty="0">
                <a:effectLst/>
              </a:rPr>
              <a:t> </a:t>
            </a:r>
            <a:r>
              <a:rPr lang="da-DK" dirty="0" err="1">
                <a:effectLst/>
              </a:rPr>
              <a:t>habitasse</a:t>
            </a:r>
            <a:r>
              <a:rPr lang="da-DK" dirty="0">
                <a:effectLst/>
              </a:rPr>
              <a:t> et vitae a. </a:t>
            </a:r>
            <a:r>
              <a:rPr lang="da-DK" dirty="0" err="1">
                <a:effectLst/>
              </a:rPr>
              <a:t>Pulvinar</a:t>
            </a:r>
            <a:r>
              <a:rPr lang="da-DK" dirty="0">
                <a:effectLst/>
              </a:rPr>
              <a:t> </a:t>
            </a:r>
            <a:r>
              <a:rPr lang="da-DK" dirty="0" err="1">
                <a:effectLst/>
              </a:rPr>
              <a:t>integer</a:t>
            </a:r>
            <a:r>
              <a:rPr lang="da-DK" dirty="0">
                <a:effectLst/>
              </a:rPr>
              <a:t> in </a:t>
            </a:r>
            <a:r>
              <a:rPr lang="da-DK" dirty="0" err="1">
                <a:effectLst/>
              </a:rPr>
              <a:t>massa</a:t>
            </a:r>
            <a:r>
              <a:rPr lang="da-DK" dirty="0">
                <a:effectLst/>
              </a:rPr>
              <a:t> ut </a:t>
            </a:r>
            <a:r>
              <a:rPr lang="da-DK" dirty="0" err="1">
                <a:effectLst/>
              </a:rPr>
              <a:t>consectetur</a:t>
            </a:r>
            <a:r>
              <a:rPr lang="da-DK" dirty="0">
                <a:effectLst/>
              </a:rPr>
              <a:t> </a:t>
            </a:r>
            <a:r>
              <a:rPr lang="da-DK" dirty="0" err="1">
                <a:effectLst/>
              </a:rPr>
              <a:t>rhoncus</a:t>
            </a:r>
            <a:r>
              <a:rPr lang="da-DK" dirty="0">
                <a:effectLst/>
              </a:rPr>
              <a:t>.</a:t>
            </a:r>
            <a:endParaRPr lang="da-DK" dirty="0"/>
          </a:p>
          <a:p>
            <a:pPr marL="182563" indent="-182563">
              <a:buFont typeface="+mj-lt"/>
              <a:buAutoNum type="arabicPeriod"/>
            </a:pPr>
            <a:r>
              <a:rPr lang="da-DK" dirty="0" err="1"/>
              <a:t>Nunc</a:t>
            </a:r>
            <a:r>
              <a:rPr lang="da-DK" dirty="0"/>
              <a:t>, </a:t>
            </a:r>
            <a:r>
              <a:rPr lang="da-DK" dirty="0" err="1"/>
              <a:t>enim</a:t>
            </a:r>
            <a:r>
              <a:rPr lang="da-DK" dirty="0"/>
              <a:t> </a:t>
            </a:r>
            <a:r>
              <a:rPr lang="da-DK" dirty="0" err="1"/>
              <a:t>dolor</a:t>
            </a:r>
            <a:r>
              <a:rPr lang="da-DK" dirty="0"/>
              <a:t> </a:t>
            </a:r>
            <a:r>
              <a:rPr lang="da-DK" dirty="0" err="1"/>
              <a:t>lectus</a:t>
            </a:r>
            <a:endParaRPr lang="da-DK" dirty="0"/>
          </a:p>
          <a:p>
            <a:pPr marL="182563" indent="-182563">
              <a:buFont typeface="+mj-lt"/>
              <a:buAutoNum type="arabicPeriod"/>
            </a:pPr>
            <a:r>
              <a:rPr lang="da-DK" dirty="0" err="1"/>
              <a:t>Nulla</a:t>
            </a:r>
            <a:r>
              <a:rPr lang="da-DK" dirty="0"/>
              <a:t> </a:t>
            </a:r>
            <a:r>
              <a:rPr lang="da-DK" dirty="0" err="1"/>
              <a:t>egestas</a:t>
            </a:r>
            <a:r>
              <a:rPr lang="da-DK" dirty="0"/>
              <a:t> in </a:t>
            </a:r>
            <a:r>
              <a:rPr lang="da-DK" dirty="0" err="1"/>
              <a:t>metus</a:t>
            </a:r>
            <a:endParaRPr lang="da-DK" dirty="0"/>
          </a:p>
          <a:p>
            <a:pPr marL="182563" indent="-182563">
              <a:buFont typeface="+mj-lt"/>
              <a:buAutoNum type="arabicPeriod"/>
            </a:pPr>
            <a:r>
              <a:rPr lang="da-DK" dirty="0" err="1"/>
              <a:t>Nunc</a:t>
            </a:r>
            <a:r>
              <a:rPr lang="da-DK" dirty="0"/>
              <a:t> </a:t>
            </a:r>
            <a:r>
              <a:rPr lang="da-DK" dirty="0" err="1"/>
              <a:t>fringilla</a:t>
            </a:r>
            <a:r>
              <a:rPr lang="da-DK" dirty="0"/>
              <a:t> </a:t>
            </a:r>
            <a:r>
              <a:rPr lang="da-DK" dirty="0" err="1"/>
              <a:t>nunc</a:t>
            </a:r>
            <a:r>
              <a:rPr lang="da-DK" dirty="0"/>
              <a:t>, </a:t>
            </a:r>
          </a:p>
        </p:txBody>
      </p:sp>
      <p:sp>
        <p:nvSpPr>
          <p:cNvPr id="46" name="Text Placeholder 6">
            <a:extLst>
              <a:ext uri="{FF2B5EF4-FFF2-40B4-BE49-F238E27FC236}">
                <a16:creationId xmlns:a16="http://schemas.microsoft.com/office/drawing/2014/main" id="{AA2F528D-E528-4BB1-BD46-94B07E74974A}"/>
              </a:ext>
            </a:extLst>
          </p:cNvPr>
          <p:cNvSpPr txBox="1">
            <a:spLocks/>
          </p:cNvSpPr>
          <p:nvPr/>
        </p:nvSpPr>
        <p:spPr>
          <a:xfrm>
            <a:off x="8128800" y="3302118"/>
            <a:ext cx="3251200" cy="406800"/>
          </a:xfrm>
          <a:prstGeom prst="rect">
            <a:avLst/>
          </a:prstGeom>
        </p:spPr>
        <p:txBody>
          <a:bodyPr lIns="0" tIns="0" rIns="0" bIns="0"/>
          <a:lstStyle>
            <a:lvl1pPr marL="176213" indent="-176213" algn="l" defTabSz="914400" rtl="0" eaLnBrk="1" latinLnBrk="0" hangingPunct="1">
              <a:lnSpc>
                <a:spcPct val="10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spcAft>
                <a:spcPts val="800"/>
              </a:spcAft>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b="0" kern="1200" spc="-30" baseline="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b="1" dirty="0">
                <a:solidFill>
                  <a:schemeClr val="accent1"/>
                </a:solidFill>
              </a:rPr>
              <a:t>Resultat</a:t>
            </a:r>
          </a:p>
        </p:txBody>
      </p:sp>
      <p:sp>
        <p:nvSpPr>
          <p:cNvPr id="47" name="Text Placeholder 7">
            <a:extLst>
              <a:ext uri="{FF2B5EF4-FFF2-40B4-BE49-F238E27FC236}">
                <a16:creationId xmlns:a16="http://schemas.microsoft.com/office/drawing/2014/main" id="{1F5F447A-A188-97B9-8F11-5DA0C2685B12}"/>
              </a:ext>
            </a:extLst>
          </p:cNvPr>
          <p:cNvSpPr txBox="1">
            <a:spLocks/>
          </p:cNvSpPr>
          <p:nvPr/>
        </p:nvSpPr>
        <p:spPr>
          <a:xfrm>
            <a:off x="8128800" y="3803820"/>
            <a:ext cx="3251200" cy="1834979"/>
          </a:xfrm>
          <a:prstGeom prst="rect">
            <a:avLst/>
          </a:prstGeom>
        </p:spPr>
        <p:txBody>
          <a:bodyPr lIns="0" tIns="0" rIns="0" bIns="0"/>
          <a:lstStyle>
            <a:lvl1pPr marL="176213" indent="-176213" algn="l" defTabSz="914400" rtl="0" eaLnBrk="1" latinLnBrk="0" hangingPunct="1">
              <a:lnSpc>
                <a:spcPct val="10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spcAft>
                <a:spcPts val="800"/>
              </a:spcAft>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b="0" kern="1200" spc="-30" baseline="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err="1"/>
              <a:t>Nunc</a:t>
            </a:r>
            <a:r>
              <a:rPr lang="da-DK" dirty="0"/>
              <a:t>, </a:t>
            </a:r>
            <a:r>
              <a:rPr lang="da-DK" dirty="0" err="1"/>
              <a:t>enim</a:t>
            </a:r>
            <a:r>
              <a:rPr lang="da-DK" dirty="0"/>
              <a:t> </a:t>
            </a:r>
            <a:r>
              <a:rPr lang="da-DK" dirty="0" err="1"/>
              <a:t>dolor</a:t>
            </a:r>
            <a:r>
              <a:rPr lang="da-DK" dirty="0"/>
              <a:t> </a:t>
            </a:r>
            <a:r>
              <a:rPr lang="da-DK" dirty="0" err="1"/>
              <a:t>lectus</a:t>
            </a:r>
            <a:endParaRPr lang="da-DK" dirty="0"/>
          </a:p>
          <a:p>
            <a:r>
              <a:rPr lang="da-DK" dirty="0" err="1"/>
              <a:t>Nulla</a:t>
            </a:r>
            <a:r>
              <a:rPr lang="da-DK" dirty="0"/>
              <a:t> </a:t>
            </a:r>
            <a:r>
              <a:rPr lang="da-DK" dirty="0" err="1"/>
              <a:t>egestas</a:t>
            </a:r>
            <a:r>
              <a:rPr lang="da-DK" dirty="0"/>
              <a:t> in </a:t>
            </a:r>
            <a:r>
              <a:rPr lang="da-DK" dirty="0" err="1"/>
              <a:t>metus</a:t>
            </a:r>
            <a:endParaRPr lang="da-DK" dirty="0"/>
          </a:p>
          <a:p>
            <a:r>
              <a:rPr lang="da-DK" dirty="0" err="1"/>
              <a:t>Nunc</a:t>
            </a:r>
            <a:r>
              <a:rPr lang="da-DK" dirty="0"/>
              <a:t> </a:t>
            </a:r>
            <a:r>
              <a:rPr lang="da-DK" dirty="0" err="1"/>
              <a:t>fringilla</a:t>
            </a:r>
            <a:r>
              <a:rPr lang="da-DK" dirty="0"/>
              <a:t> </a:t>
            </a:r>
            <a:r>
              <a:rPr lang="da-DK" dirty="0" err="1"/>
              <a:t>nunc</a:t>
            </a:r>
            <a:endParaRPr lang="da-DK" dirty="0"/>
          </a:p>
          <a:p>
            <a:r>
              <a:rPr lang="da-DK" dirty="0"/>
              <a:t>Et ut </a:t>
            </a:r>
            <a:r>
              <a:rPr lang="da-DK" dirty="0" err="1"/>
              <a:t>odio</a:t>
            </a:r>
            <a:r>
              <a:rPr lang="da-DK" dirty="0"/>
              <a:t> </a:t>
            </a:r>
          </a:p>
          <a:p>
            <a:r>
              <a:rPr lang="da-DK" dirty="0" err="1"/>
              <a:t>Risus</a:t>
            </a:r>
            <a:r>
              <a:rPr lang="da-DK" dirty="0"/>
              <a:t> </a:t>
            </a:r>
            <a:r>
              <a:rPr lang="da-DK" dirty="0" err="1"/>
              <a:t>velit</a:t>
            </a:r>
            <a:endParaRPr lang="da-DK" dirty="0"/>
          </a:p>
        </p:txBody>
      </p:sp>
      <p:sp>
        <p:nvSpPr>
          <p:cNvPr id="48" name="Title 47">
            <a:extLst>
              <a:ext uri="{FF2B5EF4-FFF2-40B4-BE49-F238E27FC236}">
                <a16:creationId xmlns:a16="http://schemas.microsoft.com/office/drawing/2014/main" id="{075B8869-7F85-F1A0-8E75-264C4ADA755B}"/>
              </a:ext>
            </a:extLst>
          </p:cNvPr>
          <p:cNvSpPr>
            <a:spLocks noGrp="1"/>
          </p:cNvSpPr>
          <p:nvPr>
            <p:ph type="title"/>
          </p:nvPr>
        </p:nvSpPr>
        <p:spPr/>
        <p:txBody>
          <a:bodyPr/>
          <a:lstStyle/>
          <a:p>
            <a:r>
              <a:rPr lang="da-DK" dirty="0">
                <a:solidFill>
                  <a:schemeClr val="accent1"/>
                </a:solidFill>
              </a:rPr>
              <a:t>Fire faser i et forløb </a:t>
            </a:r>
            <a:r>
              <a:rPr lang="da-DK" b="0" dirty="0">
                <a:solidFill>
                  <a:schemeClr val="accent1"/>
                </a:solidFill>
              </a:rPr>
              <a:t>(du kan kopiere fra dette slide)</a:t>
            </a:r>
            <a:endParaRPr lang="da-DK" dirty="0">
              <a:solidFill>
                <a:schemeClr val="accent1"/>
              </a:solidFill>
            </a:endParaRPr>
          </a:p>
        </p:txBody>
      </p:sp>
      <p:cxnSp>
        <p:nvCxnSpPr>
          <p:cNvPr id="21" name="Straight Connector 28">
            <a:extLst>
              <a:ext uri="{FF2B5EF4-FFF2-40B4-BE49-F238E27FC236}">
                <a16:creationId xmlns:a16="http://schemas.microsoft.com/office/drawing/2014/main" id="{51312558-33F7-89E7-6A92-1D79EA92631B}"/>
              </a:ext>
            </a:extLst>
          </p:cNvPr>
          <p:cNvCxnSpPr>
            <a:cxnSpLocks/>
          </p:cNvCxnSpPr>
          <p:nvPr/>
        </p:nvCxnSpPr>
        <p:spPr>
          <a:xfrm>
            <a:off x="912329" y="1660473"/>
            <a:ext cx="10466871" cy="1"/>
          </a:xfrm>
          <a:prstGeom prst="line">
            <a:avLst/>
          </a:prstGeom>
          <a:ln w="25400" cap="rnd">
            <a:solidFill>
              <a:schemeClr val="accent4">
                <a:lumMod val="40000"/>
                <a:lumOff val="60000"/>
              </a:schemeClr>
            </a:solidFill>
            <a:tailEnd type="arrow" w="lg" len="med"/>
          </a:ln>
        </p:spPr>
        <p:style>
          <a:lnRef idx="1">
            <a:schemeClr val="accent1"/>
          </a:lnRef>
          <a:fillRef idx="0">
            <a:schemeClr val="accent1"/>
          </a:fillRef>
          <a:effectRef idx="0">
            <a:schemeClr val="accent1"/>
          </a:effectRef>
          <a:fontRef idx="minor">
            <a:schemeClr val="tx1"/>
          </a:fontRef>
        </p:style>
      </p:cxnSp>
      <p:sp>
        <p:nvSpPr>
          <p:cNvPr id="2" name="Pladsholder til slidenummer 1">
            <a:extLst>
              <a:ext uri="{FF2B5EF4-FFF2-40B4-BE49-F238E27FC236}">
                <a16:creationId xmlns:a16="http://schemas.microsoft.com/office/drawing/2014/main" id="{C6539F11-9FF9-62C2-70B5-B741958D8896}"/>
              </a:ext>
            </a:extLst>
          </p:cNvPr>
          <p:cNvSpPr>
            <a:spLocks noGrp="1"/>
          </p:cNvSpPr>
          <p:nvPr>
            <p:ph type="sldNum" sz="quarter" idx="12"/>
          </p:nvPr>
        </p:nvSpPr>
        <p:spPr/>
        <p:txBody>
          <a:bodyPr/>
          <a:lstStyle/>
          <a:p>
            <a:fld id="{24C8C45C-947F-4981-8B3F-4F32E973C901}" type="slidenum">
              <a:rPr lang="da-DK" smtClean="0"/>
              <a:pPr/>
              <a:t>56</a:t>
            </a:fld>
            <a:endParaRPr lang="da-DK" dirty="0"/>
          </a:p>
        </p:txBody>
      </p:sp>
      <p:grpSp>
        <p:nvGrpSpPr>
          <p:cNvPr id="31" name="Group 30">
            <a:extLst>
              <a:ext uri="{FF2B5EF4-FFF2-40B4-BE49-F238E27FC236}">
                <a16:creationId xmlns:a16="http://schemas.microsoft.com/office/drawing/2014/main" id="{E83A2989-BA8B-3DEE-50F6-59AA5E483AA0}"/>
              </a:ext>
            </a:extLst>
          </p:cNvPr>
          <p:cNvGrpSpPr/>
          <p:nvPr/>
        </p:nvGrpSpPr>
        <p:grpSpPr>
          <a:xfrm>
            <a:off x="8033260" y="1563273"/>
            <a:ext cx="2317114" cy="1281527"/>
            <a:chOff x="8033260" y="1563273"/>
            <a:chExt cx="2317114" cy="1281527"/>
          </a:xfrm>
        </p:grpSpPr>
        <p:sp>
          <p:nvSpPr>
            <p:cNvPr id="25" name="TextBox 32">
              <a:extLst>
                <a:ext uri="{FF2B5EF4-FFF2-40B4-BE49-F238E27FC236}">
                  <a16:creationId xmlns:a16="http://schemas.microsoft.com/office/drawing/2014/main" id="{1F026009-ED50-DACA-1ACF-4EC7830EBBC4}"/>
                </a:ext>
              </a:extLst>
            </p:cNvPr>
            <p:cNvSpPr txBox="1"/>
            <p:nvPr/>
          </p:nvSpPr>
          <p:spPr>
            <a:xfrm>
              <a:off x="8325124" y="1881768"/>
              <a:ext cx="2025250" cy="899998"/>
            </a:xfrm>
            <a:prstGeom prst="rect">
              <a:avLst/>
            </a:prstGeom>
            <a:noFill/>
          </p:spPr>
          <p:txBody>
            <a:bodyPr wrap="square" lIns="0" tIns="0" rIns="0" bIns="0" rtlCol="0">
              <a:normAutofit/>
            </a:bodyPr>
            <a:lstStyle/>
            <a:p>
              <a:pPr algn="l"/>
              <a:r>
                <a:rPr lang="da-DK" sz="1200" b="1" dirty="0">
                  <a:solidFill>
                    <a:schemeClr val="accent4">
                      <a:lumMod val="40000"/>
                      <a:lumOff val="60000"/>
                    </a:schemeClr>
                  </a:solidFill>
                </a:rPr>
                <a:t>Fase 4:</a:t>
              </a:r>
            </a:p>
            <a:p>
              <a:pPr algn="l"/>
              <a:r>
                <a:rPr lang="da-DK" sz="1200" dirty="0">
                  <a:solidFill>
                    <a:schemeClr val="accent4">
                      <a:lumMod val="40000"/>
                      <a:lumOff val="60000"/>
                    </a:schemeClr>
                  </a:solidFill>
                </a:rPr>
                <a:t>Titel på fase</a:t>
              </a:r>
            </a:p>
          </p:txBody>
        </p:sp>
        <p:grpSp>
          <p:nvGrpSpPr>
            <p:cNvPr id="27" name="Group 26">
              <a:extLst>
                <a:ext uri="{FF2B5EF4-FFF2-40B4-BE49-F238E27FC236}">
                  <a16:creationId xmlns:a16="http://schemas.microsoft.com/office/drawing/2014/main" id="{AE13C30C-5AF1-C2F0-A5CA-9F661B34F744}"/>
                </a:ext>
              </a:extLst>
            </p:cNvPr>
            <p:cNvGrpSpPr/>
            <p:nvPr/>
          </p:nvGrpSpPr>
          <p:grpSpPr>
            <a:xfrm>
              <a:off x="8033260" y="1563273"/>
              <a:ext cx="194400" cy="1281527"/>
              <a:chOff x="8033260" y="1563273"/>
              <a:chExt cx="194400" cy="1281527"/>
            </a:xfrm>
          </p:grpSpPr>
          <p:cxnSp>
            <p:nvCxnSpPr>
              <p:cNvPr id="5" name="Straight Connector 37">
                <a:extLst>
                  <a:ext uri="{FF2B5EF4-FFF2-40B4-BE49-F238E27FC236}">
                    <a16:creationId xmlns:a16="http://schemas.microsoft.com/office/drawing/2014/main" id="{CDC2B8D3-2678-9E55-023A-6EA927590250}"/>
                  </a:ext>
                </a:extLst>
              </p:cNvPr>
              <p:cNvCxnSpPr>
                <a:cxnSpLocks/>
                <a:endCxn id="6" idx="0"/>
              </p:cNvCxnSpPr>
              <p:nvPr/>
            </p:nvCxnSpPr>
            <p:spPr>
              <a:xfrm flipV="1">
                <a:off x="8130460" y="1757673"/>
                <a:ext cx="0" cy="1087127"/>
              </a:xfrm>
              <a:prstGeom prst="line">
                <a:avLst/>
              </a:prstGeom>
              <a:ln w="25400" cap="rnd">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 name="Oval 38">
                <a:extLst>
                  <a:ext uri="{FF2B5EF4-FFF2-40B4-BE49-F238E27FC236}">
                    <a16:creationId xmlns:a16="http://schemas.microsoft.com/office/drawing/2014/main" id="{E04176EE-FF5B-12B5-26EC-FF4F99EA0847}"/>
                  </a:ext>
                </a:extLst>
              </p:cNvPr>
              <p:cNvSpPr>
                <a:spLocks noChangeAspect="1"/>
              </p:cNvSpPr>
              <p:nvPr/>
            </p:nvSpPr>
            <p:spPr>
              <a:xfrm rot="10800000">
                <a:off x="8033260" y="1563273"/>
                <a:ext cx="194400" cy="194400"/>
              </a:xfrm>
              <a:prstGeom prst="ellipse">
                <a:avLst/>
              </a:prstGeom>
              <a:solidFill>
                <a:schemeClr val="bg1"/>
              </a:solidFill>
              <a:ln w="254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noAutofit/>
              </a:bodyPr>
              <a:lstStyle/>
              <a:p>
                <a:pPr algn="l"/>
                <a:endParaRPr lang="da-DK" sz="1200" dirty="0">
                  <a:solidFill>
                    <a:schemeClr val="accent2"/>
                  </a:solidFill>
                </a:endParaRPr>
              </a:p>
            </p:txBody>
          </p:sp>
        </p:grpSp>
      </p:grpSp>
      <p:grpSp>
        <p:nvGrpSpPr>
          <p:cNvPr id="29" name="Group 28">
            <a:extLst>
              <a:ext uri="{FF2B5EF4-FFF2-40B4-BE49-F238E27FC236}">
                <a16:creationId xmlns:a16="http://schemas.microsoft.com/office/drawing/2014/main" id="{DC737003-E536-A5EA-FAFE-9C95A3B10F47}"/>
              </a:ext>
            </a:extLst>
          </p:cNvPr>
          <p:cNvGrpSpPr/>
          <p:nvPr/>
        </p:nvGrpSpPr>
        <p:grpSpPr>
          <a:xfrm>
            <a:off x="3153655" y="1563273"/>
            <a:ext cx="2319497" cy="1281527"/>
            <a:chOff x="3153655" y="1563273"/>
            <a:chExt cx="2319497" cy="1281527"/>
          </a:xfrm>
        </p:grpSpPr>
        <p:sp>
          <p:nvSpPr>
            <p:cNvPr id="23" name="TextBox 30">
              <a:extLst>
                <a:ext uri="{FF2B5EF4-FFF2-40B4-BE49-F238E27FC236}">
                  <a16:creationId xmlns:a16="http://schemas.microsoft.com/office/drawing/2014/main" id="{E61DE136-FFF2-BEB7-B568-294C2C947BAE}"/>
                </a:ext>
              </a:extLst>
            </p:cNvPr>
            <p:cNvSpPr txBox="1"/>
            <p:nvPr/>
          </p:nvSpPr>
          <p:spPr>
            <a:xfrm>
              <a:off x="3447902" y="1881768"/>
              <a:ext cx="2025250" cy="899998"/>
            </a:xfrm>
            <a:prstGeom prst="rect">
              <a:avLst/>
            </a:prstGeom>
            <a:noFill/>
          </p:spPr>
          <p:txBody>
            <a:bodyPr wrap="square" lIns="0" tIns="0" rIns="0" bIns="0" rtlCol="0">
              <a:normAutofit/>
            </a:bodyPr>
            <a:lstStyle/>
            <a:p>
              <a:pPr algn="l"/>
              <a:r>
                <a:rPr lang="da-DK" sz="1200" b="1" dirty="0">
                  <a:solidFill>
                    <a:schemeClr val="accent4">
                      <a:lumMod val="40000"/>
                      <a:lumOff val="60000"/>
                    </a:schemeClr>
                  </a:solidFill>
                </a:rPr>
                <a:t>Fase 2:</a:t>
              </a:r>
            </a:p>
            <a:p>
              <a:pPr algn="l"/>
              <a:r>
                <a:rPr lang="da-DK" sz="1200" dirty="0">
                  <a:solidFill>
                    <a:schemeClr val="accent4">
                      <a:lumMod val="40000"/>
                      <a:lumOff val="60000"/>
                    </a:schemeClr>
                  </a:solidFill>
                </a:rPr>
                <a:t>Titel på fase</a:t>
              </a:r>
            </a:p>
          </p:txBody>
        </p:sp>
        <p:grpSp>
          <p:nvGrpSpPr>
            <p:cNvPr id="17" name="Group 16">
              <a:extLst>
                <a:ext uri="{FF2B5EF4-FFF2-40B4-BE49-F238E27FC236}">
                  <a16:creationId xmlns:a16="http://schemas.microsoft.com/office/drawing/2014/main" id="{6E0FE2CB-9E38-6B26-B934-2355C6BD67B4}"/>
                </a:ext>
              </a:extLst>
            </p:cNvPr>
            <p:cNvGrpSpPr/>
            <p:nvPr/>
          </p:nvGrpSpPr>
          <p:grpSpPr>
            <a:xfrm>
              <a:off x="3153655" y="1563273"/>
              <a:ext cx="194400" cy="1281527"/>
              <a:chOff x="3153655" y="1563273"/>
              <a:chExt cx="194400" cy="1281527"/>
            </a:xfrm>
          </p:grpSpPr>
          <p:cxnSp>
            <p:nvCxnSpPr>
              <p:cNvPr id="9" name="Straight Connector 33">
                <a:extLst>
                  <a:ext uri="{FF2B5EF4-FFF2-40B4-BE49-F238E27FC236}">
                    <a16:creationId xmlns:a16="http://schemas.microsoft.com/office/drawing/2014/main" id="{E8225CFD-32E2-8E90-E6E2-EE8ADA257A0C}"/>
                  </a:ext>
                </a:extLst>
              </p:cNvPr>
              <p:cNvCxnSpPr>
                <a:cxnSpLocks/>
                <a:endCxn id="10" idx="0"/>
              </p:cNvCxnSpPr>
              <p:nvPr/>
            </p:nvCxnSpPr>
            <p:spPr>
              <a:xfrm flipH="1" flipV="1">
                <a:off x="3250855" y="1757673"/>
                <a:ext cx="3682" cy="1087127"/>
              </a:xfrm>
              <a:prstGeom prst="line">
                <a:avLst/>
              </a:prstGeom>
              <a:ln w="25400" cap="rnd">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Oval 34">
                <a:extLst>
                  <a:ext uri="{FF2B5EF4-FFF2-40B4-BE49-F238E27FC236}">
                    <a16:creationId xmlns:a16="http://schemas.microsoft.com/office/drawing/2014/main" id="{00C89084-1DFF-316B-9D57-12C3040E3783}"/>
                  </a:ext>
                </a:extLst>
              </p:cNvPr>
              <p:cNvSpPr>
                <a:spLocks noChangeAspect="1"/>
              </p:cNvSpPr>
              <p:nvPr/>
            </p:nvSpPr>
            <p:spPr>
              <a:xfrm rot="10800000">
                <a:off x="3153655" y="1563273"/>
                <a:ext cx="194400" cy="194400"/>
              </a:xfrm>
              <a:prstGeom prst="ellipse">
                <a:avLst/>
              </a:prstGeom>
              <a:solidFill>
                <a:schemeClr val="bg1"/>
              </a:solidFill>
              <a:ln w="254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noAutofit/>
              </a:bodyPr>
              <a:lstStyle/>
              <a:p>
                <a:pPr algn="l"/>
                <a:endParaRPr lang="da-DK" sz="1200" dirty="0">
                  <a:solidFill>
                    <a:schemeClr val="accent2"/>
                  </a:solidFill>
                </a:endParaRPr>
              </a:p>
            </p:txBody>
          </p:sp>
        </p:grpSp>
      </p:grpSp>
      <p:grpSp>
        <p:nvGrpSpPr>
          <p:cNvPr id="30" name="Group 29">
            <a:extLst>
              <a:ext uri="{FF2B5EF4-FFF2-40B4-BE49-F238E27FC236}">
                <a16:creationId xmlns:a16="http://schemas.microsoft.com/office/drawing/2014/main" id="{65A2ADEA-A43D-B466-E99B-6666650EC6D4}"/>
              </a:ext>
            </a:extLst>
          </p:cNvPr>
          <p:cNvGrpSpPr/>
          <p:nvPr/>
        </p:nvGrpSpPr>
        <p:grpSpPr>
          <a:xfrm>
            <a:off x="5593414" y="1563274"/>
            <a:ext cx="2320044" cy="1281526"/>
            <a:chOff x="5593414" y="1563274"/>
            <a:chExt cx="2320044" cy="1281526"/>
          </a:xfrm>
        </p:grpSpPr>
        <p:sp>
          <p:nvSpPr>
            <p:cNvPr id="24" name="TextBox 31">
              <a:extLst>
                <a:ext uri="{FF2B5EF4-FFF2-40B4-BE49-F238E27FC236}">
                  <a16:creationId xmlns:a16="http://schemas.microsoft.com/office/drawing/2014/main" id="{594AEB25-E117-5D22-2574-2C2A287F5567}"/>
                </a:ext>
              </a:extLst>
            </p:cNvPr>
            <p:cNvSpPr txBox="1"/>
            <p:nvPr/>
          </p:nvSpPr>
          <p:spPr>
            <a:xfrm>
              <a:off x="5888208" y="1881768"/>
              <a:ext cx="2025250" cy="899998"/>
            </a:xfrm>
            <a:prstGeom prst="rect">
              <a:avLst/>
            </a:prstGeom>
            <a:noFill/>
          </p:spPr>
          <p:txBody>
            <a:bodyPr wrap="square" lIns="0" tIns="0" rIns="0" bIns="0" rtlCol="0">
              <a:normAutofit/>
            </a:bodyPr>
            <a:lstStyle/>
            <a:p>
              <a:pPr algn="l"/>
              <a:r>
                <a:rPr lang="da-DK" sz="1200" b="1" dirty="0">
                  <a:solidFill>
                    <a:schemeClr val="accent4">
                      <a:lumMod val="40000"/>
                      <a:lumOff val="60000"/>
                    </a:schemeClr>
                  </a:solidFill>
                </a:rPr>
                <a:t>Fase 3:</a:t>
              </a:r>
            </a:p>
            <a:p>
              <a:pPr algn="l"/>
              <a:r>
                <a:rPr lang="da-DK" sz="1200" dirty="0">
                  <a:solidFill>
                    <a:schemeClr val="accent4">
                      <a:lumMod val="40000"/>
                      <a:lumOff val="60000"/>
                    </a:schemeClr>
                  </a:solidFill>
                </a:rPr>
                <a:t>Titel på fase</a:t>
              </a:r>
            </a:p>
          </p:txBody>
        </p:sp>
        <p:grpSp>
          <p:nvGrpSpPr>
            <p:cNvPr id="26" name="Group 25">
              <a:extLst>
                <a:ext uri="{FF2B5EF4-FFF2-40B4-BE49-F238E27FC236}">
                  <a16:creationId xmlns:a16="http://schemas.microsoft.com/office/drawing/2014/main" id="{E96BAEA7-7BE6-F651-EDF9-42E37E3C0F35}"/>
                </a:ext>
              </a:extLst>
            </p:cNvPr>
            <p:cNvGrpSpPr/>
            <p:nvPr/>
          </p:nvGrpSpPr>
          <p:grpSpPr>
            <a:xfrm>
              <a:off x="5593414" y="1563274"/>
              <a:ext cx="194400" cy="1281526"/>
              <a:chOff x="5593414" y="1563274"/>
              <a:chExt cx="194400" cy="1281526"/>
            </a:xfrm>
          </p:grpSpPr>
          <p:cxnSp>
            <p:nvCxnSpPr>
              <p:cNvPr id="11" name="Straight Connector 35">
                <a:extLst>
                  <a:ext uri="{FF2B5EF4-FFF2-40B4-BE49-F238E27FC236}">
                    <a16:creationId xmlns:a16="http://schemas.microsoft.com/office/drawing/2014/main" id="{F70C1CF4-5CFB-3E98-DDEE-E5D02A063148}"/>
                  </a:ext>
                </a:extLst>
              </p:cNvPr>
              <p:cNvCxnSpPr>
                <a:cxnSpLocks/>
                <a:endCxn id="12" idx="0"/>
              </p:cNvCxnSpPr>
              <p:nvPr/>
            </p:nvCxnSpPr>
            <p:spPr>
              <a:xfrm flipH="1" flipV="1">
                <a:off x="5690614" y="1757674"/>
                <a:ext cx="2323" cy="1087126"/>
              </a:xfrm>
              <a:prstGeom prst="line">
                <a:avLst/>
              </a:prstGeom>
              <a:ln w="25400" cap="rnd">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Oval 36">
                <a:extLst>
                  <a:ext uri="{FF2B5EF4-FFF2-40B4-BE49-F238E27FC236}">
                    <a16:creationId xmlns:a16="http://schemas.microsoft.com/office/drawing/2014/main" id="{359B9EE2-E08E-E94A-4559-29D6B44CE96A}"/>
                  </a:ext>
                </a:extLst>
              </p:cNvPr>
              <p:cNvSpPr>
                <a:spLocks noChangeAspect="1"/>
              </p:cNvSpPr>
              <p:nvPr/>
            </p:nvSpPr>
            <p:spPr>
              <a:xfrm rot="10800000">
                <a:off x="5593414" y="1563274"/>
                <a:ext cx="194400" cy="194400"/>
              </a:xfrm>
              <a:prstGeom prst="ellipse">
                <a:avLst/>
              </a:prstGeom>
              <a:solidFill>
                <a:schemeClr val="bg1"/>
              </a:solidFill>
              <a:ln w="254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noAutofit/>
              </a:bodyPr>
              <a:lstStyle/>
              <a:p>
                <a:pPr algn="l"/>
                <a:endParaRPr lang="da-DK" sz="1200" dirty="0">
                  <a:solidFill>
                    <a:schemeClr val="accent2"/>
                  </a:solidFill>
                </a:endParaRPr>
              </a:p>
            </p:txBody>
          </p:sp>
        </p:grpSp>
      </p:grpSp>
      <p:grpSp>
        <p:nvGrpSpPr>
          <p:cNvPr id="28" name="Group 27">
            <a:extLst>
              <a:ext uri="{FF2B5EF4-FFF2-40B4-BE49-F238E27FC236}">
                <a16:creationId xmlns:a16="http://schemas.microsoft.com/office/drawing/2014/main" id="{8FA54C70-7BD7-DE11-B043-E79207F8AB81}"/>
              </a:ext>
            </a:extLst>
          </p:cNvPr>
          <p:cNvGrpSpPr/>
          <p:nvPr/>
        </p:nvGrpSpPr>
        <p:grpSpPr>
          <a:xfrm>
            <a:off x="717929" y="1563273"/>
            <a:ext cx="2432389" cy="1281527"/>
            <a:chOff x="717929" y="1563273"/>
            <a:chExt cx="2432389" cy="1281527"/>
          </a:xfrm>
        </p:grpSpPr>
        <p:cxnSp>
          <p:nvCxnSpPr>
            <p:cNvPr id="18" name="Straight Connector 25">
              <a:extLst>
                <a:ext uri="{FF2B5EF4-FFF2-40B4-BE49-F238E27FC236}">
                  <a16:creationId xmlns:a16="http://schemas.microsoft.com/office/drawing/2014/main" id="{D5A8AFDB-05B6-8388-2365-EC7009D79310}"/>
                </a:ext>
              </a:extLst>
            </p:cNvPr>
            <p:cNvCxnSpPr>
              <a:cxnSpLocks noChangeAspect="1"/>
              <a:stCxn id="14" idx="2"/>
            </p:cNvCxnSpPr>
            <p:nvPr/>
          </p:nvCxnSpPr>
          <p:spPr>
            <a:xfrm>
              <a:off x="912329" y="1660473"/>
              <a:ext cx="2237989"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22" name="TextBox 29">
              <a:extLst>
                <a:ext uri="{FF2B5EF4-FFF2-40B4-BE49-F238E27FC236}">
                  <a16:creationId xmlns:a16="http://schemas.microsoft.com/office/drawing/2014/main" id="{2B0A690D-45A4-F786-F2A5-25DCEFADB72F}"/>
                </a:ext>
              </a:extLst>
            </p:cNvPr>
            <p:cNvSpPr txBox="1"/>
            <p:nvPr/>
          </p:nvSpPr>
          <p:spPr>
            <a:xfrm>
              <a:off x="1021885" y="1881768"/>
              <a:ext cx="2025250" cy="899998"/>
            </a:xfrm>
            <a:prstGeom prst="rect">
              <a:avLst/>
            </a:prstGeom>
            <a:noFill/>
          </p:spPr>
          <p:txBody>
            <a:bodyPr wrap="square" lIns="0" tIns="0" rIns="0" bIns="0" rtlCol="0">
              <a:normAutofit/>
            </a:bodyPr>
            <a:lstStyle/>
            <a:p>
              <a:pPr algn="l"/>
              <a:r>
                <a:rPr lang="da-DK" sz="1200" b="1" dirty="0">
                  <a:solidFill>
                    <a:schemeClr val="accent1"/>
                  </a:solidFill>
                </a:rPr>
                <a:t>Fase 1:</a:t>
              </a:r>
            </a:p>
            <a:p>
              <a:pPr algn="l"/>
              <a:r>
                <a:rPr lang="da-DK" sz="1200" dirty="0">
                  <a:solidFill>
                    <a:schemeClr val="accent1"/>
                  </a:solidFill>
                </a:rPr>
                <a:t>Titel på fase</a:t>
              </a:r>
            </a:p>
          </p:txBody>
        </p:sp>
        <p:grpSp>
          <p:nvGrpSpPr>
            <p:cNvPr id="16" name="Group 15">
              <a:extLst>
                <a:ext uri="{FF2B5EF4-FFF2-40B4-BE49-F238E27FC236}">
                  <a16:creationId xmlns:a16="http://schemas.microsoft.com/office/drawing/2014/main" id="{87B1412D-1DD3-7548-9180-F1CD81F9A862}"/>
                </a:ext>
              </a:extLst>
            </p:cNvPr>
            <p:cNvGrpSpPr/>
            <p:nvPr/>
          </p:nvGrpSpPr>
          <p:grpSpPr>
            <a:xfrm>
              <a:off x="717929" y="1563273"/>
              <a:ext cx="194400" cy="1281527"/>
              <a:chOff x="717929" y="1563273"/>
              <a:chExt cx="194400" cy="1281527"/>
            </a:xfrm>
          </p:grpSpPr>
          <p:cxnSp>
            <p:nvCxnSpPr>
              <p:cNvPr id="13" name="Straight Connector 39">
                <a:extLst>
                  <a:ext uri="{FF2B5EF4-FFF2-40B4-BE49-F238E27FC236}">
                    <a16:creationId xmlns:a16="http://schemas.microsoft.com/office/drawing/2014/main" id="{50E83DE6-B990-1819-17B1-507733F31BC5}"/>
                  </a:ext>
                </a:extLst>
              </p:cNvPr>
              <p:cNvCxnSpPr>
                <a:cxnSpLocks/>
                <a:endCxn id="14" idx="0"/>
              </p:cNvCxnSpPr>
              <p:nvPr/>
            </p:nvCxnSpPr>
            <p:spPr>
              <a:xfrm flipV="1">
                <a:off x="812800" y="1757673"/>
                <a:ext cx="2329" cy="1087127"/>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Oval 40">
                <a:extLst>
                  <a:ext uri="{FF2B5EF4-FFF2-40B4-BE49-F238E27FC236}">
                    <a16:creationId xmlns:a16="http://schemas.microsoft.com/office/drawing/2014/main" id="{C270F209-0BA2-BB74-7B7B-D3B9E1E1A727}"/>
                  </a:ext>
                </a:extLst>
              </p:cNvPr>
              <p:cNvSpPr>
                <a:spLocks noChangeAspect="1"/>
              </p:cNvSpPr>
              <p:nvPr/>
            </p:nvSpPr>
            <p:spPr>
              <a:xfrm rot="10800000">
                <a:off x="717929" y="1563273"/>
                <a:ext cx="194400" cy="19440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noAutofit/>
              </a:bodyPr>
              <a:lstStyle/>
              <a:p>
                <a:pPr algn="l"/>
                <a:endParaRPr lang="da-DK" sz="1200" dirty="0">
                  <a:solidFill>
                    <a:schemeClr val="accent2"/>
                  </a:solidFill>
                </a:endParaRPr>
              </a:p>
            </p:txBody>
          </p:sp>
        </p:grpSp>
      </p:grpSp>
    </p:spTree>
    <p:extLst>
      <p:ext uri="{BB962C8B-B14F-4D97-AF65-F5344CB8AC3E}">
        <p14:creationId xmlns:p14="http://schemas.microsoft.com/office/powerpoint/2010/main" val="958278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61" name="Straight Connector 28">
            <a:extLst>
              <a:ext uri="{FF2B5EF4-FFF2-40B4-BE49-F238E27FC236}">
                <a16:creationId xmlns:a16="http://schemas.microsoft.com/office/drawing/2014/main" id="{B6296D92-D023-7A7C-6A52-B629393F241C}"/>
              </a:ext>
            </a:extLst>
          </p:cNvPr>
          <p:cNvCxnSpPr>
            <a:cxnSpLocks/>
            <a:stCxn id="73" idx="2"/>
          </p:cNvCxnSpPr>
          <p:nvPr/>
        </p:nvCxnSpPr>
        <p:spPr>
          <a:xfrm>
            <a:off x="912329" y="1660473"/>
            <a:ext cx="10466871" cy="1"/>
          </a:xfrm>
          <a:prstGeom prst="line">
            <a:avLst/>
          </a:prstGeom>
          <a:ln w="25400" cap="rnd">
            <a:solidFill>
              <a:schemeClr val="accent4">
                <a:lumMod val="40000"/>
                <a:lumOff val="60000"/>
              </a:schemeClr>
            </a:solidFill>
            <a:tailEnd type="arrow" w="lg" len="med"/>
          </a:ln>
        </p:spPr>
        <p:style>
          <a:lnRef idx="1">
            <a:schemeClr val="accent1"/>
          </a:lnRef>
          <a:fillRef idx="0">
            <a:schemeClr val="accent1"/>
          </a:fillRef>
          <a:effectRef idx="0">
            <a:schemeClr val="accent1"/>
          </a:effectRef>
          <a:fontRef idx="minor">
            <a:schemeClr val="tx1"/>
          </a:fontRef>
        </p:style>
      </p:cxnSp>
      <p:sp>
        <p:nvSpPr>
          <p:cNvPr id="42" name="Text Placeholder 6">
            <a:extLst>
              <a:ext uri="{FF2B5EF4-FFF2-40B4-BE49-F238E27FC236}">
                <a16:creationId xmlns:a16="http://schemas.microsoft.com/office/drawing/2014/main" id="{1F370B63-1A75-82BA-85B0-1C058D687399}"/>
              </a:ext>
            </a:extLst>
          </p:cNvPr>
          <p:cNvSpPr txBox="1">
            <a:spLocks/>
          </p:cNvSpPr>
          <p:nvPr/>
        </p:nvSpPr>
        <p:spPr>
          <a:xfrm>
            <a:off x="821853" y="3302118"/>
            <a:ext cx="3243437" cy="406800"/>
          </a:xfrm>
          <a:prstGeom prst="rect">
            <a:avLst/>
          </a:prstGeom>
        </p:spPr>
        <p:txBody>
          <a:bodyPr lIns="0" tIns="0" rIns="0" bIns="0"/>
          <a:lstStyle>
            <a:lvl1pPr marL="176213" indent="-176213" algn="l" defTabSz="914400" rtl="0" eaLnBrk="1" latinLnBrk="0" hangingPunct="1">
              <a:lnSpc>
                <a:spcPct val="10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spcAft>
                <a:spcPts val="800"/>
              </a:spcAft>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b="0" kern="1200" spc="-30" baseline="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b="1" dirty="0">
                <a:solidFill>
                  <a:schemeClr val="accent1"/>
                </a:solidFill>
              </a:rPr>
              <a:t>Opgaven</a:t>
            </a:r>
            <a:endParaRPr lang="da-DK" sz="2000" b="1" dirty="0">
              <a:solidFill>
                <a:schemeClr val="accent1"/>
              </a:solidFill>
            </a:endParaRPr>
          </a:p>
        </p:txBody>
      </p:sp>
      <p:sp>
        <p:nvSpPr>
          <p:cNvPr id="43" name="Text Placeholder 7">
            <a:extLst>
              <a:ext uri="{FF2B5EF4-FFF2-40B4-BE49-F238E27FC236}">
                <a16:creationId xmlns:a16="http://schemas.microsoft.com/office/drawing/2014/main" id="{9A22B89F-44AA-9886-8EC9-26B467BFB3B4}"/>
              </a:ext>
            </a:extLst>
          </p:cNvPr>
          <p:cNvSpPr txBox="1">
            <a:spLocks/>
          </p:cNvSpPr>
          <p:nvPr/>
        </p:nvSpPr>
        <p:spPr>
          <a:xfrm>
            <a:off x="818503" y="3803820"/>
            <a:ext cx="3248200" cy="1834979"/>
          </a:xfrm>
          <a:prstGeom prst="rect">
            <a:avLst/>
          </a:prstGeom>
        </p:spPr>
        <p:txBody>
          <a:bodyPr lIns="0" tIns="0" rIns="0" bIns="0"/>
          <a:lstStyle>
            <a:lvl1pPr marL="176213" indent="-176213" algn="l" defTabSz="914400" rtl="0" eaLnBrk="1" latinLnBrk="0" hangingPunct="1">
              <a:lnSpc>
                <a:spcPct val="10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spcAft>
                <a:spcPts val="800"/>
              </a:spcAft>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b="0" kern="1200" spc="-30" baseline="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dirty="0"/>
              <a:t>Nunc, enim dolor lectus nulla </a:t>
            </a:r>
            <a:r>
              <a:rPr lang="da-DK" dirty="0" err="1"/>
              <a:t>egestas</a:t>
            </a:r>
            <a:r>
              <a:rPr lang="da-DK" dirty="0"/>
              <a:t> in metus, nunc </a:t>
            </a:r>
            <a:r>
              <a:rPr lang="da-DK" dirty="0" err="1"/>
              <a:t>fringilla</a:t>
            </a:r>
            <a:r>
              <a:rPr lang="da-DK" dirty="0"/>
              <a:t> nunc, </a:t>
            </a:r>
            <a:r>
              <a:rPr lang="da-DK" dirty="0" err="1"/>
              <a:t>facilisis</a:t>
            </a:r>
            <a:r>
              <a:rPr lang="da-DK" dirty="0"/>
              <a:t> gravida libero risus velit, et ut </a:t>
            </a:r>
            <a:r>
              <a:rPr lang="da-DK" dirty="0" err="1"/>
              <a:t>odio</a:t>
            </a:r>
            <a:r>
              <a:rPr lang="da-DK" dirty="0"/>
              <a:t> </a:t>
            </a:r>
            <a:r>
              <a:rPr lang="da-DK" dirty="0" err="1"/>
              <a:t>tristique</a:t>
            </a:r>
            <a:r>
              <a:rPr lang="da-DK" dirty="0"/>
              <a:t> fermentum sed id diam amet</a:t>
            </a:r>
          </a:p>
        </p:txBody>
      </p:sp>
      <p:sp>
        <p:nvSpPr>
          <p:cNvPr id="44" name="Text Placeholder 6">
            <a:extLst>
              <a:ext uri="{FF2B5EF4-FFF2-40B4-BE49-F238E27FC236}">
                <a16:creationId xmlns:a16="http://schemas.microsoft.com/office/drawing/2014/main" id="{B4FF6D13-64F2-4DFF-2B08-8DFDB1C84F74}"/>
              </a:ext>
            </a:extLst>
          </p:cNvPr>
          <p:cNvSpPr txBox="1">
            <a:spLocks/>
          </p:cNvSpPr>
          <p:nvPr/>
        </p:nvSpPr>
        <p:spPr>
          <a:xfrm>
            <a:off x="4476838" y="3302118"/>
            <a:ext cx="2832893" cy="406800"/>
          </a:xfrm>
          <a:prstGeom prst="rect">
            <a:avLst/>
          </a:prstGeom>
        </p:spPr>
        <p:txBody>
          <a:bodyPr lIns="0" tIns="0" rIns="0" bIns="0"/>
          <a:lstStyle>
            <a:lvl1pPr marL="176213" indent="-176213" algn="l" defTabSz="914400" rtl="0" eaLnBrk="1" latinLnBrk="0" hangingPunct="1">
              <a:lnSpc>
                <a:spcPct val="10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spcAft>
                <a:spcPts val="800"/>
              </a:spcAft>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b="0" kern="1200" spc="-30" baseline="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b="1" dirty="0">
                <a:solidFill>
                  <a:schemeClr val="accent1"/>
                </a:solidFill>
              </a:rPr>
              <a:t>Aktiviteter</a:t>
            </a:r>
          </a:p>
        </p:txBody>
      </p:sp>
      <p:sp>
        <p:nvSpPr>
          <p:cNvPr id="45" name="Text Placeholder 7">
            <a:extLst>
              <a:ext uri="{FF2B5EF4-FFF2-40B4-BE49-F238E27FC236}">
                <a16:creationId xmlns:a16="http://schemas.microsoft.com/office/drawing/2014/main" id="{6F26CABF-3FB9-C4D4-B6A1-97B2F5E3A878}"/>
              </a:ext>
            </a:extLst>
          </p:cNvPr>
          <p:cNvSpPr txBox="1">
            <a:spLocks/>
          </p:cNvSpPr>
          <p:nvPr/>
        </p:nvSpPr>
        <p:spPr>
          <a:xfrm>
            <a:off x="4473488" y="3803820"/>
            <a:ext cx="3245025" cy="1834979"/>
          </a:xfrm>
          <a:prstGeom prst="rect">
            <a:avLst/>
          </a:prstGeom>
        </p:spPr>
        <p:txBody>
          <a:bodyPr lIns="0" tIns="0" rIns="0" bIns="0"/>
          <a:lstStyle>
            <a:lvl1pPr marL="176213" indent="-176213" algn="l" defTabSz="914400" rtl="0" eaLnBrk="1" latinLnBrk="0" hangingPunct="1">
              <a:lnSpc>
                <a:spcPct val="10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spcAft>
                <a:spcPts val="800"/>
              </a:spcAft>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b="0" kern="1200" spc="-30" baseline="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dirty="0" err="1">
                <a:effectLst/>
              </a:rPr>
              <a:t>Aliquet</a:t>
            </a:r>
            <a:r>
              <a:rPr lang="da-DK" dirty="0">
                <a:effectLst/>
              </a:rPr>
              <a:t> </a:t>
            </a:r>
            <a:r>
              <a:rPr lang="da-DK" dirty="0" err="1">
                <a:effectLst/>
              </a:rPr>
              <a:t>odio</a:t>
            </a:r>
            <a:r>
              <a:rPr lang="da-DK" dirty="0">
                <a:effectLst/>
              </a:rPr>
              <a:t> </a:t>
            </a:r>
            <a:r>
              <a:rPr lang="da-DK" dirty="0" err="1">
                <a:effectLst/>
              </a:rPr>
              <a:t>habitasse</a:t>
            </a:r>
            <a:r>
              <a:rPr lang="da-DK" dirty="0">
                <a:effectLst/>
              </a:rPr>
              <a:t> et vitae a. </a:t>
            </a:r>
            <a:r>
              <a:rPr lang="da-DK" dirty="0" err="1">
                <a:effectLst/>
              </a:rPr>
              <a:t>Pulvinar</a:t>
            </a:r>
            <a:r>
              <a:rPr lang="da-DK" dirty="0">
                <a:effectLst/>
              </a:rPr>
              <a:t> </a:t>
            </a:r>
            <a:r>
              <a:rPr lang="da-DK" dirty="0" err="1">
                <a:effectLst/>
              </a:rPr>
              <a:t>integer</a:t>
            </a:r>
            <a:r>
              <a:rPr lang="da-DK" dirty="0">
                <a:effectLst/>
              </a:rPr>
              <a:t> in </a:t>
            </a:r>
            <a:r>
              <a:rPr lang="da-DK" dirty="0" err="1">
                <a:effectLst/>
              </a:rPr>
              <a:t>massa</a:t>
            </a:r>
            <a:r>
              <a:rPr lang="da-DK" dirty="0">
                <a:effectLst/>
              </a:rPr>
              <a:t> ut </a:t>
            </a:r>
            <a:r>
              <a:rPr lang="da-DK" dirty="0" err="1">
                <a:effectLst/>
              </a:rPr>
              <a:t>consectetur</a:t>
            </a:r>
            <a:r>
              <a:rPr lang="da-DK" dirty="0">
                <a:effectLst/>
              </a:rPr>
              <a:t> </a:t>
            </a:r>
            <a:r>
              <a:rPr lang="da-DK" dirty="0" err="1">
                <a:effectLst/>
              </a:rPr>
              <a:t>rhoncus</a:t>
            </a:r>
            <a:r>
              <a:rPr lang="da-DK" dirty="0">
                <a:effectLst/>
              </a:rPr>
              <a:t>.</a:t>
            </a:r>
            <a:endParaRPr lang="da-DK" dirty="0"/>
          </a:p>
          <a:p>
            <a:pPr marL="182563" indent="-182563">
              <a:buFont typeface="+mj-lt"/>
              <a:buAutoNum type="arabicPeriod"/>
            </a:pPr>
            <a:r>
              <a:rPr lang="da-DK" dirty="0" err="1"/>
              <a:t>Nunc</a:t>
            </a:r>
            <a:r>
              <a:rPr lang="da-DK" dirty="0"/>
              <a:t>, </a:t>
            </a:r>
            <a:r>
              <a:rPr lang="da-DK" dirty="0" err="1"/>
              <a:t>enim</a:t>
            </a:r>
            <a:r>
              <a:rPr lang="da-DK" dirty="0"/>
              <a:t> </a:t>
            </a:r>
            <a:r>
              <a:rPr lang="da-DK" dirty="0" err="1"/>
              <a:t>dolor</a:t>
            </a:r>
            <a:r>
              <a:rPr lang="da-DK" dirty="0"/>
              <a:t> </a:t>
            </a:r>
            <a:r>
              <a:rPr lang="da-DK" dirty="0" err="1"/>
              <a:t>lectus</a:t>
            </a:r>
            <a:endParaRPr lang="da-DK" dirty="0"/>
          </a:p>
          <a:p>
            <a:pPr marL="182563" indent="-182563">
              <a:buFont typeface="+mj-lt"/>
              <a:buAutoNum type="arabicPeriod"/>
            </a:pPr>
            <a:r>
              <a:rPr lang="da-DK" dirty="0" err="1"/>
              <a:t>Nulla</a:t>
            </a:r>
            <a:r>
              <a:rPr lang="da-DK" dirty="0"/>
              <a:t> </a:t>
            </a:r>
            <a:r>
              <a:rPr lang="da-DK" dirty="0" err="1"/>
              <a:t>egestas</a:t>
            </a:r>
            <a:r>
              <a:rPr lang="da-DK" dirty="0"/>
              <a:t> in </a:t>
            </a:r>
            <a:r>
              <a:rPr lang="da-DK" dirty="0" err="1"/>
              <a:t>metus</a:t>
            </a:r>
            <a:endParaRPr lang="da-DK" dirty="0"/>
          </a:p>
          <a:p>
            <a:pPr marL="182563" indent="-182563">
              <a:buFont typeface="+mj-lt"/>
              <a:buAutoNum type="arabicPeriod"/>
            </a:pPr>
            <a:r>
              <a:rPr lang="da-DK" dirty="0" err="1"/>
              <a:t>Nunc</a:t>
            </a:r>
            <a:r>
              <a:rPr lang="da-DK" dirty="0"/>
              <a:t> </a:t>
            </a:r>
            <a:r>
              <a:rPr lang="da-DK" dirty="0" err="1"/>
              <a:t>fringilla</a:t>
            </a:r>
            <a:r>
              <a:rPr lang="da-DK" dirty="0"/>
              <a:t> </a:t>
            </a:r>
            <a:r>
              <a:rPr lang="da-DK" dirty="0" err="1"/>
              <a:t>nunc</a:t>
            </a:r>
            <a:r>
              <a:rPr lang="da-DK" dirty="0"/>
              <a:t>, </a:t>
            </a:r>
          </a:p>
        </p:txBody>
      </p:sp>
      <p:sp>
        <p:nvSpPr>
          <p:cNvPr id="46" name="Text Placeholder 6">
            <a:extLst>
              <a:ext uri="{FF2B5EF4-FFF2-40B4-BE49-F238E27FC236}">
                <a16:creationId xmlns:a16="http://schemas.microsoft.com/office/drawing/2014/main" id="{AA2F528D-E528-4BB1-BD46-94B07E74974A}"/>
              </a:ext>
            </a:extLst>
          </p:cNvPr>
          <p:cNvSpPr txBox="1">
            <a:spLocks/>
          </p:cNvSpPr>
          <p:nvPr/>
        </p:nvSpPr>
        <p:spPr>
          <a:xfrm>
            <a:off x="8128800" y="3302118"/>
            <a:ext cx="3240534" cy="406800"/>
          </a:xfrm>
          <a:prstGeom prst="rect">
            <a:avLst/>
          </a:prstGeom>
        </p:spPr>
        <p:txBody>
          <a:bodyPr lIns="0" tIns="0" rIns="0" bIns="0"/>
          <a:lstStyle>
            <a:lvl1pPr marL="176213" indent="-176213" algn="l" defTabSz="914400" rtl="0" eaLnBrk="1" latinLnBrk="0" hangingPunct="1">
              <a:lnSpc>
                <a:spcPct val="10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spcAft>
                <a:spcPts val="800"/>
              </a:spcAft>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b="0" kern="1200" spc="-30" baseline="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b="1" dirty="0">
                <a:solidFill>
                  <a:schemeClr val="accent1"/>
                </a:solidFill>
              </a:rPr>
              <a:t>Resultat</a:t>
            </a:r>
          </a:p>
        </p:txBody>
      </p:sp>
      <p:sp>
        <p:nvSpPr>
          <p:cNvPr id="47" name="Text Placeholder 7">
            <a:extLst>
              <a:ext uri="{FF2B5EF4-FFF2-40B4-BE49-F238E27FC236}">
                <a16:creationId xmlns:a16="http://schemas.microsoft.com/office/drawing/2014/main" id="{1F5F447A-A188-97B9-8F11-5DA0C2685B12}"/>
              </a:ext>
            </a:extLst>
          </p:cNvPr>
          <p:cNvSpPr txBox="1">
            <a:spLocks/>
          </p:cNvSpPr>
          <p:nvPr/>
        </p:nvSpPr>
        <p:spPr>
          <a:xfrm>
            <a:off x="8128801" y="3803820"/>
            <a:ext cx="3250400" cy="1834979"/>
          </a:xfrm>
          <a:prstGeom prst="rect">
            <a:avLst/>
          </a:prstGeom>
        </p:spPr>
        <p:txBody>
          <a:bodyPr lIns="0" tIns="0" rIns="0" bIns="0"/>
          <a:lstStyle>
            <a:lvl1pPr marL="176213" indent="-176213" algn="l" defTabSz="914400" rtl="0" eaLnBrk="1" latinLnBrk="0" hangingPunct="1">
              <a:lnSpc>
                <a:spcPct val="10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spcAft>
                <a:spcPts val="800"/>
              </a:spcAft>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b="0" kern="1200" spc="-30" baseline="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err="1"/>
              <a:t>Nunc</a:t>
            </a:r>
            <a:r>
              <a:rPr lang="da-DK" dirty="0"/>
              <a:t>, </a:t>
            </a:r>
            <a:r>
              <a:rPr lang="da-DK" dirty="0" err="1"/>
              <a:t>enim</a:t>
            </a:r>
            <a:r>
              <a:rPr lang="da-DK" dirty="0"/>
              <a:t> </a:t>
            </a:r>
            <a:r>
              <a:rPr lang="da-DK" dirty="0" err="1"/>
              <a:t>dolor</a:t>
            </a:r>
            <a:r>
              <a:rPr lang="da-DK" dirty="0"/>
              <a:t> </a:t>
            </a:r>
            <a:r>
              <a:rPr lang="da-DK" dirty="0" err="1"/>
              <a:t>lectus</a:t>
            </a:r>
            <a:endParaRPr lang="da-DK" dirty="0"/>
          </a:p>
          <a:p>
            <a:r>
              <a:rPr lang="da-DK" dirty="0" err="1"/>
              <a:t>Nulla</a:t>
            </a:r>
            <a:r>
              <a:rPr lang="da-DK" dirty="0"/>
              <a:t> </a:t>
            </a:r>
            <a:r>
              <a:rPr lang="da-DK" dirty="0" err="1"/>
              <a:t>egestas</a:t>
            </a:r>
            <a:r>
              <a:rPr lang="da-DK" dirty="0"/>
              <a:t> in </a:t>
            </a:r>
            <a:r>
              <a:rPr lang="da-DK" dirty="0" err="1"/>
              <a:t>metus</a:t>
            </a:r>
            <a:endParaRPr lang="da-DK" dirty="0"/>
          </a:p>
          <a:p>
            <a:r>
              <a:rPr lang="da-DK" dirty="0" err="1"/>
              <a:t>Nunc</a:t>
            </a:r>
            <a:r>
              <a:rPr lang="da-DK" dirty="0"/>
              <a:t> </a:t>
            </a:r>
            <a:r>
              <a:rPr lang="da-DK" dirty="0" err="1"/>
              <a:t>fringilla</a:t>
            </a:r>
            <a:r>
              <a:rPr lang="da-DK" dirty="0"/>
              <a:t> </a:t>
            </a:r>
            <a:r>
              <a:rPr lang="da-DK" dirty="0" err="1"/>
              <a:t>nunc</a:t>
            </a:r>
            <a:endParaRPr lang="da-DK" dirty="0"/>
          </a:p>
          <a:p>
            <a:r>
              <a:rPr lang="da-DK" dirty="0"/>
              <a:t>Et ut </a:t>
            </a:r>
            <a:r>
              <a:rPr lang="da-DK" dirty="0" err="1"/>
              <a:t>odio</a:t>
            </a:r>
            <a:r>
              <a:rPr lang="da-DK" dirty="0"/>
              <a:t> </a:t>
            </a:r>
          </a:p>
          <a:p>
            <a:r>
              <a:rPr lang="da-DK" dirty="0" err="1"/>
              <a:t>Risus</a:t>
            </a:r>
            <a:r>
              <a:rPr lang="da-DK" dirty="0"/>
              <a:t> </a:t>
            </a:r>
            <a:r>
              <a:rPr lang="da-DK" dirty="0" err="1"/>
              <a:t>velit</a:t>
            </a:r>
            <a:endParaRPr lang="da-DK" dirty="0"/>
          </a:p>
        </p:txBody>
      </p:sp>
      <p:sp>
        <p:nvSpPr>
          <p:cNvPr id="48" name="Title 47">
            <a:extLst>
              <a:ext uri="{FF2B5EF4-FFF2-40B4-BE49-F238E27FC236}">
                <a16:creationId xmlns:a16="http://schemas.microsoft.com/office/drawing/2014/main" id="{075B8869-7F85-F1A0-8E75-264C4ADA755B}"/>
              </a:ext>
            </a:extLst>
          </p:cNvPr>
          <p:cNvSpPr>
            <a:spLocks noGrp="1"/>
          </p:cNvSpPr>
          <p:nvPr>
            <p:ph type="title"/>
          </p:nvPr>
        </p:nvSpPr>
        <p:spPr/>
        <p:txBody>
          <a:bodyPr/>
          <a:lstStyle/>
          <a:p>
            <a:r>
              <a:rPr lang="da-DK" dirty="0">
                <a:solidFill>
                  <a:schemeClr val="accent1"/>
                </a:solidFill>
              </a:rPr>
              <a:t>Fire faser i et forløb </a:t>
            </a:r>
            <a:r>
              <a:rPr lang="da-DK" b="0" dirty="0">
                <a:solidFill>
                  <a:schemeClr val="accent1"/>
                </a:solidFill>
              </a:rPr>
              <a:t>(du kan kopiere fra dette slide)</a:t>
            </a:r>
            <a:endParaRPr lang="da-DK" dirty="0">
              <a:solidFill>
                <a:schemeClr val="accent1"/>
              </a:solidFill>
            </a:endParaRPr>
          </a:p>
        </p:txBody>
      </p:sp>
      <p:cxnSp>
        <p:nvCxnSpPr>
          <p:cNvPr id="59" name="Straight Connector 26">
            <a:extLst>
              <a:ext uri="{FF2B5EF4-FFF2-40B4-BE49-F238E27FC236}">
                <a16:creationId xmlns:a16="http://schemas.microsoft.com/office/drawing/2014/main" id="{58D3DB8F-24DB-325F-8581-84881D53C698}"/>
              </a:ext>
            </a:extLst>
          </p:cNvPr>
          <p:cNvCxnSpPr>
            <a:cxnSpLocks noChangeAspect="1"/>
            <a:stCxn id="67" idx="2"/>
            <a:endCxn id="69" idx="6"/>
          </p:cNvCxnSpPr>
          <p:nvPr/>
        </p:nvCxnSpPr>
        <p:spPr>
          <a:xfrm>
            <a:off x="3348055" y="1660473"/>
            <a:ext cx="2245359" cy="1"/>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DEA89830-5B9E-DC7C-4683-B792B92A270A}"/>
              </a:ext>
            </a:extLst>
          </p:cNvPr>
          <p:cNvGrpSpPr/>
          <p:nvPr/>
        </p:nvGrpSpPr>
        <p:grpSpPr>
          <a:xfrm>
            <a:off x="3153655" y="1563273"/>
            <a:ext cx="2319497" cy="1281527"/>
            <a:chOff x="3153655" y="1563273"/>
            <a:chExt cx="2319497" cy="1281527"/>
          </a:xfrm>
        </p:grpSpPr>
        <p:sp>
          <p:nvSpPr>
            <p:cNvPr id="63" name="TextBox 30">
              <a:extLst>
                <a:ext uri="{FF2B5EF4-FFF2-40B4-BE49-F238E27FC236}">
                  <a16:creationId xmlns:a16="http://schemas.microsoft.com/office/drawing/2014/main" id="{0846C7EE-B198-82E2-828A-FC49CFE34D28}"/>
                </a:ext>
              </a:extLst>
            </p:cNvPr>
            <p:cNvSpPr txBox="1"/>
            <p:nvPr/>
          </p:nvSpPr>
          <p:spPr>
            <a:xfrm>
              <a:off x="3447902" y="1881768"/>
              <a:ext cx="2025250" cy="899998"/>
            </a:xfrm>
            <a:prstGeom prst="rect">
              <a:avLst/>
            </a:prstGeom>
            <a:noFill/>
          </p:spPr>
          <p:txBody>
            <a:bodyPr wrap="square" lIns="0" tIns="0" rIns="0" bIns="0" rtlCol="0">
              <a:normAutofit/>
            </a:bodyPr>
            <a:lstStyle/>
            <a:p>
              <a:pPr algn="l"/>
              <a:r>
                <a:rPr lang="da-DK" sz="1200" b="1" dirty="0">
                  <a:solidFill>
                    <a:schemeClr val="accent1"/>
                  </a:solidFill>
                </a:rPr>
                <a:t>Fase 2:</a:t>
              </a:r>
            </a:p>
            <a:p>
              <a:pPr algn="l"/>
              <a:r>
                <a:rPr lang="da-DK" sz="1200" dirty="0">
                  <a:solidFill>
                    <a:schemeClr val="accent1"/>
                  </a:solidFill>
                </a:rPr>
                <a:t>Titel på fase</a:t>
              </a:r>
            </a:p>
          </p:txBody>
        </p:sp>
        <p:grpSp>
          <p:nvGrpSpPr>
            <p:cNvPr id="13" name="Group 12">
              <a:extLst>
                <a:ext uri="{FF2B5EF4-FFF2-40B4-BE49-F238E27FC236}">
                  <a16:creationId xmlns:a16="http://schemas.microsoft.com/office/drawing/2014/main" id="{0C390715-2542-A736-E88E-838989A5CB3A}"/>
                </a:ext>
              </a:extLst>
            </p:cNvPr>
            <p:cNvGrpSpPr/>
            <p:nvPr/>
          </p:nvGrpSpPr>
          <p:grpSpPr>
            <a:xfrm>
              <a:off x="3153655" y="1563273"/>
              <a:ext cx="194400" cy="1281527"/>
              <a:chOff x="3153655" y="1563273"/>
              <a:chExt cx="194400" cy="1281527"/>
            </a:xfrm>
          </p:grpSpPr>
          <p:cxnSp>
            <p:nvCxnSpPr>
              <p:cNvPr id="66" name="Straight Connector 33">
                <a:extLst>
                  <a:ext uri="{FF2B5EF4-FFF2-40B4-BE49-F238E27FC236}">
                    <a16:creationId xmlns:a16="http://schemas.microsoft.com/office/drawing/2014/main" id="{41CDC136-2CB2-2441-3AE3-2A26E73A06F9}"/>
                  </a:ext>
                </a:extLst>
              </p:cNvPr>
              <p:cNvCxnSpPr>
                <a:cxnSpLocks/>
                <a:endCxn id="67" idx="0"/>
              </p:cNvCxnSpPr>
              <p:nvPr/>
            </p:nvCxnSpPr>
            <p:spPr>
              <a:xfrm flipH="1" flipV="1">
                <a:off x="3250855" y="1757673"/>
                <a:ext cx="3682" cy="1087127"/>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67" name="Oval 34">
                <a:extLst>
                  <a:ext uri="{FF2B5EF4-FFF2-40B4-BE49-F238E27FC236}">
                    <a16:creationId xmlns:a16="http://schemas.microsoft.com/office/drawing/2014/main" id="{E6E1F44B-C7CE-B9CF-5DAD-56D82C58C7FF}"/>
                  </a:ext>
                </a:extLst>
              </p:cNvPr>
              <p:cNvSpPr>
                <a:spLocks noChangeAspect="1"/>
              </p:cNvSpPr>
              <p:nvPr/>
            </p:nvSpPr>
            <p:spPr>
              <a:xfrm rot="10800000">
                <a:off x="3153655" y="1563273"/>
                <a:ext cx="194400" cy="19440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noAutofit/>
              </a:bodyPr>
              <a:lstStyle/>
              <a:p>
                <a:pPr algn="l"/>
                <a:endParaRPr lang="da-DK" sz="1200" dirty="0">
                  <a:solidFill>
                    <a:schemeClr val="accent2"/>
                  </a:solidFill>
                </a:endParaRPr>
              </a:p>
            </p:txBody>
          </p:sp>
        </p:grpSp>
      </p:grpSp>
      <p:grpSp>
        <p:nvGrpSpPr>
          <p:cNvPr id="18" name="Group 17">
            <a:extLst>
              <a:ext uri="{FF2B5EF4-FFF2-40B4-BE49-F238E27FC236}">
                <a16:creationId xmlns:a16="http://schemas.microsoft.com/office/drawing/2014/main" id="{5DB14FE8-DB04-6FA1-18DE-1D75C1A0C2FE}"/>
              </a:ext>
            </a:extLst>
          </p:cNvPr>
          <p:cNvGrpSpPr/>
          <p:nvPr/>
        </p:nvGrpSpPr>
        <p:grpSpPr>
          <a:xfrm>
            <a:off x="5593414" y="1563274"/>
            <a:ext cx="2320044" cy="1281526"/>
            <a:chOff x="5593414" y="1563274"/>
            <a:chExt cx="2320044" cy="1281526"/>
          </a:xfrm>
        </p:grpSpPr>
        <p:sp>
          <p:nvSpPr>
            <p:cNvPr id="64" name="TextBox 31">
              <a:extLst>
                <a:ext uri="{FF2B5EF4-FFF2-40B4-BE49-F238E27FC236}">
                  <a16:creationId xmlns:a16="http://schemas.microsoft.com/office/drawing/2014/main" id="{4541AC12-00AD-7946-2061-1C493E2F98F4}"/>
                </a:ext>
              </a:extLst>
            </p:cNvPr>
            <p:cNvSpPr txBox="1"/>
            <p:nvPr/>
          </p:nvSpPr>
          <p:spPr>
            <a:xfrm>
              <a:off x="5888208" y="1881768"/>
              <a:ext cx="2025250" cy="899998"/>
            </a:xfrm>
            <a:prstGeom prst="rect">
              <a:avLst/>
            </a:prstGeom>
            <a:noFill/>
          </p:spPr>
          <p:txBody>
            <a:bodyPr wrap="square" lIns="0" tIns="0" rIns="0" bIns="0" rtlCol="0">
              <a:normAutofit/>
            </a:bodyPr>
            <a:lstStyle/>
            <a:p>
              <a:pPr algn="l"/>
              <a:r>
                <a:rPr lang="da-DK" sz="1200" b="1" dirty="0">
                  <a:solidFill>
                    <a:schemeClr val="accent4">
                      <a:lumMod val="40000"/>
                      <a:lumOff val="60000"/>
                    </a:schemeClr>
                  </a:solidFill>
                </a:rPr>
                <a:t>Fase 3:</a:t>
              </a:r>
            </a:p>
            <a:p>
              <a:pPr algn="l"/>
              <a:r>
                <a:rPr lang="da-DK" sz="1200" dirty="0">
                  <a:solidFill>
                    <a:schemeClr val="accent4">
                      <a:lumMod val="40000"/>
                      <a:lumOff val="60000"/>
                    </a:schemeClr>
                  </a:solidFill>
                </a:rPr>
                <a:t>Titel på fase</a:t>
              </a:r>
            </a:p>
          </p:txBody>
        </p:sp>
        <p:grpSp>
          <p:nvGrpSpPr>
            <p:cNvPr id="14" name="Group 13">
              <a:extLst>
                <a:ext uri="{FF2B5EF4-FFF2-40B4-BE49-F238E27FC236}">
                  <a16:creationId xmlns:a16="http://schemas.microsoft.com/office/drawing/2014/main" id="{C1BDE9F3-BE0F-08C7-4CA9-4FB3ABF11DC8}"/>
                </a:ext>
              </a:extLst>
            </p:cNvPr>
            <p:cNvGrpSpPr/>
            <p:nvPr/>
          </p:nvGrpSpPr>
          <p:grpSpPr>
            <a:xfrm>
              <a:off x="5593414" y="1563274"/>
              <a:ext cx="194400" cy="1281526"/>
              <a:chOff x="5593414" y="1563274"/>
              <a:chExt cx="194400" cy="1281526"/>
            </a:xfrm>
          </p:grpSpPr>
          <p:cxnSp>
            <p:nvCxnSpPr>
              <p:cNvPr id="68" name="Straight Connector 35">
                <a:extLst>
                  <a:ext uri="{FF2B5EF4-FFF2-40B4-BE49-F238E27FC236}">
                    <a16:creationId xmlns:a16="http://schemas.microsoft.com/office/drawing/2014/main" id="{29D1FE86-1561-FF90-04FE-185CD9922396}"/>
                  </a:ext>
                </a:extLst>
              </p:cNvPr>
              <p:cNvCxnSpPr>
                <a:cxnSpLocks/>
                <a:endCxn id="69" idx="0"/>
              </p:cNvCxnSpPr>
              <p:nvPr/>
            </p:nvCxnSpPr>
            <p:spPr>
              <a:xfrm flipH="1" flipV="1">
                <a:off x="5690614" y="1757674"/>
                <a:ext cx="2323" cy="1087126"/>
              </a:xfrm>
              <a:prstGeom prst="line">
                <a:avLst/>
              </a:prstGeom>
              <a:ln w="25400" cap="rnd">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9" name="Oval 36">
                <a:extLst>
                  <a:ext uri="{FF2B5EF4-FFF2-40B4-BE49-F238E27FC236}">
                    <a16:creationId xmlns:a16="http://schemas.microsoft.com/office/drawing/2014/main" id="{CCCBAB48-B07E-C452-6FFD-69DA1713478E}"/>
                  </a:ext>
                </a:extLst>
              </p:cNvPr>
              <p:cNvSpPr>
                <a:spLocks noChangeAspect="1"/>
              </p:cNvSpPr>
              <p:nvPr/>
            </p:nvSpPr>
            <p:spPr>
              <a:xfrm rot="10800000">
                <a:off x="5593414" y="1563274"/>
                <a:ext cx="194400" cy="194400"/>
              </a:xfrm>
              <a:prstGeom prst="ellipse">
                <a:avLst/>
              </a:prstGeom>
              <a:solidFill>
                <a:schemeClr val="bg1"/>
              </a:solidFill>
              <a:ln w="254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noAutofit/>
              </a:bodyPr>
              <a:lstStyle/>
              <a:p>
                <a:pPr algn="l"/>
                <a:endParaRPr lang="da-DK" sz="1200" dirty="0">
                  <a:solidFill>
                    <a:schemeClr val="accent2"/>
                  </a:solidFill>
                </a:endParaRPr>
              </a:p>
            </p:txBody>
          </p:sp>
        </p:grpSp>
      </p:grpSp>
      <p:grpSp>
        <p:nvGrpSpPr>
          <p:cNvPr id="19" name="Group 18">
            <a:extLst>
              <a:ext uri="{FF2B5EF4-FFF2-40B4-BE49-F238E27FC236}">
                <a16:creationId xmlns:a16="http://schemas.microsoft.com/office/drawing/2014/main" id="{A6528E08-3675-2B1D-59DC-886B30B52B98}"/>
              </a:ext>
            </a:extLst>
          </p:cNvPr>
          <p:cNvGrpSpPr/>
          <p:nvPr/>
        </p:nvGrpSpPr>
        <p:grpSpPr>
          <a:xfrm>
            <a:off x="8033260" y="1563273"/>
            <a:ext cx="2317114" cy="1281527"/>
            <a:chOff x="8033260" y="1563273"/>
            <a:chExt cx="2317114" cy="1281527"/>
          </a:xfrm>
        </p:grpSpPr>
        <p:sp>
          <p:nvSpPr>
            <p:cNvPr id="65" name="TextBox 32">
              <a:extLst>
                <a:ext uri="{FF2B5EF4-FFF2-40B4-BE49-F238E27FC236}">
                  <a16:creationId xmlns:a16="http://schemas.microsoft.com/office/drawing/2014/main" id="{820A1098-1C35-18E8-6031-0ADAA3BD174C}"/>
                </a:ext>
              </a:extLst>
            </p:cNvPr>
            <p:cNvSpPr txBox="1"/>
            <p:nvPr/>
          </p:nvSpPr>
          <p:spPr>
            <a:xfrm>
              <a:off x="8325124" y="1881768"/>
              <a:ext cx="2025250" cy="899998"/>
            </a:xfrm>
            <a:prstGeom prst="rect">
              <a:avLst/>
            </a:prstGeom>
            <a:noFill/>
          </p:spPr>
          <p:txBody>
            <a:bodyPr wrap="square" lIns="0" tIns="0" rIns="0" bIns="0" rtlCol="0">
              <a:normAutofit/>
            </a:bodyPr>
            <a:lstStyle/>
            <a:p>
              <a:pPr algn="l"/>
              <a:r>
                <a:rPr lang="da-DK" sz="1200" b="1" dirty="0">
                  <a:solidFill>
                    <a:schemeClr val="accent4">
                      <a:lumMod val="40000"/>
                      <a:lumOff val="60000"/>
                    </a:schemeClr>
                  </a:solidFill>
                </a:rPr>
                <a:t>Fase 4:</a:t>
              </a:r>
            </a:p>
            <a:p>
              <a:pPr algn="l"/>
              <a:r>
                <a:rPr lang="da-DK" sz="1200" dirty="0">
                  <a:solidFill>
                    <a:schemeClr val="accent4">
                      <a:lumMod val="40000"/>
                      <a:lumOff val="60000"/>
                    </a:schemeClr>
                  </a:solidFill>
                </a:rPr>
                <a:t>Titel på fase</a:t>
              </a:r>
            </a:p>
          </p:txBody>
        </p:sp>
        <p:grpSp>
          <p:nvGrpSpPr>
            <p:cNvPr id="15" name="Group 14">
              <a:extLst>
                <a:ext uri="{FF2B5EF4-FFF2-40B4-BE49-F238E27FC236}">
                  <a16:creationId xmlns:a16="http://schemas.microsoft.com/office/drawing/2014/main" id="{A9BB7EB2-5963-DAE8-AE1E-CA666CD04D57}"/>
                </a:ext>
              </a:extLst>
            </p:cNvPr>
            <p:cNvGrpSpPr/>
            <p:nvPr/>
          </p:nvGrpSpPr>
          <p:grpSpPr>
            <a:xfrm>
              <a:off x="8033260" y="1563273"/>
              <a:ext cx="194400" cy="1281527"/>
              <a:chOff x="8033260" y="1563273"/>
              <a:chExt cx="194400" cy="1281527"/>
            </a:xfrm>
          </p:grpSpPr>
          <p:cxnSp>
            <p:nvCxnSpPr>
              <p:cNvPr id="70" name="Straight Connector 37">
                <a:extLst>
                  <a:ext uri="{FF2B5EF4-FFF2-40B4-BE49-F238E27FC236}">
                    <a16:creationId xmlns:a16="http://schemas.microsoft.com/office/drawing/2014/main" id="{0A985ED4-2B7A-FDC7-018C-619A0A4BD414}"/>
                  </a:ext>
                </a:extLst>
              </p:cNvPr>
              <p:cNvCxnSpPr>
                <a:cxnSpLocks/>
                <a:endCxn id="71" idx="0"/>
              </p:cNvCxnSpPr>
              <p:nvPr/>
            </p:nvCxnSpPr>
            <p:spPr>
              <a:xfrm flipV="1">
                <a:off x="8130460" y="1757673"/>
                <a:ext cx="0" cy="1087127"/>
              </a:xfrm>
              <a:prstGeom prst="line">
                <a:avLst/>
              </a:prstGeom>
              <a:ln w="25400" cap="rnd">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1" name="Oval 38">
                <a:extLst>
                  <a:ext uri="{FF2B5EF4-FFF2-40B4-BE49-F238E27FC236}">
                    <a16:creationId xmlns:a16="http://schemas.microsoft.com/office/drawing/2014/main" id="{063AEB7E-1CA3-CC3D-3BD7-87F1A391B44A}"/>
                  </a:ext>
                </a:extLst>
              </p:cNvPr>
              <p:cNvSpPr>
                <a:spLocks noChangeAspect="1"/>
              </p:cNvSpPr>
              <p:nvPr/>
            </p:nvSpPr>
            <p:spPr>
              <a:xfrm rot="10800000">
                <a:off x="8033260" y="1563273"/>
                <a:ext cx="194400" cy="194400"/>
              </a:xfrm>
              <a:prstGeom prst="ellipse">
                <a:avLst/>
              </a:prstGeom>
              <a:solidFill>
                <a:schemeClr val="bg1"/>
              </a:solidFill>
              <a:ln w="254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noAutofit/>
              </a:bodyPr>
              <a:lstStyle/>
              <a:p>
                <a:pPr algn="l"/>
                <a:endParaRPr lang="da-DK" sz="1200" dirty="0">
                  <a:solidFill>
                    <a:schemeClr val="accent2"/>
                  </a:solidFill>
                </a:endParaRPr>
              </a:p>
            </p:txBody>
          </p:sp>
        </p:grpSp>
      </p:grpSp>
      <p:grpSp>
        <p:nvGrpSpPr>
          <p:cNvPr id="16" name="Group 15">
            <a:extLst>
              <a:ext uri="{FF2B5EF4-FFF2-40B4-BE49-F238E27FC236}">
                <a16:creationId xmlns:a16="http://schemas.microsoft.com/office/drawing/2014/main" id="{AF7B55D9-E7FA-BF7D-C7EC-2FEB529B5461}"/>
              </a:ext>
            </a:extLst>
          </p:cNvPr>
          <p:cNvGrpSpPr/>
          <p:nvPr/>
        </p:nvGrpSpPr>
        <p:grpSpPr>
          <a:xfrm>
            <a:off x="717929" y="1563273"/>
            <a:ext cx="2329206" cy="1281527"/>
            <a:chOff x="717929" y="1563273"/>
            <a:chExt cx="2329206" cy="1281527"/>
          </a:xfrm>
        </p:grpSpPr>
        <p:sp>
          <p:nvSpPr>
            <p:cNvPr id="62" name="TextBox 29">
              <a:extLst>
                <a:ext uri="{FF2B5EF4-FFF2-40B4-BE49-F238E27FC236}">
                  <a16:creationId xmlns:a16="http://schemas.microsoft.com/office/drawing/2014/main" id="{154D5C89-1A93-6959-9EFD-B3EE239889D1}"/>
                </a:ext>
              </a:extLst>
            </p:cNvPr>
            <p:cNvSpPr txBox="1"/>
            <p:nvPr/>
          </p:nvSpPr>
          <p:spPr>
            <a:xfrm>
              <a:off x="1021885" y="1881768"/>
              <a:ext cx="2025250" cy="899998"/>
            </a:xfrm>
            <a:prstGeom prst="rect">
              <a:avLst/>
            </a:prstGeom>
            <a:noFill/>
          </p:spPr>
          <p:txBody>
            <a:bodyPr wrap="square" lIns="0" tIns="0" rIns="0" bIns="0" rtlCol="0">
              <a:normAutofit/>
            </a:bodyPr>
            <a:lstStyle/>
            <a:p>
              <a:pPr algn="l"/>
              <a:r>
                <a:rPr lang="da-DK" sz="1200" b="1" dirty="0">
                  <a:solidFill>
                    <a:schemeClr val="accent4">
                      <a:lumMod val="40000"/>
                      <a:lumOff val="60000"/>
                    </a:schemeClr>
                  </a:solidFill>
                </a:rPr>
                <a:t>Fase 1:</a:t>
              </a:r>
            </a:p>
            <a:p>
              <a:pPr algn="l"/>
              <a:r>
                <a:rPr lang="da-DK" sz="1200" dirty="0">
                  <a:solidFill>
                    <a:schemeClr val="accent4">
                      <a:lumMod val="40000"/>
                      <a:lumOff val="60000"/>
                    </a:schemeClr>
                  </a:solidFill>
                </a:rPr>
                <a:t>Titel på fase</a:t>
              </a:r>
            </a:p>
          </p:txBody>
        </p:sp>
        <p:grpSp>
          <p:nvGrpSpPr>
            <p:cNvPr id="12" name="Group 11">
              <a:extLst>
                <a:ext uri="{FF2B5EF4-FFF2-40B4-BE49-F238E27FC236}">
                  <a16:creationId xmlns:a16="http://schemas.microsoft.com/office/drawing/2014/main" id="{1C4215F8-2B4D-AA98-274B-9E31FD1C4ED1}"/>
                </a:ext>
              </a:extLst>
            </p:cNvPr>
            <p:cNvGrpSpPr/>
            <p:nvPr/>
          </p:nvGrpSpPr>
          <p:grpSpPr>
            <a:xfrm>
              <a:off x="717929" y="1563273"/>
              <a:ext cx="194400" cy="1281527"/>
              <a:chOff x="717929" y="1563273"/>
              <a:chExt cx="194400" cy="1281527"/>
            </a:xfrm>
          </p:grpSpPr>
          <p:cxnSp>
            <p:nvCxnSpPr>
              <p:cNvPr id="72" name="Straight Connector 39">
                <a:extLst>
                  <a:ext uri="{FF2B5EF4-FFF2-40B4-BE49-F238E27FC236}">
                    <a16:creationId xmlns:a16="http://schemas.microsoft.com/office/drawing/2014/main" id="{6E56D781-9C10-0DF2-919A-5D3BE1EF4D81}"/>
                  </a:ext>
                </a:extLst>
              </p:cNvPr>
              <p:cNvCxnSpPr>
                <a:cxnSpLocks/>
                <a:endCxn id="73" idx="0"/>
              </p:cNvCxnSpPr>
              <p:nvPr/>
            </p:nvCxnSpPr>
            <p:spPr>
              <a:xfrm flipV="1">
                <a:off x="812800" y="1757673"/>
                <a:ext cx="2329" cy="1087127"/>
              </a:xfrm>
              <a:prstGeom prst="line">
                <a:avLst/>
              </a:prstGeom>
              <a:ln w="25400" cap="rnd">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3" name="Oval 40">
                <a:extLst>
                  <a:ext uri="{FF2B5EF4-FFF2-40B4-BE49-F238E27FC236}">
                    <a16:creationId xmlns:a16="http://schemas.microsoft.com/office/drawing/2014/main" id="{1E1B8528-D391-54F2-167B-0253BD344B5B}"/>
                  </a:ext>
                </a:extLst>
              </p:cNvPr>
              <p:cNvSpPr>
                <a:spLocks noChangeAspect="1"/>
              </p:cNvSpPr>
              <p:nvPr/>
            </p:nvSpPr>
            <p:spPr>
              <a:xfrm rot="10800000">
                <a:off x="717929" y="1563273"/>
                <a:ext cx="194400" cy="194400"/>
              </a:xfrm>
              <a:prstGeom prst="ellipse">
                <a:avLst/>
              </a:prstGeom>
              <a:solidFill>
                <a:schemeClr val="bg1"/>
              </a:solidFill>
              <a:ln w="254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noAutofit/>
              </a:bodyPr>
              <a:lstStyle/>
              <a:p>
                <a:pPr algn="l"/>
                <a:endParaRPr lang="da-DK" sz="1200" dirty="0">
                  <a:solidFill>
                    <a:schemeClr val="accent2"/>
                  </a:solidFill>
                </a:endParaRPr>
              </a:p>
            </p:txBody>
          </p:sp>
        </p:grpSp>
      </p:grpSp>
      <p:sp>
        <p:nvSpPr>
          <p:cNvPr id="3" name="Pladsholder til slidenummer 2">
            <a:extLst>
              <a:ext uri="{FF2B5EF4-FFF2-40B4-BE49-F238E27FC236}">
                <a16:creationId xmlns:a16="http://schemas.microsoft.com/office/drawing/2014/main" id="{7AEEBF06-C992-60DD-D085-63E5D0AFBA5E}"/>
              </a:ext>
            </a:extLst>
          </p:cNvPr>
          <p:cNvSpPr>
            <a:spLocks noGrp="1"/>
          </p:cNvSpPr>
          <p:nvPr>
            <p:ph type="sldNum" sz="quarter" idx="12"/>
          </p:nvPr>
        </p:nvSpPr>
        <p:spPr/>
        <p:txBody>
          <a:bodyPr/>
          <a:lstStyle/>
          <a:p>
            <a:fld id="{24C8C45C-947F-4981-8B3F-4F32E973C901}" type="slidenum">
              <a:rPr lang="da-DK" smtClean="0"/>
              <a:pPr/>
              <a:t>57</a:t>
            </a:fld>
            <a:endParaRPr lang="da-DK" dirty="0"/>
          </a:p>
        </p:txBody>
      </p:sp>
    </p:spTree>
    <p:extLst>
      <p:ext uri="{BB962C8B-B14F-4D97-AF65-F5344CB8AC3E}">
        <p14:creationId xmlns:p14="http://schemas.microsoft.com/office/powerpoint/2010/main" val="3888510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27" name="Straight Connector 28">
            <a:extLst>
              <a:ext uri="{FF2B5EF4-FFF2-40B4-BE49-F238E27FC236}">
                <a16:creationId xmlns:a16="http://schemas.microsoft.com/office/drawing/2014/main" id="{3EAC7F3A-99BC-2892-D9F8-37A0E1ABBDE6}"/>
              </a:ext>
            </a:extLst>
          </p:cNvPr>
          <p:cNvCxnSpPr>
            <a:cxnSpLocks/>
            <a:stCxn id="34" idx="2"/>
          </p:cNvCxnSpPr>
          <p:nvPr/>
        </p:nvCxnSpPr>
        <p:spPr>
          <a:xfrm>
            <a:off x="912329" y="1660473"/>
            <a:ext cx="10466871" cy="1"/>
          </a:xfrm>
          <a:prstGeom prst="line">
            <a:avLst/>
          </a:prstGeom>
          <a:ln w="25400" cap="rnd">
            <a:solidFill>
              <a:schemeClr val="accent4">
                <a:lumMod val="40000"/>
                <a:lumOff val="60000"/>
              </a:schemeClr>
            </a:solidFill>
            <a:tailEnd type="arrow" w="lg" len="med"/>
          </a:ln>
        </p:spPr>
        <p:style>
          <a:lnRef idx="1">
            <a:schemeClr val="accent1"/>
          </a:lnRef>
          <a:fillRef idx="0">
            <a:schemeClr val="accent1"/>
          </a:fillRef>
          <a:effectRef idx="0">
            <a:schemeClr val="accent1"/>
          </a:effectRef>
          <a:fontRef idx="minor">
            <a:schemeClr val="tx1"/>
          </a:fontRef>
        </p:style>
      </p:cxnSp>
      <p:sp>
        <p:nvSpPr>
          <p:cNvPr id="42" name="Text Placeholder 6">
            <a:extLst>
              <a:ext uri="{FF2B5EF4-FFF2-40B4-BE49-F238E27FC236}">
                <a16:creationId xmlns:a16="http://schemas.microsoft.com/office/drawing/2014/main" id="{1F370B63-1A75-82BA-85B0-1C058D687399}"/>
              </a:ext>
            </a:extLst>
          </p:cNvPr>
          <p:cNvSpPr txBox="1">
            <a:spLocks/>
          </p:cNvSpPr>
          <p:nvPr/>
        </p:nvSpPr>
        <p:spPr>
          <a:xfrm>
            <a:off x="821853" y="3302118"/>
            <a:ext cx="3243437" cy="406800"/>
          </a:xfrm>
          <a:prstGeom prst="rect">
            <a:avLst/>
          </a:prstGeom>
        </p:spPr>
        <p:txBody>
          <a:bodyPr lIns="0" tIns="0" rIns="0" bIns="0"/>
          <a:lstStyle>
            <a:lvl1pPr marL="176213" indent="-176213" algn="l" defTabSz="914400" rtl="0" eaLnBrk="1" latinLnBrk="0" hangingPunct="1">
              <a:lnSpc>
                <a:spcPct val="10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spcAft>
                <a:spcPts val="800"/>
              </a:spcAft>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b="0" kern="1200" spc="-30" baseline="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b="1" dirty="0">
                <a:solidFill>
                  <a:schemeClr val="accent1"/>
                </a:solidFill>
              </a:rPr>
              <a:t>Opgaven</a:t>
            </a:r>
            <a:endParaRPr lang="da-DK" sz="2000" b="1" dirty="0">
              <a:solidFill>
                <a:schemeClr val="accent1"/>
              </a:solidFill>
            </a:endParaRPr>
          </a:p>
        </p:txBody>
      </p:sp>
      <p:sp>
        <p:nvSpPr>
          <p:cNvPr id="43" name="Text Placeholder 7">
            <a:extLst>
              <a:ext uri="{FF2B5EF4-FFF2-40B4-BE49-F238E27FC236}">
                <a16:creationId xmlns:a16="http://schemas.microsoft.com/office/drawing/2014/main" id="{9A22B89F-44AA-9886-8EC9-26B467BFB3B4}"/>
              </a:ext>
            </a:extLst>
          </p:cNvPr>
          <p:cNvSpPr txBox="1">
            <a:spLocks/>
          </p:cNvSpPr>
          <p:nvPr/>
        </p:nvSpPr>
        <p:spPr>
          <a:xfrm>
            <a:off x="818503" y="3803820"/>
            <a:ext cx="3248200" cy="1834979"/>
          </a:xfrm>
          <a:prstGeom prst="rect">
            <a:avLst/>
          </a:prstGeom>
        </p:spPr>
        <p:txBody>
          <a:bodyPr lIns="0" tIns="0" rIns="0" bIns="0"/>
          <a:lstStyle>
            <a:lvl1pPr marL="176213" indent="-176213" algn="l" defTabSz="914400" rtl="0" eaLnBrk="1" latinLnBrk="0" hangingPunct="1">
              <a:lnSpc>
                <a:spcPct val="10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spcAft>
                <a:spcPts val="800"/>
              </a:spcAft>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b="0" kern="1200" spc="-30" baseline="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dirty="0"/>
              <a:t>Nunc, enim dolor lectus nulla </a:t>
            </a:r>
            <a:r>
              <a:rPr lang="da-DK" dirty="0" err="1"/>
              <a:t>egestas</a:t>
            </a:r>
            <a:r>
              <a:rPr lang="da-DK" dirty="0"/>
              <a:t> in metus, nunc </a:t>
            </a:r>
            <a:r>
              <a:rPr lang="da-DK" dirty="0" err="1"/>
              <a:t>fringilla</a:t>
            </a:r>
            <a:r>
              <a:rPr lang="da-DK" dirty="0"/>
              <a:t> nunc, </a:t>
            </a:r>
            <a:r>
              <a:rPr lang="da-DK" dirty="0" err="1"/>
              <a:t>facilisis</a:t>
            </a:r>
            <a:r>
              <a:rPr lang="da-DK" dirty="0"/>
              <a:t> gravida libero risus velit, et ut </a:t>
            </a:r>
            <a:r>
              <a:rPr lang="da-DK" dirty="0" err="1"/>
              <a:t>odio</a:t>
            </a:r>
            <a:r>
              <a:rPr lang="da-DK" dirty="0"/>
              <a:t> </a:t>
            </a:r>
            <a:r>
              <a:rPr lang="da-DK" dirty="0" err="1"/>
              <a:t>tristique</a:t>
            </a:r>
            <a:r>
              <a:rPr lang="da-DK" dirty="0"/>
              <a:t> fermentum sed id diam amet</a:t>
            </a:r>
          </a:p>
        </p:txBody>
      </p:sp>
      <p:sp>
        <p:nvSpPr>
          <p:cNvPr id="44" name="Text Placeholder 6">
            <a:extLst>
              <a:ext uri="{FF2B5EF4-FFF2-40B4-BE49-F238E27FC236}">
                <a16:creationId xmlns:a16="http://schemas.microsoft.com/office/drawing/2014/main" id="{B4FF6D13-64F2-4DFF-2B08-8DFDB1C84F74}"/>
              </a:ext>
            </a:extLst>
          </p:cNvPr>
          <p:cNvSpPr txBox="1">
            <a:spLocks/>
          </p:cNvSpPr>
          <p:nvPr/>
        </p:nvSpPr>
        <p:spPr>
          <a:xfrm>
            <a:off x="4476838" y="3302118"/>
            <a:ext cx="2832893" cy="406800"/>
          </a:xfrm>
          <a:prstGeom prst="rect">
            <a:avLst/>
          </a:prstGeom>
        </p:spPr>
        <p:txBody>
          <a:bodyPr lIns="0" tIns="0" rIns="0" bIns="0"/>
          <a:lstStyle>
            <a:lvl1pPr marL="176213" indent="-176213" algn="l" defTabSz="914400" rtl="0" eaLnBrk="1" latinLnBrk="0" hangingPunct="1">
              <a:lnSpc>
                <a:spcPct val="10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spcAft>
                <a:spcPts val="800"/>
              </a:spcAft>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b="0" kern="1200" spc="-30" baseline="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b="1" dirty="0">
                <a:solidFill>
                  <a:schemeClr val="accent1"/>
                </a:solidFill>
              </a:rPr>
              <a:t>Aktiviteter</a:t>
            </a:r>
          </a:p>
        </p:txBody>
      </p:sp>
      <p:sp>
        <p:nvSpPr>
          <p:cNvPr id="45" name="Text Placeholder 7">
            <a:extLst>
              <a:ext uri="{FF2B5EF4-FFF2-40B4-BE49-F238E27FC236}">
                <a16:creationId xmlns:a16="http://schemas.microsoft.com/office/drawing/2014/main" id="{6F26CABF-3FB9-C4D4-B6A1-97B2F5E3A878}"/>
              </a:ext>
            </a:extLst>
          </p:cNvPr>
          <p:cNvSpPr txBox="1">
            <a:spLocks/>
          </p:cNvSpPr>
          <p:nvPr/>
        </p:nvSpPr>
        <p:spPr>
          <a:xfrm>
            <a:off x="4473488" y="3803820"/>
            <a:ext cx="3245025" cy="1834979"/>
          </a:xfrm>
          <a:prstGeom prst="rect">
            <a:avLst/>
          </a:prstGeom>
        </p:spPr>
        <p:txBody>
          <a:bodyPr lIns="0" tIns="0" rIns="0" bIns="0"/>
          <a:lstStyle>
            <a:lvl1pPr marL="176213" indent="-176213" algn="l" defTabSz="914400" rtl="0" eaLnBrk="1" latinLnBrk="0" hangingPunct="1">
              <a:lnSpc>
                <a:spcPct val="10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spcAft>
                <a:spcPts val="800"/>
              </a:spcAft>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b="0" kern="1200" spc="-30" baseline="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dirty="0" err="1">
                <a:effectLst/>
              </a:rPr>
              <a:t>Aliquet</a:t>
            </a:r>
            <a:r>
              <a:rPr lang="da-DK" dirty="0">
                <a:effectLst/>
              </a:rPr>
              <a:t> </a:t>
            </a:r>
            <a:r>
              <a:rPr lang="da-DK" dirty="0" err="1">
                <a:effectLst/>
              </a:rPr>
              <a:t>odio</a:t>
            </a:r>
            <a:r>
              <a:rPr lang="da-DK" dirty="0">
                <a:effectLst/>
              </a:rPr>
              <a:t> </a:t>
            </a:r>
            <a:r>
              <a:rPr lang="da-DK" dirty="0" err="1">
                <a:effectLst/>
              </a:rPr>
              <a:t>habitasse</a:t>
            </a:r>
            <a:r>
              <a:rPr lang="da-DK" dirty="0">
                <a:effectLst/>
              </a:rPr>
              <a:t> et vitae a. </a:t>
            </a:r>
            <a:r>
              <a:rPr lang="da-DK" dirty="0" err="1">
                <a:effectLst/>
              </a:rPr>
              <a:t>Pulvinar</a:t>
            </a:r>
            <a:r>
              <a:rPr lang="da-DK" dirty="0">
                <a:effectLst/>
              </a:rPr>
              <a:t> </a:t>
            </a:r>
            <a:r>
              <a:rPr lang="da-DK" dirty="0" err="1">
                <a:effectLst/>
              </a:rPr>
              <a:t>integer</a:t>
            </a:r>
            <a:r>
              <a:rPr lang="da-DK" dirty="0">
                <a:effectLst/>
              </a:rPr>
              <a:t> in </a:t>
            </a:r>
            <a:r>
              <a:rPr lang="da-DK" dirty="0" err="1">
                <a:effectLst/>
              </a:rPr>
              <a:t>massa</a:t>
            </a:r>
            <a:r>
              <a:rPr lang="da-DK" dirty="0">
                <a:effectLst/>
              </a:rPr>
              <a:t> ut </a:t>
            </a:r>
            <a:r>
              <a:rPr lang="da-DK" dirty="0" err="1">
                <a:effectLst/>
              </a:rPr>
              <a:t>consectetur</a:t>
            </a:r>
            <a:r>
              <a:rPr lang="da-DK" dirty="0">
                <a:effectLst/>
              </a:rPr>
              <a:t> </a:t>
            </a:r>
            <a:r>
              <a:rPr lang="da-DK" dirty="0" err="1">
                <a:effectLst/>
              </a:rPr>
              <a:t>rhoncus</a:t>
            </a:r>
            <a:r>
              <a:rPr lang="da-DK" dirty="0">
                <a:effectLst/>
              </a:rPr>
              <a:t>.</a:t>
            </a:r>
            <a:endParaRPr lang="da-DK" dirty="0"/>
          </a:p>
          <a:p>
            <a:pPr marL="182563" indent="-182563">
              <a:buFont typeface="+mj-lt"/>
              <a:buAutoNum type="arabicPeriod"/>
            </a:pPr>
            <a:r>
              <a:rPr lang="da-DK" dirty="0" err="1"/>
              <a:t>Nunc</a:t>
            </a:r>
            <a:r>
              <a:rPr lang="da-DK" dirty="0"/>
              <a:t>, </a:t>
            </a:r>
            <a:r>
              <a:rPr lang="da-DK" dirty="0" err="1"/>
              <a:t>enim</a:t>
            </a:r>
            <a:r>
              <a:rPr lang="da-DK" dirty="0"/>
              <a:t> </a:t>
            </a:r>
            <a:r>
              <a:rPr lang="da-DK" dirty="0" err="1"/>
              <a:t>dolor</a:t>
            </a:r>
            <a:r>
              <a:rPr lang="da-DK" dirty="0"/>
              <a:t> </a:t>
            </a:r>
            <a:r>
              <a:rPr lang="da-DK" dirty="0" err="1"/>
              <a:t>lectus</a:t>
            </a:r>
            <a:endParaRPr lang="da-DK" dirty="0"/>
          </a:p>
          <a:p>
            <a:pPr marL="182563" indent="-182563">
              <a:buFont typeface="+mj-lt"/>
              <a:buAutoNum type="arabicPeriod"/>
            </a:pPr>
            <a:r>
              <a:rPr lang="da-DK" dirty="0" err="1"/>
              <a:t>Nulla</a:t>
            </a:r>
            <a:r>
              <a:rPr lang="da-DK" dirty="0"/>
              <a:t> </a:t>
            </a:r>
            <a:r>
              <a:rPr lang="da-DK" dirty="0" err="1"/>
              <a:t>egestas</a:t>
            </a:r>
            <a:r>
              <a:rPr lang="da-DK" dirty="0"/>
              <a:t> in </a:t>
            </a:r>
            <a:r>
              <a:rPr lang="da-DK" dirty="0" err="1"/>
              <a:t>metus</a:t>
            </a:r>
            <a:endParaRPr lang="da-DK" dirty="0"/>
          </a:p>
          <a:p>
            <a:pPr marL="182563" indent="-182563">
              <a:buFont typeface="+mj-lt"/>
              <a:buAutoNum type="arabicPeriod"/>
            </a:pPr>
            <a:r>
              <a:rPr lang="da-DK" dirty="0" err="1"/>
              <a:t>Nunc</a:t>
            </a:r>
            <a:r>
              <a:rPr lang="da-DK" dirty="0"/>
              <a:t> </a:t>
            </a:r>
            <a:r>
              <a:rPr lang="da-DK" dirty="0" err="1"/>
              <a:t>fringilla</a:t>
            </a:r>
            <a:r>
              <a:rPr lang="da-DK" dirty="0"/>
              <a:t> </a:t>
            </a:r>
            <a:r>
              <a:rPr lang="da-DK" dirty="0" err="1"/>
              <a:t>nunc</a:t>
            </a:r>
            <a:r>
              <a:rPr lang="da-DK" dirty="0"/>
              <a:t>, </a:t>
            </a:r>
          </a:p>
        </p:txBody>
      </p:sp>
      <p:sp>
        <p:nvSpPr>
          <p:cNvPr id="46" name="Text Placeholder 6">
            <a:extLst>
              <a:ext uri="{FF2B5EF4-FFF2-40B4-BE49-F238E27FC236}">
                <a16:creationId xmlns:a16="http://schemas.microsoft.com/office/drawing/2014/main" id="{AA2F528D-E528-4BB1-BD46-94B07E74974A}"/>
              </a:ext>
            </a:extLst>
          </p:cNvPr>
          <p:cNvSpPr txBox="1">
            <a:spLocks/>
          </p:cNvSpPr>
          <p:nvPr/>
        </p:nvSpPr>
        <p:spPr>
          <a:xfrm>
            <a:off x="8128800" y="3302118"/>
            <a:ext cx="3243437" cy="406800"/>
          </a:xfrm>
          <a:prstGeom prst="rect">
            <a:avLst/>
          </a:prstGeom>
        </p:spPr>
        <p:txBody>
          <a:bodyPr lIns="0" tIns="0" rIns="0" bIns="0"/>
          <a:lstStyle>
            <a:lvl1pPr marL="176213" indent="-176213" algn="l" defTabSz="914400" rtl="0" eaLnBrk="1" latinLnBrk="0" hangingPunct="1">
              <a:lnSpc>
                <a:spcPct val="10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spcAft>
                <a:spcPts val="800"/>
              </a:spcAft>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b="0" kern="1200" spc="-30" baseline="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b="1" dirty="0">
                <a:solidFill>
                  <a:schemeClr val="accent1"/>
                </a:solidFill>
              </a:rPr>
              <a:t>Resultat</a:t>
            </a:r>
          </a:p>
        </p:txBody>
      </p:sp>
      <p:sp>
        <p:nvSpPr>
          <p:cNvPr id="47" name="Text Placeholder 7">
            <a:extLst>
              <a:ext uri="{FF2B5EF4-FFF2-40B4-BE49-F238E27FC236}">
                <a16:creationId xmlns:a16="http://schemas.microsoft.com/office/drawing/2014/main" id="{1F5F447A-A188-97B9-8F11-5DA0C2685B12}"/>
              </a:ext>
            </a:extLst>
          </p:cNvPr>
          <p:cNvSpPr txBox="1">
            <a:spLocks/>
          </p:cNvSpPr>
          <p:nvPr/>
        </p:nvSpPr>
        <p:spPr>
          <a:xfrm>
            <a:off x="8128800" y="3803820"/>
            <a:ext cx="3250400" cy="1834979"/>
          </a:xfrm>
          <a:prstGeom prst="rect">
            <a:avLst/>
          </a:prstGeom>
        </p:spPr>
        <p:txBody>
          <a:bodyPr lIns="0" tIns="0" rIns="0" bIns="0"/>
          <a:lstStyle>
            <a:lvl1pPr marL="176213" indent="-176213" algn="l" defTabSz="914400" rtl="0" eaLnBrk="1" latinLnBrk="0" hangingPunct="1">
              <a:lnSpc>
                <a:spcPct val="10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spcAft>
                <a:spcPts val="800"/>
              </a:spcAft>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b="0" kern="1200" spc="-30" baseline="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err="1"/>
              <a:t>Nunc</a:t>
            </a:r>
            <a:r>
              <a:rPr lang="da-DK" dirty="0"/>
              <a:t>, </a:t>
            </a:r>
            <a:r>
              <a:rPr lang="da-DK" dirty="0" err="1"/>
              <a:t>enim</a:t>
            </a:r>
            <a:r>
              <a:rPr lang="da-DK" dirty="0"/>
              <a:t> </a:t>
            </a:r>
            <a:r>
              <a:rPr lang="da-DK" dirty="0" err="1"/>
              <a:t>dolor</a:t>
            </a:r>
            <a:r>
              <a:rPr lang="da-DK" dirty="0"/>
              <a:t> </a:t>
            </a:r>
            <a:r>
              <a:rPr lang="da-DK" dirty="0" err="1"/>
              <a:t>lectus</a:t>
            </a:r>
            <a:endParaRPr lang="da-DK" dirty="0"/>
          </a:p>
          <a:p>
            <a:r>
              <a:rPr lang="da-DK" dirty="0" err="1"/>
              <a:t>Nulla</a:t>
            </a:r>
            <a:r>
              <a:rPr lang="da-DK" dirty="0"/>
              <a:t> </a:t>
            </a:r>
            <a:r>
              <a:rPr lang="da-DK" dirty="0" err="1"/>
              <a:t>egestas</a:t>
            </a:r>
            <a:r>
              <a:rPr lang="da-DK" dirty="0"/>
              <a:t> in </a:t>
            </a:r>
            <a:r>
              <a:rPr lang="da-DK" dirty="0" err="1"/>
              <a:t>metus</a:t>
            </a:r>
            <a:endParaRPr lang="da-DK" dirty="0"/>
          </a:p>
          <a:p>
            <a:r>
              <a:rPr lang="da-DK" dirty="0" err="1"/>
              <a:t>Nunc</a:t>
            </a:r>
            <a:r>
              <a:rPr lang="da-DK" dirty="0"/>
              <a:t> </a:t>
            </a:r>
            <a:r>
              <a:rPr lang="da-DK" dirty="0" err="1"/>
              <a:t>fringilla</a:t>
            </a:r>
            <a:r>
              <a:rPr lang="da-DK" dirty="0"/>
              <a:t> </a:t>
            </a:r>
            <a:r>
              <a:rPr lang="da-DK" dirty="0" err="1"/>
              <a:t>nunc</a:t>
            </a:r>
            <a:endParaRPr lang="da-DK" dirty="0"/>
          </a:p>
          <a:p>
            <a:r>
              <a:rPr lang="da-DK" dirty="0"/>
              <a:t>Et ut </a:t>
            </a:r>
            <a:r>
              <a:rPr lang="da-DK" dirty="0" err="1"/>
              <a:t>odio</a:t>
            </a:r>
            <a:r>
              <a:rPr lang="da-DK" dirty="0"/>
              <a:t> </a:t>
            </a:r>
          </a:p>
          <a:p>
            <a:r>
              <a:rPr lang="da-DK" dirty="0" err="1"/>
              <a:t>Risus</a:t>
            </a:r>
            <a:r>
              <a:rPr lang="da-DK" dirty="0"/>
              <a:t> </a:t>
            </a:r>
            <a:r>
              <a:rPr lang="da-DK" dirty="0" err="1"/>
              <a:t>velit</a:t>
            </a:r>
            <a:endParaRPr lang="da-DK" dirty="0"/>
          </a:p>
        </p:txBody>
      </p:sp>
      <p:sp>
        <p:nvSpPr>
          <p:cNvPr id="48" name="Title 47">
            <a:extLst>
              <a:ext uri="{FF2B5EF4-FFF2-40B4-BE49-F238E27FC236}">
                <a16:creationId xmlns:a16="http://schemas.microsoft.com/office/drawing/2014/main" id="{075B8869-7F85-F1A0-8E75-264C4ADA755B}"/>
              </a:ext>
            </a:extLst>
          </p:cNvPr>
          <p:cNvSpPr>
            <a:spLocks noGrp="1"/>
          </p:cNvSpPr>
          <p:nvPr>
            <p:ph type="title"/>
          </p:nvPr>
        </p:nvSpPr>
        <p:spPr/>
        <p:txBody>
          <a:bodyPr/>
          <a:lstStyle/>
          <a:p>
            <a:r>
              <a:rPr lang="da-DK" dirty="0"/>
              <a:t>Fire faser i et forløb </a:t>
            </a:r>
            <a:r>
              <a:rPr lang="da-DK" b="0" dirty="0"/>
              <a:t>(du kan kopiere fra dette slide)</a:t>
            </a:r>
            <a:r>
              <a:rPr lang="da-DK" b="0" dirty="0">
                <a:solidFill>
                  <a:schemeClr val="accent3"/>
                </a:solidFill>
              </a:rPr>
              <a:t/>
            </a:r>
            <a:br>
              <a:rPr lang="da-DK" b="0" dirty="0">
                <a:solidFill>
                  <a:schemeClr val="accent3"/>
                </a:solidFill>
              </a:rPr>
            </a:br>
            <a:endParaRPr lang="da-DK" dirty="0"/>
          </a:p>
        </p:txBody>
      </p:sp>
      <p:cxnSp>
        <p:nvCxnSpPr>
          <p:cNvPr id="5" name="Straight Connector 27">
            <a:extLst>
              <a:ext uri="{FF2B5EF4-FFF2-40B4-BE49-F238E27FC236}">
                <a16:creationId xmlns:a16="http://schemas.microsoft.com/office/drawing/2014/main" id="{70CC1240-4DFD-D400-7610-2576D65F83B1}"/>
              </a:ext>
            </a:extLst>
          </p:cNvPr>
          <p:cNvCxnSpPr>
            <a:cxnSpLocks noChangeAspect="1"/>
          </p:cNvCxnSpPr>
          <p:nvPr/>
        </p:nvCxnSpPr>
        <p:spPr>
          <a:xfrm>
            <a:off x="5784477" y="1660474"/>
            <a:ext cx="2240368"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Pladsholder til slidenummer 18">
            <a:extLst>
              <a:ext uri="{FF2B5EF4-FFF2-40B4-BE49-F238E27FC236}">
                <a16:creationId xmlns:a16="http://schemas.microsoft.com/office/drawing/2014/main" id="{5AF6356D-828A-FB79-46FB-F7BFF4C17474}"/>
              </a:ext>
            </a:extLst>
          </p:cNvPr>
          <p:cNvSpPr>
            <a:spLocks noGrp="1"/>
          </p:cNvSpPr>
          <p:nvPr>
            <p:ph type="sldNum" sz="quarter" idx="12"/>
          </p:nvPr>
        </p:nvSpPr>
        <p:spPr/>
        <p:txBody>
          <a:bodyPr/>
          <a:lstStyle/>
          <a:p>
            <a:fld id="{24C8C45C-947F-4981-8B3F-4F32E973C901}" type="slidenum">
              <a:rPr lang="da-DK" smtClean="0"/>
              <a:pPr/>
              <a:t>58</a:t>
            </a:fld>
            <a:endParaRPr lang="da-DK" dirty="0"/>
          </a:p>
        </p:txBody>
      </p:sp>
      <p:grpSp>
        <p:nvGrpSpPr>
          <p:cNvPr id="41" name="Group 40">
            <a:extLst>
              <a:ext uri="{FF2B5EF4-FFF2-40B4-BE49-F238E27FC236}">
                <a16:creationId xmlns:a16="http://schemas.microsoft.com/office/drawing/2014/main" id="{861FB0C7-CBA6-3033-80E7-A82D19B325CB}"/>
              </a:ext>
            </a:extLst>
          </p:cNvPr>
          <p:cNvGrpSpPr/>
          <p:nvPr/>
        </p:nvGrpSpPr>
        <p:grpSpPr>
          <a:xfrm>
            <a:off x="3153655" y="1563273"/>
            <a:ext cx="2319497" cy="1281527"/>
            <a:chOff x="3153655" y="1563273"/>
            <a:chExt cx="2319497" cy="1281527"/>
          </a:xfrm>
        </p:grpSpPr>
        <p:sp>
          <p:nvSpPr>
            <p:cNvPr id="8" name="TextBox 30">
              <a:extLst>
                <a:ext uri="{FF2B5EF4-FFF2-40B4-BE49-F238E27FC236}">
                  <a16:creationId xmlns:a16="http://schemas.microsoft.com/office/drawing/2014/main" id="{04BC3925-F5E1-E167-1701-EC6A02736EAA}"/>
                </a:ext>
              </a:extLst>
            </p:cNvPr>
            <p:cNvSpPr txBox="1"/>
            <p:nvPr/>
          </p:nvSpPr>
          <p:spPr>
            <a:xfrm>
              <a:off x="3447902" y="1881768"/>
              <a:ext cx="2025250" cy="899998"/>
            </a:xfrm>
            <a:prstGeom prst="rect">
              <a:avLst/>
            </a:prstGeom>
            <a:noFill/>
            <a:ln>
              <a:noFill/>
            </a:ln>
          </p:spPr>
          <p:txBody>
            <a:bodyPr wrap="square" lIns="0" tIns="0" rIns="0" bIns="0" rtlCol="0">
              <a:normAutofit/>
            </a:bodyPr>
            <a:lstStyle/>
            <a:p>
              <a:pPr algn="l"/>
              <a:r>
                <a:rPr lang="da-DK" sz="1200" b="1" dirty="0">
                  <a:solidFill>
                    <a:schemeClr val="accent4">
                      <a:lumMod val="40000"/>
                      <a:lumOff val="60000"/>
                    </a:schemeClr>
                  </a:solidFill>
                </a:rPr>
                <a:t>Fase 2:</a:t>
              </a:r>
            </a:p>
            <a:p>
              <a:pPr algn="l"/>
              <a:r>
                <a:rPr lang="da-DK" sz="1200" dirty="0">
                  <a:solidFill>
                    <a:schemeClr val="accent4">
                      <a:lumMod val="40000"/>
                      <a:lumOff val="60000"/>
                    </a:schemeClr>
                  </a:solidFill>
                </a:rPr>
                <a:t>Titel på fase</a:t>
              </a:r>
            </a:p>
          </p:txBody>
        </p:sp>
        <p:grpSp>
          <p:nvGrpSpPr>
            <p:cNvPr id="37" name="Group 36">
              <a:extLst>
                <a:ext uri="{FF2B5EF4-FFF2-40B4-BE49-F238E27FC236}">
                  <a16:creationId xmlns:a16="http://schemas.microsoft.com/office/drawing/2014/main" id="{76E81B47-FF41-6647-8925-0E03BD8A0591}"/>
                </a:ext>
              </a:extLst>
            </p:cNvPr>
            <p:cNvGrpSpPr/>
            <p:nvPr/>
          </p:nvGrpSpPr>
          <p:grpSpPr>
            <a:xfrm>
              <a:off x="3153655" y="1563273"/>
              <a:ext cx="194400" cy="1281527"/>
              <a:chOff x="3153655" y="1563273"/>
              <a:chExt cx="194400" cy="1281527"/>
            </a:xfrm>
          </p:grpSpPr>
          <p:cxnSp>
            <p:nvCxnSpPr>
              <p:cNvPr id="2" name="Straight Connector 33">
                <a:extLst>
                  <a:ext uri="{FF2B5EF4-FFF2-40B4-BE49-F238E27FC236}">
                    <a16:creationId xmlns:a16="http://schemas.microsoft.com/office/drawing/2014/main" id="{00412A65-5A12-4163-ED7F-CD5607398A9C}"/>
                  </a:ext>
                </a:extLst>
              </p:cNvPr>
              <p:cNvCxnSpPr>
                <a:cxnSpLocks/>
                <a:endCxn id="20" idx="0"/>
              </p:cNvCxnSpPr>
              <p:nvPr/>
            </p:nvCxnSpPr>
            <p:spPr>
              <a:xfrm flipH="1" flipV="1">
                <a:off x="3250855" y="1757673"/>
                <a:ext cx="3682" cy="1087127"/>
              </a:xfrm>
              <a:prstGeom prst="line">
                <a:avLst/>
              </a:prstGeom>
              <a:ln w="25400" cap="rnd">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0" name="Oval 34">
                <a:extLst>
                  <a:ext uri="{FF2B5EF4-FFF2-40B4-BE49-F238E27FC236}">
                    <a16:creationId xmlns:a16="http://schemas.microsoft.com/office/drawing/2014/main" id="{3DD30D4A-767C-93BD-E01A-6B91E977CB0A}"/>
                  </a:ext>
                </a:extLst>
              </p:cNvPr>
              <p:cNvSpPr>
                <a:spLocks noChangeAspect="1"/>
              </p:cNvSpPr>
              <p:nvPr/>
            </p:nvSpPr>
            <p:spPr>
              <a:xfrm rot="10800000">
                <a:off x="3153655" y="1563273"/>
                <a:ext cx="194400" cy="194400"/>
              </a:xfrm>
              <a:prstGeom prst="ellipse">
                <a:avLst/>
              </a:prstGeom>
              <a:solidFill>
                <a:schemeClr val="bg1"/>
              </a:solidFill>
              <a:ln w="254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noAutofit/>
              </a:bodyPr>
              <a:lstStyle/>
              <a:p>
                <a:pPr algn="l"/>
                <a:endParaRPr lang="da-DK" sz="1200" dirty="0">
                  <a:solidFill>
                    <a:schemeClr val="accent2"/>
                  </a:solidFill>
                </a:endParaRPr>
              </a:p>
            </p:txBody>
          </p:sp>
        </p:grpSp>
      </p:grpSp>
      <p:grpSp>
        <p:nvGrpSpPr>
          <p:cNvPr id="49" name="Group 48">
            <a:extLst>
              <a:ext uri="{FF2B5EF4-FFF2-40B4-BE49-F238E27FC236}">
                <a16:creationId xmlns:a16="http://schemas.microsoft.com/office/drawing/2014/main" id="{2957BFFC-C5CC-315D-0462-0BDAA6EC4003}"/>
              </a:ext>
            </a:extLst>
          </p:cNvPr>
          <p:cNvGrpSpPr/>
          <p:nvPr/>
        </p:nvGrpSpPr>
        <p:grpSpPr>
          <a:xfrm>
            <a:off x="5593414" y="1563274"/>
            <a:ext cx="2320044" cy="1281526"/>
            <a:chOff x="5593414" y="1563274"/>
            <a:chExt cx="2320044" cy="1281526"/>
          </a:xfrm>
        </p:grpSpPr>
        <p:sp>
          <p:nvSpPr>
            <p:cNvPr id="9" name="TextBox 31">
              <a:extLst>
                <a:ext uri="{FF2B5EF4-FFF2-40B4-BE49-F238E27FC236}">
                  <a16:creationId xmlns:a16="http://schemas.microsoft.com/office/drawing/2014/main" id="{8C096F55-4FBE-5378-157F-E685F8B0A051}"/>
                </a:ext>
              </a:extLst>
            </p:cNvPr>
            <p:cNvSpPr txBox="1"/>
            <p:nvPr/>
          </p:nvSpPr>
          <p:spPr>
            <a:xfrm>
              <a:off x="5888208" y="1881768"/>
              <a:ext cx="2025250" cy="899998"/>
            </a:xfrm>
            <a:prstGeom prst="rect">
              <a:avLst/>
            </a:prstGeom>
            <a:noFill/>
          </p:spPr>
          <p:txBody>
            <a:bodyPr wrap="square" lIns="0" tIns="0" rIns="0" bIns="0" rtlCol="0">
              <a:normAutofit/>
            </a:bodyPr>
            <a:lstStyle/>
            <a:p>
              <a:pPr algn="l"/>
              <a:r>
                <a:rPr lang="da-DK" sz="1200" b="1" dirty="0">
                  <a:solidFill>
                    <a:schemeClr val="accent1"/>
                  </a:solidFill>
                </a:rPr>
                <a:t>Fase 3:</a:t>
              </a:r>
            </a:p>
            <a:p>
              <a:pPr algn="l"/>
              <a:r>
                <a:rPr lang="da-DK" sz="1200" dirty="0">
                  <a:solidFill>
                    <a:schemeClr val="accent1"/>
                  </a:solidFill>
                </a:rPr>
                <a:t>Titel på fase</a:t>
              </a:r>
            </a:p>
          </p:txBody>
        </p:sp>
        <p:grpSp>
          <p:nvGrpSpPr>
            <p:cNvPr id="38" name="Group 37">
              <a:extLst>
                <a:ext uri="{FF2B5EF4-FFF2-40B4-BE49-F238E27FC236}">
                  <a16:creationId xmlns:a16="http://schemas.microsoft.com/office/drawing/2014/main" id="{2739E76A-8A80-27E0-C0AF-55336AD58211}"/>
                </a:ext>
              </a:extLst>
            </p:cNvPr>
            <p:cNvGrpSpPr/>
            <p:nvPr/>
          </p:nvGrpSpPr>
          <p:grpSpPr>
            <a:xfrm>
              <a:off x="5593414" y="1563274"/>
              <a:ext cx="194400" cy="1281526"/>
              <a:chOff x="5593414" y="1563274"/>
              <a:chExt cx="194400" cy="1281526"/>
            </a:xfrm>
          </p:grpSpPr>
          <p:cxnSp>
            <p:nvCxnSpPr>
              <p:cNvPr id="23" name="Straight Connector 35">
                <a:extLst>
                  <a:ext uri="{FF2B5EF4-FFF2-40B4-BE49-F238E27FC236}">
                    <a16:creationId xmlns:a16="http://schemas.microsoft.com/office/drawing/2014/main" id="{A4BB2633-8CF7-0729-DBD1-4E5F7239C229}"/>
                  </a:ext>
                </a:extLst>
              </p:cNvPr>
              <p:cNvCxnSpPr>
                <a:cxnSpLocks/>
                <a:endCxn id="24" idx="0"/>
              </p:cNvCxnSpPr>
              <p:nvPr/>
            </p:nvCxnSpPr>
            <p:spPr>
              <a:xfrm flipH="1" flipV="1">
                <a:off x="5690614" y="1757674"/>
                <a:ext cx="2323" cy="1087126"/>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Oval 36">
                <a:extLst>
                  <a:ext uri="{FF2B5EF4-FFF2-40B4-BE49-F238E27FC236}">
                    <a16:creationId xmlns:a16="http://schemas.microsoft.com/office/drawing/2014/main" id="{27BCE30E-BFD6-304F-4F80-9965D8099DCC}"/>
                  </a:ext>
                </a:extLst>
              </p:cNvPr>
              <p:cNvSpPr>
                <a:spLocks noChangeAspect="1"/>
              </p:cNvSpPr>
              <p:nvPr/>
            </p:nvSpPr>
            <p:spPr>
              <a:xfrm rot="10800000">
                <a:off x="5593414" y="1563274"/>
                <a:ext cx="194400" cy="19440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noAutofit/>
              </a:bodyPr>
              <a:lstStyle/>
              <a:p>
                <a:pPr algn="l"/>
                <a:endParaRPr lang="da-DK" sz="1200" dirty="0">
                  <a:solidFill>
                    <a:schemeClr val="accent2"/>
                  </a:solidFill>
                </a:endParaRPr>
              </a:p>
            </p:txBody>
          </p:sp>
        </p:grpSp>
      </p:grpSp>
      <p:grpSp>
        <p:nvGrpSpPr>
          <p:cNvPr id="50" name="Group 49">
            <a:extLst>
              <a:ext uri="{FF2B5EF4-FFF2-40B4-BE49-F238E27FC236}">
                <a16:creationId xmlns:a16="http://schemas.microsoft.com/office/drawing/2014/main" id="{88394591-2FCB-E8FC-8FAD-3B9311A003C4}"/>
              </a:ext>
            </a:extLst>
          </p:cNvPr>
          <p:cNvGrpSpPr/>
          <p:nvPr/>
        </p:nvGrpSpPr>
        <p:grpSpPr>
          <a:xfrm>
            <a:off x="8033260" y="1563273"/>
            <a:ext cx="2317114" cy="1281527"/>
            <a:chOff x="8033260" y="1563273"/>
            <a:chExt cx="2317114" cy="1281527"/>
          </a:xfrm>
        </p:grpSpPr>
        <p:sp>
          <p:nvSpPr>
            <p:cNvPr id="10" name="TextBox 32">
              <a:extLst>
                <a:ext uri="{FF2B5EF4-FFF2-40B4-BE49-F238E27FC236}">
                  <a16:creationId xmlns:a16="http://schemas.microsoft.com/office/drawing/2014/main" id="{2417F512-6EE4-4E21-25A1-119FE719BFE8}"/>
                </a:ext>
              </a:extLst>
            </p:cNvPr>
            <p:cNvSpPr txBox="1"/>
            <p:nvPr/>
          </p:nvSpPr>
          <p:spPr>
            <a:xfrm>
              <a:off x="8325124" y="1881768"/>
              <a:ext cx="2025250" cy="899998"/>
            </a:xfrm>
            <a:prstGeom prst="rect">
              <a:avLst/>
            </a:prstGeom>
            <a:noFill/>
          </p:spPr>
          <p:txBody>
            <a:bodyPr wrap="square" lIns="0" tIns="0" rIns="0" bIns="0" rtlCol="0">
              <a:normAutofit/>
            </a:bodyPr>
            <a:lstStyle/>
            <a:p>
              <a:pPr algn="l"/>
              <a:r>
                <a:rPr lang="da-DK" sz="1200" b="1" dirty="0">
                  <a:solidFill>
                    <a:schemeClr val="accent4">
                      <a:lumMod val="40000"/>
                      <a:lumOff val="60000"/>
                    </a:schemeClr>
                  </a:solidFill>
                </a:rPr>
                <a:t>Fase 4:</a:t>
              </a:r>
            </a:p>
            <a:p>
              <a:pPr algn="l"/>
              <a:r>
                <a:rPr lang="da-DK" sz="1200" dirty="0">
                  <a:solidFill>
                    <a:schemeClr val="accent4">
                      <a:lumMod val="40000"/>
                      <a:lumOff val="60000"/>
                    </a:schemeClr>
                  </a:solidFill>
                </a:rPr>
                <a:t>Titel på fase</a:t>
              </a:r>
            </a:p>
          </p:txBody>
        </p:sp>
        <p:grpSp>
          <p:nvGrpSpPr>
            <p:cNvPr id="39" name="Group 38">
              <a:extLst>
                <a:ext uri="{FF2B5EF4-FFF2-40B4-BE49-F238E27FC236}">
                  <a16:creationId xmlns:a16="http://schemas.microsoft.com/office/drawing/2014/main" id="{92A55754-CCB0-370C-60B1-DA84E6FAD572}"/>
                </a:ext>
              </a:extLst>
            </p:cNvPr>
            <p:cNvGrpSpPr/>
            <p:nvPr/>
          </p:nvGrpSpPr>
          <p:grpSpPr>
            <a:xfrm>
              <a:off x="8033260" y="1563273"/>
              <a:ext cx="194400" cy="1281527"/>
              <a:chOff x="8033260" y="1563273"/>
              <a:chExt cx="194400" cy="1281527"/>
            </a:xfrm>
          </p:grpSpPr>
          <p:cxnSp>
            <p:nvCxnSpPr>
              <p:cNvPr id="25" name="Straight Connector 37">
                <a:extLst>
                  <a:ext uri="{FF2B5EF4-FFF2-40B4-BE49-F238E27FC236}">
                    <a16:creationId xmlns:a16="http://schemas.microsoft.com/office/drawing/2014/main" id="{7ECF61AB-187A-1889-8B16-23771583D99A}"/>
                  </a:ext>
                </a:extLst>
              </p:cNvPr>
              <p:cNvCxnSpPr>
                <a:cxnSpLocks/>
                <a:endCxn id="26" idx="0"/>
              </p:cNvCxnSpPr>
              <p:nvPr/>
            </p:nvCxnSpPr>
            <p:spPr>
              <a:xfrm flipV="1">
                <a:off x="8130460" y="1757673"/>
                <a:ext cx="0" cy="1087127"/>
              </a:xfrm>
              <a:prstGeom prst="line">
                <a:avLst/>
              </a:prstGeom>
              <a:ln w="25400" cap="rnd">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6" name="Oval 38">
                <a:extLst>
                  <a:ext uri="{FF2B5EF4-FFF2-40B4-BE49-F238E27FC236}">
                    <a16:creationId xmlns:a16="http://schemas.microsoft.com/office/drawing/2014/main" id="{D6A09C00-14A5-ACC2-CD5E-C8A0645C9F35}"/>
                  </a:ext>
                </a:extLst>
              </p:cNvPr>
              <p:cNvSpPr>
                <a:spLocks noChangeAspect="1"/>
              </p:cNvSpPr>
              <p:nvPr/>
            </p:nvSpPr>
            <p:spPr>
              <a:xfrm rot="10800000">
                <a:off x="8033260" y="1563273"/>
                <a:ext cx="194400" cy="194400"/>
              </a:xfrm>
              <a:prstGeom prst="ellipse">
                <a:avLst/>
              </a:prstGeom>
              <a:solidFill>
                <a:schemeClr val="bg1"/>
              </a:solidFill>
              <a:ln w="254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noAutofit/>
              </a:bodyPr>
              <a:lstStyle/>
              <a:p>
                <a:pPr algn="l"/>
                <a:endParaRPr lang="da-DK" sz="1200" dirty="0">
                  <a:solidFill>
                    <a:schemeClr val="accent2"/>
                  </a:solidFill>
                </a:endParaRPr>
              </a:p>
            </p:txBody>
          </p:sp>
        </p:grpSp>
      </p:grpSp>
      <p:grpSp>
        <p:nvGrpSpPr>
          <p:cNvPr id="40" name="Group 39">
            <a:extLst>
              <a:ext uri="{FF2B5EF4-FFF2-40B4-BE49-F238E27FC236}">
                <a16:creationId xmlns:a16="http://schemas.microsoft.com/office/drawing/2014/main" id="{F2D5F7E3-F143-D0B9-AE0B-4B9F11CE2304}"/>
              </a:ext>
            </a:extLst>
          </p:cNvPr>
          <p:cNvGrpSpPr/>
          <p:nvPr/>
        </p:nvGrpSpPr>
        <p:grpSpPr>
          <a:xfrm>
            <a:off x="717929" y="1563273"/>
            <a:ext cx="2329206" cy="1281527"/>
            <a:chOff x="717929" y="1563273"/>
            <a:chExt cx="2329206" cy="1281527"/>
          </a:xfrm>
        </p:grpSpPr>
        <p:sp>
          <p:nvSpPr>
            <p:cNvPr id="7" name="TextBox 29">
              <a:extLst>
                <a:ext uri="{FF2B5EF4-FFF2-40B4-BE49-F238E27FC236}">
                  <a16:creationId xmlns:a16="http://schemas.microsoft.com/office/drawing/2014/main" id="{E84C7384-7E72-5DE7-3FB9-BE8C519D2974}"/>
                </a:ext>
              </a:extLst>
            </p:cNvPr>
            <p:cNvSpPr txBox="1"/>
            <p:nvPr/>
          </p:nvSpPr>
          <p:spPr>
            <a:xfrm>
              <a:off x="1021885" y="1881768"/>
              <a:ext cx="2025250" cy="899998"/>
            </a:xfrm>
            <a:prstGeom prst="rect">
              <a:avLst/>
            </a:prstGeom>
            <a:noFill/>
          </p:spPr>
          <p:txBody>
            <a:bodyPr wrap="square" lIns="0" tIns="0" rIns="0" bIns="0" rtlCol="0">
              <a:normAutofit/>
            </a:bodyPr>
            <a:lstStyle/>
            <a:p>
              <a:pPr algn="l"/>
              <a:r>
                <a:rPr lang="da-DK" sz="1200" b="1" dirty="0">
                  <a:solidFill>
                    <a:schemeClr val="accent4">
                      <a:lumMod val="40000"/>
                      <a:lumOff val="60000"/>
                    </a:schemeClr>
                  </a:solidFill>
                </a:rPr>
                <a:t>Fase 1:</a:t>
              </a:r>
            </a:p>
            <a:p>
              <a:pPr algn="l"/>
              <a:r>
                <a:rPr lang="da-DK" sz="1200" dirty="0">
                  <a:solidFill>
                    <a:schemeClr val="accent4">
                      <a:lumMod val="40000"/>
                      <a:lumOff val="60000"/>
                    </a:schemeClr>
                  </a:solidFill>
                </a:rPr>
                <a:t>Titel på fase</a:t>
              </a:r>
            </a:p>
          </p:txBody>
        </p:sp>
        <p:grpSp>
          <p:nvGrpSpPr>
            <p:cNvPr id="36" name="Group 35">
              <a:extLst>
                <a:ext uri="{FF2B5EF4-FFF2-40B4-BE49-F238E27FC236}">
                  <a16:creationId xmlns:a16="http://schemas.microsoft.com/office/drawing/2014/main" id="{20B171D0-DAFA-82EF-2D6B-E3C6F0C018E7}"/>
                </a:ext>
              </a:extLst>
            </p:cNvPr>
            <p:cNvGrpSpPr/>
            <p:nvPr/>
          </p:nvGrpSpPr>
          <p:grpSpPr>
            <a:xfrm>
              <a:off x="717929" y="1563273"/>
              <a:ext cx="194400" cy="1281527"/>
              <a:chOff x="717929" y="1563273"/>
              <a:chExt cx="194400" cy="1281527"/>
            </a:xfrm>
          </p:grpSpPr>
          <p:cxnSp>
            <p:nvCxnSpPr>
              <p:cNvPr id="33" name="Straight Connector 39">
                <a:extLst>
                  <a:ext uri="{FF2B5EF4-FFF2-40B4-BE49-F238E27FC236}">
                    <a16:creationId xmlns:a16="http://schemas.microsoft.com/office/drawing/2014/main" id="{49F6EE78-75C6-8198-619A-87688198965D}"/>
                  </a:ext>
                </a:extLst>
              </p:cNvPr>
              <p:cNvCxnSpPr>
                <a:cxnSpLocks/>
                <a:endCxn id="34" idx="0"/>
              </p:cNvCxnSpPr>
              <p:nvPr/>
            </p:nvCxnSpPr>
            <p:spPr>
              <a:xfrm flipV="1">
                <a:off x="812800" y="1757673"/>
                <a:ext cx="2329" cy="1087127"/>
              </a:xfrm>
              <a:prstGeom prst="line">
                <a:avLst/>
              </a:prstGeom>
              <a:ln w="25400" cap="rnd">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4" name="Oval 40">
                <a:extLst>
                  <a:ext uri="{FF2B5EF4-FFF2-40B4-BE49-F238E27FC236}">
                    <a16:creationId xmlns:a16="http://schemas.microsoft.com/office/drawing/2014/main" id="{4E7C67F8-0FFA-46AA-E469-76A67FC6EC40}"/>
                  </a:ext>
                </a:extLst>
              </p:cNvPr>
              <p:cNvSpPr>
                <a:spLocks noChangeAspect="1"/>
              </p:cNvSpPr>
              <p:nvPr/>
            </p:nvSpPr>
            <p:spPr>
              <a:xfrm rot="10800000">
                <a:off x="717929" y="1563273"/>
                <a:ext cx="194400" cy="194400"/>
              </a:xfrm>
              <a:prstGeom prst="ellipse">
                <a:avLst/>
              </a:prstGeom>
              <a:solidFill>
                <a:schemeClr val="bg1"/>
              </a:solidFill>
              <a:ln w="254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noAutofit/>
              </a:bodyPr>
              <a:lstStyle/>
              <a:p>
                <a:pPr algn="l"/>
                <a:endParaRPr lang="da-DK" sz="1200" dirty="0">
                  <a:solidFill>
                    <a:schemeClr val="accent2"/>
                  </a:solidFill>
                </a:endParaRPr>
              </a:p>
            </p:txBody>
          </p:sp>
        </p:grpSp>
      </p:grpSp>
    </p:spTree>
    <p:extLst>
      <p:ext uri="{BB962C8B-B14F-4D97-AF65-F5344CB8AC3E}">
        <p14:creationId xmlns:p14="http://schemas.microsoft.com/office/powerpoint/2010/main" val="34576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26" name="Straight Connector 28">
            <a:extLst>
              <a:ext uri="{FF2B5EF4-FFF2-40B4-BE49-F238E27FC236}">
                <a16:creationId xmlns:a16="http://schemas.microsoft.com/office/drawing/2014/main" id="{00BAF9B0-0E7C-5AED-9513-4D547965FC32}"/>
              </a:ext>
            </a:extLst>
          </p:cNvPr>
          <p:cNvCxnSpPr>
            <a:cxnSpLocks/>
            <a:stCxn id="31" idx="2"/>
          </p:cNvCxnSpPr>
          <p:nvPr/>
        </p:nvCxnSpPr>
        <p:spPr>
          <a:xfrm>
            <a:off x="912329" y="1660473"/>
            <a:ext cx="10466871" cy="1"/>
          </a:xfrm>
          <a:prstGeom prst="line">
            <a:avLst/>
          </a:prstGeom>
          <a:ln w="25400" cap="rnd">
            <a:solidFill>
              <a:schemeClr val="accent4">
                <a:lumMod val="40000"/>
                <a:lumOff val="60000"/>
              </a:schemeClr>
            </a:solidFill>
            <a:tailEnd type="arrow" w="lg" len="med"/>
          </a:ln>
        </p:spPr>
        <p:style>
          <a:lnRef idx="1">
            <a:schemeClr val="accent1"/>
          </a:lnRef>
          <a:fillRef idx="0">
            <a:schemeClr val="accent1"/>
          </a:fillRef>
          <a:effectRef idx="0">
            <a:schemeClr val="accent1"/>
          </a:effectRef>
          <a:fontRef idx="minor">
            <a:schemeClr val="tx1"/>
          </a:fontRef>
        </p:style>
      </p:cxnSp>
      <p:sp>
        <p:nvSpPr>
          <p:cNvPr id="42" name="Text Placeholder 6">
            <a:extLst>
              <a:ext uri="{FF2B5EF4-FFF2-40B4-BE49-F238E27FC236}">
                <a16:creationId xmlns:a16="http://schemas.microsoft.com/office/drawing/2014/main" id="{1F370B63-1A75-82BA-85B0-1C058D687399}"/>
              </a:ext>
            </a:extLst>
          </p:cNvPr>
          <p:cNvSpPr txBox="1">
            <a:spLocks/>
          </p:cNvSpPr>
          <p:nvPr/>
        </p:nvSpPr>
        <p:spPr>
          <a:xfrm>
            <a:off x="821853" y="3302118"/>
            <a:ext cx="3243437" cy="406800"/>
          </a:xfrm>
          <a:prstGeom prst="rect">
            <a:avLst/>
          </a:prstGeom>
        </p:spPr>
        <p:txBody>
          <a:bodyPr lIns="0" tIns="0" rIns="0" bIns="0"/>
          <a:lstStyle>
            <a:lvl1pPr marL="176213" indent="-176213" algn="l" defTabSz="914400" rtl="0" eaLnBrk="1" latinLnBrk="0" hangingPunct="1">
              <a:lnSpc>
                <a:spcPct val="10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spcAft>
                <a:spcPts val="800"/>
              </a:spcAft>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b="0" kern="1200" spc="-30" baseline="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b="1" dirty="0">
                <a:solidFill>
                  <a:schemeClr val="accent1"/>
                </a:solidFill>
              </a:rPr>
              <a:t>Opgaven</a:t>
            </a:r>
            <a:endParaRPr lang="da-DK" sz="2000" b="1" dirty="0">
              <a:solidFill>
                <a:schemeClr val="accent1"/>
              </a:solidFill>
            </a:endParaRPr>
          </a:p>
        </p:txBody>
      </p:sp>
      <p:sp>
        <p:nvSpPr>
          <p:cNvPr id="43" name="Text Placeholder 7">
            <a:extLst>
              <a:ext uri="{FF2B5EF4-FFF2-40B4-BE49-F238E27FC236}">
                <a16:creationId xmlns:a16="http://schemas.microsoft.com/office/drawing/2014/main" id="{9A22B89F-44AA-9886-8EC9-26B467BFB3B4}"/>
              </a:ext>
            </a:extLst>
          </p:cNvPr>
          <p:cNvSpPr txBox="1">
            <a:spLocks/>
          </p:cNvSpPr>
          <p:nvPr/>
        </p:nvSpPr>
        <p:spPr>
          <a:xfrm>
            <a:off x="818503" y="3803820"/>
            <a:ext cx="3248200" cy="1834979"/>
          </a:xfrm>
          <a:prstGeom prst="rect">
            <a:avLst/>
          </a:prstGeom>
        </p:spPr>
        <p:txBody>
          <a:bodyPr lIns="0" tIns="0" rIns="0" bIns="0"/>
          <a:lstStyle>
            <a:lvl1pPr marL="176213" indent="-176213" algn="l" defTabSz="914400" rtl="0" eaLnBrk="1" latinLnBrk="0" hangingPunct="1">
              <a:lnSpc>
                <a:spcPct val="10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spcAft>
                <a:spcPts val="800"/>
              </a:spcAft>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b="0" kern="1200" spc="-30" baseline="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dirty="0"/>
              <a:t>Nunc, enim dolor lectus nulla </a:t>
            </a:r>
            <a:r>
              <a:rPr lang="da-DK" dirty="0" err="1"/>
              <a:t>egestas</a:t>
            </a:r>
            <a:r>
              <a:rPr lang="da-DK" dirty="0"/>
              <a:t> in metus, nunc </a:t>
            </a:r>
            <a:r>
              <a:rPr lang="da-DK" dirty="0" err="1"/>
              <a:t>fringilla</a:t>
            </a:r>
            <a:r>
              <a:rPr lang="da-DK" dirty="0"/>
              <a:t> nunc, </a:t>
            </a:r>
            <a:r>
              <a:rPr lang="da-DK" dirty="0" err="1"/>
              <a:t>facilisis</a:t>
            </a:r>
            <a:r>
              <a:rPr lang="da-DK" dirty="0"/>
              <a:t> gravida libero risus velit, et ut </a:t>
            </a:r>
            <a:r>
              <a:rPr lang="da-DK" dirty="0" err="1"/>
              <a:t>odio</a:t>
            </a:r>
            <a:r>
              <a:rPr lang="da-DK" dirty="0"/>
              <a:t> </a:t>
            </a:r>
            <a:r>
              <a:rPr lang="da-DK" dirty="0" err="1"/>
              <a:t>tristique</a:t>
            </a:r>
            <a:r>
              <a:rPr lang="da-DK" dirty="0"/>
              <a:t> fermentum sed id diam amet</a:t>
            </a:r>
          </a:p>
        </p:txBody>
      </p:sp>
      <p:sp>
        <p:nvSpPr>
          <p:cNvPr id="44" name="Text Placeholder 6">
            <a:extLst>
              <a:ext uri="{FF2B5EF4-FFF2-40B4-BE49-F238E27FC236}">
                <a16:creationId xmlns:a16="http://schemas.microsoft.com/office/drawing/2014/main" id="{B4FF6D13-64F2-4DFF-2B08-8DFDB1C84F74}"/>
              </a:ext>
            </a:extLst>
          </p:cNvPr>
          <p:cNvSpPr txBox="1">
            <a:spLocks/>
          </p:cNvSpPr>
          <p:nvPr/>
        </p:nvSpPr>
        <p:spPr>
          <a:xfrm>
            <a:off x="4476838" y="3302118"/>
            <a:ext cx="2832893" cy="406800"/>
          </a:xfrm>
          <a:prstGeom prst="rect">
            <a:avLst/>
          </a:prstGeom>
        </p:spPr>
        <p:txBody>
          <a:bodyPr lIns="0" tIns="0" rIns="0" bIns="0"/>
          <a:lstStyle>
            <a:lvl1pPr marL="176213" indent="-176213" algn="l" defTabSz="914400" rtl="0" eaLnBrk="1" latinLnBrk="0" hangingPunct="1">
              <a:lnSpc>
                <a:spcPct val="10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spcAft>
                <a:spcPts val="800"/>
              </a:spcAft>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b="0" kern="1200" spc="-30" baseline="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b="1" dirty="0">
                <a:solidFill>
                  <a:schemeClr val="accent1"/>
                </a:solidFill>
              </a:rPr>
              <a:t>Aktiviteter</a:t>
            </a:r>
          </a:p>
        </p:txBody>
      </p:sp>
      <p:sp>
        <p:nvSpPr>
          <p:cNvPr id="45" name="Text Placeholder 7">
            <a:extLst>
              <a:ext uri="{FF2B5EF4-FFF2-40B4-BE49-F238E27FC236}">
                <a16:creationId xmlns:a16="http://schemas.microsoft.com/office/drawing/2014/main" id="{6F26CABF-3FB9-C4D4-B6A1-97B2F5E3A878}"/>
              </a:ext>
            </a:extLst>
          </p:cNvPr>
          <p:cNvSpPr txBox="1">
            <a:spLocks/>
          </p:cNvSpPr>
          <p:nvPr/>
        </p:nvSpPr>
        <p:spPr>
          <a:xfrm>
            <a:off x="4473488" y="3803820"/>
            <a:ext cx="3245025" cy="1834979"/>
          </a:xfrm>
          <a:prstGeom prst="rect">
            <a:avLst/>
          </a:prstGeom>
        </p:spPr>
        <p:txBody>
          <a:bodyPr lIns="0" tIns="0" rIns="0" bIns="0"/>
          <a:lstStyle>
            <a:lvl1pPr marL="176213" indent="-176213" algn="l" defTabSz="914400" rtl="0" eaLnBrk="1" latinLnBrk="0" hangingPunct="1">
              <a:lnSpc>
                <a:spcPct val="10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spcAft>
                <a:spcPts val="800"/>
              </a:spcAft>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b="0" kern="1200" spc="-30" baseline="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dirty="0" err="1">
                <a:effectLst/>
              </a:rPr>
              <a:t>Aliquet</a:t>
            </a:r>
            <a:r>
              <a:rPr lang="da-DK" dirty="0">
                <a:effectLst/>
              </a:rPr>
              <a:t> </a:t>
            </a:r>
            <a:r>
              <a:rPr lang="da-DK" dirty="0" err="1">
                <a:effectLst/>
              </a:rPr>
              <a:t>odio</a:t>
            </a:r>
            <a:r>
              <a:rPr lang="da-DK" dirty="0">
                <a:effectLst/>
              </a:rPr>
              <a:t> </a:t>
            </a:r>
            <a:r>
              <a:rPr lang="da-DK" dirty="0" err="1">
                <a:effectLst/>
              </a:rPr>
              <a:t>habitasse</a:t>
            </a:r>
            <a:r>
              <a:rPr lang="da-DK" dirty="0">
                <a:effectLst/>
              </a:rPr>
              <a:t> et vitae a. </a:t>
            </a:r>
            <a:r>
              <a:rPr lang="da-DK" dirty="0" err="1">
                <a:effectLst/>
              </a:rPr>
              <a:t>Pulvinar</a:t>
            </a:r>
            <a:r>
              <a:rPr lang="da-DK" dirty="0">
                <a:effectLst/>
              </a:rPr>
              <a:t> </a:t>
            </a:r>
            <a:r>
              <a:rPr lang="da-DK" dirty="0" err="1">
                <a:effectLst/>
              </a:rPr>
              <a:t>integer</a:t>
            </a:r>
            <a:r>
              <a:rPr lang="da-DK" dirty="0">
                <a:effectLst/>
              </a:rPr>
              <a:t> in </a:t>
            </a:r>
            <a:r>
              <a:rPr lang="da-DK" dirty="0" err="1">
                <a:effectLst/>
              </a:rPr>
              <a:t>massa</a:t>
            </a:r>
            <a:r>
              <a:rPr lang="da-DK" dirty="0">
                <a:effectLst/>
              </a:rPr>
              <a:t> ut </a:t>
            </a:r>
            <a:r>
              <a:rPr lang="da-DK" dirty="0" err="1">
                <a:effectLst/>
              </a:rPr>
              <a:t>consectetur</a:t>
            </a:r>
            <a:r>
              <a:rPr lang="da-DK" dirty="0">
                <a:effectLst/>
              </a:rPr>
              <a:t> </a:t>
            </a:r>
            <a:r>
              <a:rPr lang="da-DK" dirty="0" err="1">
                <a:effectLst/>
              </a:rPr>
              <a:t>rhoncus</a:t>
            </a:r>
            <a:r>
              <a:rPr lang="da-DK" dirty="0">
                <a:effectLst/>
              </a:rPr>
              <a:t>.</a:t>
            </a:r>
            <a:endParaRPr lang="da-DK" dirty="0"/>
          </a:p>
          <a:p>
            <a:pPr marL="182563" indent="-182563">
              <a:buFont typeface="+mj-lt"/>
              <a:buAutoNum type="arabicPeriod"/>
            </a:pPr>
            <a:r>
              <a:rPr lang="da-DK" dirty="0" err="1"/>
              <a:t>Nunc</a:t>
            </a:r>
            <a:r>
              <a:rPr lang="da-DK" dirty="0"/>
              <a:t>, </a:t>
            </a:r>
            <a:r>
              <a:rPr lang="da-DK" dirty="0" err="1"/>
              <a:t>enim</a:t>
            </a:r>
            <a:r>
              <a:rPr lang="da-DK" dirty="0"/>
              <a:t> </a:t>
            </a:r>
            <a:r>
              <a:rPr lang="da-DK" dirty="0" err="1"/>
              <a:t>dolor</a:t>
            </a:r>
            <a:r>
              <a:rPr lang="da-DK" dirty="0"/>
              <a:t> </a:t>
            </a:r>
            <a:r>
              <a:rPr lang="da-DK" dirty="0" err="1"/>
              <a:t>lectus</a:t>
            </a:r>
            <a:endParaRPr lang="da-DK" dirty="0"/>
          </a:p>
          <a:p>
            <a:pPr marL="182563" indent="-182563">
              <a:buFont typeface="+mj-lt"/>
              <a:buAutoNum type="arabicPeriod"/>
            </a:pPr>
            <a:r>
              <a:rPr lang="da-DK" dirty="0" err="1"/>
              <a:t>Nulla</a:t>
            </a:r>
            <a:r>
              <a:rPr lang="da-DK" dirty="0"/>
              <a:t> </a:t>
            </a:r>
            <a:r>
              <a:rPr lang="da-DK" dirty="0" err="1"/>
              <a:t>egestas</a:t>
            </a:r>
            <a:r>
              <a:rPr lang="da-DK" dirty="0"/>
              <a:t> in </a:t>
            </a:r>
            <a:r>
              <a:rPr lang="da-DK" dirty="0" err="1"/>
              <a:t>metus</a:t>
            </a:r>
            <a:endParaRPr lang="da-DK" dirty="0"/>
          </a:p>
          <a:p>
            <a:pPr marL="182563" indent="-182563">
              <a:buFont typeface="+mj-lt"/>
              <a:buAutoNum type="arabicPeriod"/>
            </a:pPr>
            <a:r>
              <a:rPr lang="da-DK" dirty="0" err="1"/>
              <a:t>Nunc</a:t>
            </a:r>
            <a:r>
              <a:rPr lang="da-DK" dirty="0"/>
              <a:t> </a:t>
            </a:r>
            <a:r>
              <a:rPr lang="da-DK" dirty="0" err="1"/>
              <a:t>fringilla</a:t>
            </a:r>
            <a:r>
              <a:rPr lang="da-DK" dirty="0"/>
              <a:t> </a:t>
            </a:r>
            <a:r>
              <a:rPr lang="da-DK" dirty="0" err="1"/>
              <a:t>nunc</a:t>
            </a:r>
            <a:r>
              <a:rPr lang="da-DK" dirty="0"/>
              <a:t>, </a:t>
            </a:r>
          </a:p>
        </p:txBody>
      </p:sp>
      <p:sp>
        <p:nvSpPr>
          <p:cNvPr id="46" name="Text Placeholder 6">
            <a:extLst>
              <a:ext uri="{FF2B5EF4-FFF2-40B4-BE49-F238E27FC236}">
                <a16:creationId xmlns:a16="http://schemas.microsoft.com/office/drawing/2014/main" id="{AA2F528D-E528-4BB1-BD46-94B07E74974A}"/>
              </a:ext>
            </a:extLst>
          </p:cNvPr>
          <p:cNvSpPr txBox="1">
            <a:spLocks/>
          </p:cNvSpPr>
          <p:nvPr/>
        </p:nvSpPr>
        <p:spPr>
          <a:xfrm>
            <a:off x="8128800" y="3302118"/>
            <a:ext cx="3243437" cy="406800"/>
          </a:xfrm>
          <a:prstGeom prst="rect">
            <a:avLst/>
          </a:prstGeom>
        </p:spPr>
        <p:txBody>
          <a:bodyPr lIns="0" tIns="0" rIns="0" bIns="0"/>
          <a:lstStyle>
            <a:lvl1pPr marL="176213" indent="-176213" algn="l" defTabSz="914400" rtl="0" eaLnBrk="1" latinLnBrk="0" hangingPunct="1">
              <a:lnSpc>
                <a:spcPct val="10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spcAft>
                <a:spcPts val="800"/>
              </a:spcAft>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b="0" kern="1200" spc="-30" baseline="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b="1" dirty="0">
                <a:solidFill>
                  <a:schemeClr val="accent1"/>
                </a:solidFill>
              </a:rPr>
              <a:t>Resultat</a:t>
            </a:r>
          </a:p>
        </p:txBody>
      </p:sp>
      <p:sp>
        <p:nvSpPr>
          <p:cNvPr id="47" name="Text Placeholder 7">
            <a:extLst>
              <a:ext uri="{FF2B5EF4-FFF2-40B4-BE49-F238E27FC236}">
                <a16:creationId xmlns:a16="http://schemas.microsoft.com/office/drawing/2014/main" id="{1F5F447A-A188-97B9-8F11-5DA0C2685B12}"/>
              </a:ext>
            </a:extLst>
          </p:cNvPr>
          <p:cNvSpPr txBox="1">
            <a:spLocks/>
          </p:cNvSpPr>
          <p:nvPr/>
        </p:nvSpPr>
        <p:spPr>
          <a:xfrm>
            <a:off x="8128800" y="3803820"/>
            <a:ext cx="3250400" cy="1834979"/>
          </a:xfrm>
          <a:prstGeom prst="rect">
            <a:avLst/>
          </a:prstGeom>
        </p:spPr>
        <p:txBody>
          <a:bodyPr lIns="0" tIns="0" rIns="0" bIns="0"/>
          <a:lstStyle>
            <a:lvl1pPr marL="176213" indent="-176213" algn="l" defTabSz="914400" rtl="0" eaLnBrk="1" latinLnBrk="0" hangingPunct="1">
              <a:lnSpc>
                <a:spcPct val="10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spcAft>
                <a:spcPts val="800"/>
              </a:spcAft>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b="0" kern="1200" spc="-30" baseline="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err="1"/>
              <a:t>Nunc</a:t>
            </a:r>
            <a:r>
              <a:rPr lang="da-DK" dirty="0"/>
              <a:t>, </a:t>
            </a:r>
            <a:r>
              <a:rPr lang="da-DK" dirty="0" err="1"/>
              <a:t>enim</a:t>
            </a:r>
            <a:r>
              <a:rPr lang="da-DK" dirty="0"/>
              <a:t> </a:t>
            </a:r>
            <a:r>
              <a:rPr lang="da-DK" dirty="0" err="1"/>
              <a:t>dolor</a:t>
            </a:r>
            <a:r>
              <a:rPr lang="da-DK" dirty="0"/>
              <a:t> </a:t>
            </a:r>
            <a:r>
              <a:rPr lang="da-DK" dirty="0" err="1"/>
              <a:t>lectus</a:t>
            </a:r>
            <a:endParaRPr lang="da-DK" dirty="0"/>
          </a:p>
          <a:p>
            <a:r>
              <a:rPr lang="da-DK" dirty="0" err="1"/>
              <a:t>Nulla</a:t>
            </a:r>
            <a:r>
              <a:rPr lang="da-DK" dirty="0"/>
              <a:t> </a:t>
            </a:r>
            <a:r>
              <a:rPr lang="da-DK" dirty="0" err="1"/>
              <a:t>egestas</a:t>
            </a:r>
            <a:r>
              <a:rPr lang="da-DK" dirty="0"/>
              <a:t> in </a:t>
            </a:r>
            <a:r>
              <a:rPr lang="da-DK" dirty="0" err="1"/>
              <a:t>metus</a:t>
            </a:r>
            <a:endParaRPr lang="da-DK" dirty="0"/>
          </a:p>
          <a:p>
            <a:r>
              <a:rPr lang="da-DK" dirty="0" err="1"/>
              <a:t>Nunc</a:t>
            </a:r>
            <a:r>
              <a:rPr lang="da-DK" dirty="0"/>
              <a:t> </a:t>
            </a:r>
            <a:r>
              <a:rPr lang="da-DK" dirty="0" err="1"/>
              <a:t>fringilla</a:t>
            </a:r>
            <a:r>
              <a:rPr lang="da-DK" dirty="0"/>
              <a:t> </a:t>
            </a:r>
            <a:r>
              <a:rPr lang="da-DK" dirty="0" err="1"/>
              <a:t>nunc</a:t>
            </a:r>
            <a:endParaRPr lang="da-DK" dirty="0"/>
          </a:p>
          <a:p>
            <a:r>
              <a:rPr lang="da-DK" dirty="0"/>
              <a:t>Et ut </a:t>
            </a:r>
            <a:r>
              <a:rPr lang="da-DK" dirty="0" err="1"/>
              <a:t>odio</a:t>
            </a:r>
            <a:r>
              <a:rPr lang="da-DK" dirty="0"/>
              <a:t> </a:t>
            </a:r>
          </a:p>
          <a:p>
            <a:r>
              <a:rPr lang="da-DK" dirty="0" err="1"/>
              <a:t>Risus</a:t>
            </a:r>
            <a:r>
              <a:rPr lang="da-DK" dirty="0"/>
              <a:t> </a:t>
            </a:r>
            <a:r>
              <a:rPr lang="da-DK" dirty="0" err="1"/>
              <a:t>velit</a:t>
            </a:r>
            <a:endParaRPr lang="da-DK" dirty="0"/>
          </a:p>
        </p:txBody>
      </p:sp>
      <p:sp>
        <p:nvSpPr>
          <p:cNvPr id="48" name="Title 47">
            <a:extLst>
              <a:ext uri="{FF2B5EF4-FFF2-40B4-BE49-F238E27FC236}">
                <a16:creationId xmlns:a16="http://schemas.microsoft.com/office/drawing/2014/main" id="{075B8869-7F85-F1A0-8E75-264C4ADA755B}"/>
              </a:ext>
            </a:extLst>
          </p:cNvPr>
          <p:cNvSpPr>
            <a:spLocks noGrp="1"/>
          </p:cNvSpPr>
          <p:nvPr>
            <p:ph type="title"/>
          </p:nvPr>
        </p:nvSpPr>
        <p:spPr/>
        <p:txBody>
          <a:bodyPr/>
          <a:lstStyle/>
          <a:p>
            <a:r>
              <a:rPr lang="da-DK" dirty="0"/>
              <a:t>Fire faser i et forløb </a:t>
            </a:r>
            <a:r>
              <a:rPr lang="da-DK" b="0" dirty="0"/>
              <a:t>(du kan kopiere fra dette slide)</a:t>
            </a:r>
            <a:r>
              <a:rPr lang="da-DK" b="0" dirty="0">
                <a:solidFill>
                  <a:schemeClr val="accent3"/>
                </a:solidFill>
              </a:rPr>
              <a:t/>
            </a:r>
            <a:br>
              <a:rPr lang="da-DK" b="0" dirty="0">
                <a:solidFill>
                  <a:schemeClr val="accent3"/>
                </a:solidFill>
              </a:rPr>
            </a:br>
            <a:endParaRPr lang="da-DK" dirty="0"/>
          </a:p>
        </p:txBody>
      </p:sp>
      <p:cxnSp>
        <p:nvCxnSpPr>
          <p:cNvPr id="6" name="Straight Connector 28">
            <a:extLst>
              <a:ext uri="{FF2B5EF4-FFF2-40B4-BE49-F238E27FC236}">
                <a16:creationId xmlns:a16="http://schemas.microsoft.com/office/drawing/2014/main" id="{33BE786E-0369-1FE3-11A8-50A9CBEA3485}"/>
              </a:ext>
            </a:extLst>
          </p:cNvPr>
          <p:cNvCxnSpPr>
            <a:cxnSpLocks/>
          </p:cNvCxnSpPr>
          <p:nvPr/>
        </p:nvCxnSpPr>
        <p:spPr>
          <a:xfrm>
            <a:off x="8219245" y="1660474"/>
            <a:ext cx="3159955" cy="0"/>
          </a:xfrm>
          <a:prstGeom prst="line">
            <a:avLst/>
          </a:prstGeom>
          <a:ln w="25400" cap="rnd">
            <a:solidFill>
              <a:schemeClr val="accent1"/>
            </a:solidFill>
            <a:tailEnd type="arrow" w="lg" len="med"/>
          </a:ln>
        </p:spPr>
        <p:style>
          <a:lnRef idx="1">
            <a:schemeClr val="accent1"/>
          </a:lnRef>
          <a:fillRef idx="0">
            <a:schemeClr val="accent1"/>
          </a:fillRef>
          <a:effectRef idx="0">
            <a:schemeClr val="accent1"/>
          </a:effectRef>
          <a:fontRef idx="minor">
            <a:schemeClr val="tx1"/>
          </a:fontRef>
        </p:style>
      </p:cxnSp>
      <p:sp>
        <p:nvSpPr>
          <p:cNvPr id="19" name="Pladsholder til slidenummer 18">
            <a:extLst>
              <a:ext uri="{FF2B5EF4-FFF2-40B4-BE49-F238E27FC236}">
                <a16:creationId xmlns:a16="http://schemas.microsoft.com/office/drawing/2014/main" id="{A031F398-5606-E34F-3933-57CBD91BDE5B}"/>
              </a:ext>
            </a:extLst>
          </p:cNvPr>
          <p:cNvSpPr>
            <a:spLocks noGrp="1"/>
          </p:cNvSpPr>
          <p:nvPr>
            <p:ph type="sldNum" sz="quarter" idx="12"/>
          </p:nvPr>
        </p:nvSpPr>
        <p:spPr/>
        <p:txBody>
          <a:bodyPr/>
          <a:lstStyle/>
          <a:p>
            <a:fld id="{24C8C45C-947F-4981-8B3F-4F32E973C901}" type="slidenum">
              <a:rPr lang="da-DK" smtClean="0"/>
              <a:pPr/>
              <a:t>59</a:t>
            </a:fld>
            <a:endParaRPr lang="da-DK" dirty="0"/>
          </a:p>
        </p:txBody>
      </p:sp>
      <p:grpSp>
        <p:nvGrpSpPr>
          <p:cNvPr id="36" name="Group 35">
            <a:extLst>
              <a:ext uri="{FF2B5EF4-FFF2-40B4-BE49-F238E27FC236}">
                <a16:creationId xmlns:a16="http://schemas.microsoft.com/office/drawing/2014/main" id="{1F5F74E3-3370-49F0-5996-303A12F82D53}"/>
              </a:ext>
            </a:extLst>
          </p:cNvPr>
          <p:cNvGrpSpPr/>
          <p:nvPr/>
        </p:nvGrpSpPr>
        <p:grpSpPr>
          <a:xfrm>
            <a:off x="3153655" y="1563273"/>
            <a:ext cx="2319497" cy="1281527"/>
            <a:chOff x="3153655" y="1563273"/>
            <a:chExt cx="2319497" cy="1281527"/>
          </a:xfrm>
        </p:grpSpPr>
        <p:sp>
          <p:nvSpPr>
            <p:cNvPr id="8" name="TextBox 30">
              <a:extLst>
                <a:ext uri="{FF2B5EF4-FFF2-40B4-BE49-F238E27FC236}">
                  <a16:creationId xmlns:a16="http://schemas.microsoft.com/office/drawing/2014/main" id="{82987E3A-AF57-14E4-906E-BB6DCD4A1E0B}"/>
                </a:ext>
              </a:extLst>
            </p:cNvPr>
            <p:cNvSpPr txBox="1"/>
            <p:nvPr/>
          </p:nvSpPr>
          <p:spPr>
            <a:xfrm>
              <a:off x="3447902" y="1881768"/>
              <a:ext cx="2025250" cy="899998"/>
            </a:xfrm>
            <a:prstGeom prst="rect">
              <a:avLst/>
            </a:prstGeom>
            <a:noFill/>
            <a:ln>
              <a:noFill/>
            </a:ln>
          </p:spPr>
          <p:txBody>
            <a:bodyPr wrap="square" lIns="0" tIns="0" rIns="0" bIns="0" rtlCol="0">
              <a:normAutofit/>
            </a:bodyPr>
            <a:lstStyle/>
            <a:p>
              <a:pPr algn="l"/>
              <a:r>
                <a:rPr lang="da-DK" sz="1200" b="1" dirty="0">
                  <a:solidFill>
                    <a:schemeClr val="accent4">
                      <a:lumMod val="40000"/>
                      <a:lumOff val="60000"/>
                    </a:schemeClr>
                  </a:solidFill>
                </a:rPr>
                <a:t>Fase 2:</a:t>
              </a:r>
            </a:p>
            <a:p>
              <a:pPr algn="l"/>
              <a:r>
                <a:rPr lang="da-DK" sz="1200" dirty="0">
                  <a:solidFill>
                    <a:schemeClr val="accent4">
                      <a:lumMod val="40000"/>
                      <a:lumOff val="60000"/>
                    </a:schemeClr>
                  </a:solidFill>
                </a:rPr>
                <a:t>Titel på fase</a:t>
              </a:r>
            </a:p>
          </p:txBody>
        </p:sp>
        <p:grpSp>
          <p:nvGrpSpPr>
            <p:cNvPr id="34" name="Group 33">
              <a:extLst>
                <a:ext uri="{FF2B5EF4-FFF2-40B4-BE49-F238E27FC236}">
                  <a16:creationId xmlns:a16="http://schemas.microsoft.com/office/drawing/2014/main" id="{D5521D2B-DBE3-BB7B-CFAF-C2FB40129F15}"/>
                </a:ext>
              </a:extLst>
            </p:cNvPr>
            <p:cNvGrpSpPr/>
            <p:nvPr/>
          </p:nvGrpSpPr>
          <p:grpSpPr>
            <a:xfrm>
              <a:off x="3153655" y="1563273"/>
              <a:ext cx="194400" cy="1281527"/>
              <a:chOff x="3153655" y="1563273"/>
              <a:chExt cx="194400" cy="1281527"/>
            </a:xfrm>
          </p:grpSpPr>
          <p:cxnSp>
            <p:nvCxnSpPr>
              <p:cNvPr id="2" name="Straight Connector 33">
                <a:extLst>
                  <a:ext uri="{FF2B5EF4-FFF2-40B4-BE49-F238E27FC236}">
                    <a16:creationId xmlns:a16="http://schemas.microsoft.com/office/drawing/2014/main" id="{35EA14FC-94CD-9599-1F93-E49B9CA514BD}"/>
                  </a:ext>
                </a:extLst>
              </p:cNvPr>
              <p:cNvCxnSpPr>
                <a:cxnSpLocks/>
                <a:endCxn id="20" idx="0"/>
              </p:cNvCxnSpPr>
              <p:nvPr/>
            </p:nvCxnSpPr>
            <p:spPr>
              <a:xfrm flipH="1" flipV="1">
                <a:off x="3250855" y="1757673"/>
                <a:ext cx="3682" cy="1087127"/>
              </a:xfrm>
              <a:prstGeom prst="line">
                <a:avLst/>
              </a:prstGeom>
              <a:ln w="25400" cap="rnd">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0" name="Oval 34">
                <a:extLst>
                  <a:ext uri="{FF2B5EF4-FFF2-40B4-BE49-F238E27FC236}">
                    <a16:creationId xmlns:a16="http://schemas.microsoft.com/office/drawing/2014/main" id="{0BCA7063-2191-6208-A25C-FDF737DE037D}"/>
                  </a:ext>
                </a:extLst>
              </p:cNvPr>
              <p:cNvSpPr>
                <a:spLocks noChangeAspect="1"/>
              </p:cNvSpPr>
              <p:nvPr/>
            </p:nvSpPr>
            <p:spPr>
              <a:xfrm rot="10800000">
                <a:off x="3153655" y="1563273"/>
                <a:ext cx="194400" cy="194400"/>
              </a:xfrm>
              <a:prstGeom prst="ellipse">
                <a:avLst/>
              </a:prstGeom>
              <a:solidFill>
                <a:schemeClr val="bg1"/>
              </a:solidFill>
              <a:ln w="254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noAutofit/>
              </a:bodyPr>
              <a:lstStyle/>
              <a:p>
                <a:pPr algn="l"/>
                <a:endParaRPr lang="da-DK" sz="1200" dirty="0">
                  <a:solidFill>
                    <a:schemeClr val="accent2"/>
                  </a:solidFill>
                </a:endParaRPr>
              </a:p>
            </p:txBody>
          </p:sp>
        </p:grpSp>
      </p:grpSp>
      <p:grpSp>
        <p:nvGrpSpPr>
          <p:cNvPr id="37" name="Group 36">
            <a:extLst>
              <a:ext uri="{FF2B5EF4-FFF2-40B4-BE49-F238E27FC236}">
                <a16:creationId xmlns:a16="http://schemas.microsoft.com/office/drawing/2014/main" id="{EF65F1CE-4C37-5FB4-F7E8-4AAE9B038A67}"/>
              </a:ext>
            </a:extLst>
          </p:cNvPr>
          <p:cNvGrpSpPr/>
          <p:nvPr/>
        </p:nvGrpSpPr>
        <p:grpSpPr>
          <a:xfrm>
            <a:off x="5593414" y="1563274"/>
            <a:ext cx="2320044" cy="1281526"/>
            <a:chOff x="5593414" y="1563274"/>
            <a:chExt cx="2320044" cy="1281526"/>
          </a:xfrm>
        </p:grpSpPr>
        <p:sp>
          <p:nvSpPr>
            <p:cNvPr id="9" name="TextBox 31">
              <a:extLst>
                <a:ext uri="{FF2B5EF4-FFF2-40B4-BE49-F238E27FC236}">
                  <a16:creationId xmlns:a16="http://schemas.microsoft.com/office/drawing/2014/main" id="{5F1BEB4B-833C-B4ED-7D6E-BEE55BBF5A95}"/>
                </a:ext>
              </a:extLst>
            </p:cNvPr>
            <p:cNvSpPr txBox="1"/>
            <p:nvPr/>
          </p:nvSpPr>
          <p:spPr>
            <a:xfrm>
              <a:off x="5888208" y="1881768"/>
              <a:ext cx="2025250" cy="899998"/>
            </a:xfrm>
            <a:prstGeom prst="rect">
              <a:avLst/>
            </a:prstGeom>
            <a:noFill/>
          </p:spPr>
          <p:txBody>
            <a:bodyPr wrap="square" lIns="0" tIns="0" rIns="0" bIns="0" rtlCol="0">
              <a:normAutofit/>
            </a:bodyPr>
            <a:lstStyle/>
            <a:p>
              <a:pPr algn="l"/>
              <a:r>
                <a:rPr lang="da-DK" sz="1200" b="1" dirty="0">
                  <a:solidFill>
                    <a:schemeClr val="accent4">
                      <a:lumMod val="40000"/>
                      <a:lumOff val="60000"/>
                    </a:schemeClr>
                  </a:solidFill>
                </a:rPr>
                <a:t>Fase 3:</a:t>
              </a:r>
            </a:p>
            <a:p>
              <a:pPr algn="l"/>
              <a:r>
                <a:rPr lang="da-DK" sz="1200" dirty="0">
                  <a:solidFill>
                    <a:schemeClr val="accent4">
                      <a:lumMod val="40000"/>
                      <a:lumOff val="60000"/>
                    </a:schemeClr>
                  </a:solidFill>
                </a:rPr>
                <a:t>Titel på fase</a:t>
              </a:r>
            </a:p>
          </p:txBody>
        </p:sp>
        <p:cxnSp>
          <p:nvCxnSpPr>
            <p:cNvPr id="21" name="Straight Connector 35">
              <a:extLst>
                <a:ext uri="{FF2B5EF4-FFF2-40B4-BE49-F238E27FC236}">
                  <a16:creationId xmlns:a16="http://schemas.microsoft.com/office/drawing/2014/main" id="{E156ACE6-ADDE-A1D6-0C33-69758DDBE2AA}"/>
                </a:ext>
              </a:extLst>
            </p:cNvPr>
            <p:cNvCxnSpPr>
              <a:cxnSpLocks/>
              <a:endCxn id="22" idx="0"/>
            </p:cNvCxnSpPr>
            <p:nvPr/>
          </p:nvCxnSpPr>
          <p:spPr>
            <a:xfrm flipH="1" flipV="1">
              <a:off x="5690614" y="1757674"/>
              <a:ext cx="2323" cy="1087126"/>
            </a:xfrm>
            <a:prstGeom prst="line">
              <a:avLst/>
            </a:prstGeom>
            <a:ln w="25400" cap="rnd">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2" name="Oval 36">
              <a:extLst>
                <a:ext uri="{FF2B5EF4-FFF2-40B4-BE49-F238E27FC236}">
                  <a16:creationId xmlns:a16="http://schemas.microsoft.com/office/drawing/2014/main" id="{9D80F6EB-E1FF-0B9A-7200-7A937E786409}"/>
                </a:ext>
              </a:extLst>
            </p:cNvPr>
            <p:cNvSpPr>
              <a:spLocks noChangeAspect="1"/>
            </p:cNvSpPr>
            <p:nvPr/>
          </p:nvSpPr>
          <p:spPr>
            <a:xfrm rot="10800000">
              <a:off x="5593414" y="1563274"/>
              <a:ext cx="194400" cy="194400"/>
            </a:xfrm>
            <a:prstGeom prst="ellipse">
              <a:avLst/>
            </a:prstGeom>
            <a:solidFill>
              <a:schemeClr val="bg1"/>
            </a:solidFill>
            <a:ln w="254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noAutofit/>
            </a:bodyPr>
            <a:lstStyle/>
            <a:p>
              <a:pPr algn="l"/>
              <a:endParaRPr lang="da-DK" sz="1200" dirty="0">
                <a:solidFill>
                  <a:schemeClr val="accent2"/>
                </a:solidFill>
              </a:endParaRPr>
            </a:p>
          </p:txBody>
        </p:sp>
      </p:grpSp>
      <p:grpSp>
        <p:nvGrpSpPr>
          <p:cNvPr id="38" name="Group 37">
            <a:extLst>
              <a:ext uri="{FF2B5EF4-FFF2-40B4-BE49-F238E27FC236}">
                <a16:creationId xmlns:a16="http://schemas.microsoft.com/office/drawing/2014/main" id="{3AB47485-45BD-F19B-3DB6-BFE0FC826E62}"/>
              </a:ext>
            </a:extLst>
          </p:cNvPr>
          <p:cNvGrpSpPr/>
          <p:nvPr/>
        </p:nvGrpSpPr>
        <p:grpSpPr>
          <a:xfrm>
            <a:off x="8033260" y="1563273"/>
            <a:ext cx="2317114" cy="1281527"/>
            <a:chOff x="8033260" y="1563273"/>
            <a:chExt cx="2317114" cy="1281527"/>
          </a:xfrm>
        </p:grpSpPr>
        <p:sp>
          <p:nvSpPr>
            <p:cNvPr id="10" name="TextBox 32">
              <a:extLst>
                <a:ext uri="{FF2B5EF4-FFF2-40B4-BE49-F238E27FC236}">
                  <a16:creationId xmlns:a16="http://schemas.microsoft.com/office/drawing/2014/main" id="{BB3B9612-A625-4B44-FF70-DC953AAC7E53}"/>
                </a:ext>
              </a:extLst>
            </p:cNvPr>
            <p:cNvSpPr txBox="1"/>
            <p:nvPr/>
          </p:nvSpPr>
          <p:spPr>
            <a:xfrm>
              <a:off x="8325124" y="1881768"/>
              <a:ext cx="2025250" cy="899998"/>
            </a:xfrm>
            <a:prstGeom prst="rect">
              <a:avLst/>
            </a:prstGeom>
            <a:noFill/>
          </p:spPr>
          <p:txBody>
            <a:bodyPr wrap="square" lIns="0" tIns="0" rIns="0" bIns="0" rtlCol="0">
              <a:normAutofit/>
            </a:bodyPr>
            <a:lstStyle/>
            <a:p>
              <a:pPr algn="l"/>
              <a:r>
                <a:rPr lang="da-DK" sz="1200" b="1" dirty="0">
                  <a:solidFill>
                    <a:schemeClr val="accent1"/>
                  </a:solidFill>
                </a:rPr>
                <a:t>Fase 4:</a:t>
              </a:r>
            </a:p>
            <a:p>
              <a:pPr algn="l"/>
              <a:r>
                <a:rPr lang="da-DK" sz="1200" dirty="0">
                  <a:solidFill>
                    <a:schemeClr val="accent1"/>
                  </a:solidFill>
                </a:rPr>
                <a:t>Titel på fase</a:t>
              </a:r>
            </a:p>
          </p:txBody>
        </p:sp>
        <p:cxnSp>
          <p:nvCxnSpPr>
            <p:cNvPr id="23" name="Straight Connector 37">
              <a:extLst>
                <a:ext uri="{FF2B5EF4-FFF2-40B4-BE49-F238E27FC236}">
                  <a16:creationId xmlns:a16="http://schemas.microsoft.com/office/drawing/2014/main" id="{EC7B2358-106A-1C14-D184-E5A8524B8EBF}"/>
                </a:ext>
              </a:extLst>
            </p:cNvPr>
            <p:cNvCxnSpPr>
              <a:cxnSpLocks/>
              <a:endCxn id="24" idx="0"/>
            </p:cNvCxnSpPr>
            <p:nvPr/>
          </p:nvCxnSpPr>
          <p:spPr>
            <a:xfrm flipV="1">
              <a:off x="8130460" y="1757673"/>
              <a:ext cx="0" cy="1087127"/>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Oval 38">
              <a:extLst>
                <a:ext uri="{FF2B5EF4-FFF2-40B4-BE49-F238E27FC236}">
                  <a16:creationId xmlns:a16="http://schemas.microsoft.com/office/drawing/2014/main" id="{BA665D27-A986-4D6C-05F7-3637F419E164}"/>
                </a:ext>
              </a:extLst>
            </p:cNvPr>
            <p:cNvSpPr>
              <a:spLocks noChangeAspect="1"/>
            </p:cNvSpPr>
            <p:nvPr/>
          </p:nvSpPr>
          <p:spPr>
            <a:xfrm rot="10800000">
              <a:off x="8033260" y="1563273"/>
              <a:ext cx="194400" cy="19440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noAutofit/>
            </a:bodyPr>
            <a:lstStyle/>
            <a:p>
              <a:pPr algn="l"/>
              <a:endParaRPr lang="da-DK" sz="1200" dirty="0">
                <a:solidFill>
                  <a:schemeClr val="accent2"/>
                </a:solidFill>
              </a:endParaRPr>
            </a:p>
          </p:txBody>
        </p:sp>
      </p:grpSp>
      <p:grpSp>
        <p:nvGrpSpPr>
          <p:cNvPr id="35" name="Group 34">
            <a:extLst>
              <a:ext uri="{FF2B5EF4-FFF2-40B4-BE49-F238E27FC236}">
                <a16:creationId xmlns:a16="http://schemas.microsoft.com/office/drawing/2014/main" id="{966E9A0C-6604-095D-10F6-041C7DDE5982}"/>
              </a:ext>
            </a:extLst>
          </p:cNvPr>
          <p:cNvGrpSpPr/>
          <p:nvPr/>
        </p:nvGrpSpPr>
        <p:grpSpPr>
          <a:xfrm>
            <a:off x="717929" y="1563273"/>
            <a:ext cx="2329206" cy="1281527"/>
            <a:chOff x="717929" y="1563273"/>
            <a:chExt cx="2329206" cy="1281527"/>
          </a:xfrm>
        </p:grpSpPr>
        <p:sp>
          <p:nvSpPr>
            <p:cNvPr id="7" name="TextBox 29">
              <a:extLst>
                <a:ext uri="{FF2B5EF4-FFF2-40B4-BE49-F238E27FC236}">
                  <a16:creationId xmlns:a16="http://schemas.microsoft.com/office/drawing/2014/main" id="{D21AE7FE-F796-6A58-B8A8-A5F6058EA9EA}"/>
                </a:ext>
              </a:extLst>
            </p:cNvPr>
            <p:cNvSpPr txBox="1"/>
            <p:nvPr/>
          </p:nvSpPr>
          <p:spPr>
            <a:xfrm>
              <a:off x="1021885" y="1881768"/>
              <a:ext cx="2025250" cy="899998"/>
            </a:xfrm>
            <a:prstGeom prst="rect">
              <a:avLst/>
            </a:prstGeom>
            <a:noFill/>
          </p:spPr>
          <p:txBody>
            <a:bodyPr wrap="square" lIns="0" tIns="0" rIns="0" bIns="0" rtlCol="0">
              <a:normAutofit/>
            </a:bodyPr>
            <a:lstStyle/>
            <a:p>
              <a:pPr algn="l"/>
              <a:r>
                <a:rPr lang="da-DK" sz="1200" b="1" dirty="0">
                  <a:solidFill>
                    <a:schemeClr val="accent4">
                      <a:lumMod val="40000"/>
                      <a:lumOff val="60000"/>
                    </a:schemeClr>
                  </a:solidFill>
                </a:rPr>
                <a:t>Fase 1:</a:t>
              </a:r>
            </a:p>
            <a:p>
              <a:pPr algn="l"/>
              <a:r>
                <a:rPr lang="da-DK" sz="1200" dirty="0">
                  <a:solidFill>
                    <a:schemeClr val="accent4">
                      <a:lumMod val="40000"/>
                      <a:lumOff val="60000"/>
                    </a:schemeClr>
                  </a:solidFill>
                </a:rPr>
                <a:t>Titel på fase</a:t>
              </a:r>
            </a:p>
          </p:txBody>
        </p:sp>
        <p:grpSp>
          <p:nvGrpSpPr>
            <p:cNvPr id="33" name="Group 32">
              <a:extLst>
                <a:ext uri="{FF2B5EF4-FFF2-40B4-BE49-F238E27FC236}">
                  <a16:creationId xmlns:a16="http://schemas.microsoft.com/office/drawing/2014/main" id="{95913D4C-20EF-09C2-D9D8-483B4CA787E0}"/>
                </a:ext>
              </a:extLst>
            </p:cNvPr>
            <p:cNvGrpSpPr/>
            <p:nvPr/>
          </p:nvGrpSpPr>
          <p:grpSpPr>
            <a:xfrm>
              <a:off x="717929" y="1563273"/>
              <a:ext cx="194400" cy="1281527"/>
              <a:chOff x="717929" y="1563273"/>
              <a:chExt cx="194400" cy="1281527"/>
            </a:xfrm>
          </p:grpSpPr>
          <p:cxnSp>
            <p:nvCxnSpPr>
              <p:cNvPr id="30" name="Straight Connector 39">
                <a:extLst>
                  <a:ext uri="{FF2B5EF4-FFF2-40B4-BE49-F238E27FC236}">
                    <a16:creationId xmlns:a16="http://schemas.microsoft.com/office/drawing/2014/main" id="{495E2A18-3CB1-4252-061D-3ADCEAAC21BD}"/>
                  </a:ext>
                </a:extLst>
              </p:cNvPr>
              <p:cNvCxnSpPr>
                <a:cxnSpLocks/>
                <a:endCxn id="31" idx="0"/>
              </p:cNvCxnSpPr>
              <p:nvPr/>
            </p:nvCxnSpPr>
            <p:spPr>
              <a:xfrm flipV="1">
                <a:off x="812800" y="1757673"/>
                <a:ext cx="2329" cy="1087127"/>
              </a:xfrm>
              <a:prstGeom prst="line">
                <a:avLst/>
              </a:prstGeom>
              <a:ln w="25400" cap="rnd">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1" name="Oval 40">
                <a:extLst>
                  <a:ext uri="{FF2B5EF4-FFF2-40B4-BE49-F238E27FC236}">
                    <a16:creationId xmlns:a16="http://schemas.microsoft.com/office/drawing/2014/main" id="{48D3ABE4-AE45-4666-E163-76B2035854A8}"/>
                  </a:ext>
                </a:extLst>
              </p:cNvPr>
              <p:cNvSpPr>
                <a:spLocks noChangeAspect="1"/>
              </p:cNvSpPr>
              <p:nvPr/>
            </p:nvSpPr>
            <p:spPr>
              <a:xfrm rot="10800000">
                <a:off x="717929" y="1563273"/>
                <a:ext cx="194400" cy="194400"/>
              </a:xfrm>
              <a:prstGeom prst="ellipse">
                <a:avLst/>
              </a:prstGeom>
              <a:solidFill>
                <a:schemeClr val="bg1"/>
              </a:solidFill>
              <a:ln w="254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noAutofit/>
              </a:bodyPr>
              <a:lstStyle/>
              <a:p>
                <a:pPr algn="l"/>
                <a:endParaRPr lang="da-DK" sz="1200" dirty="0">
                  <a:solidFill>
                    <a:schemeClr val="accent2"/>
                  </a:solidFill>
                </a:endParaRPr>
              </a:p>
            </p:txBody>
          </p:sp>
        </p:grpSp>
      </p:grpSp>
    </p:spTree>
    <p:extLst>
      <p:ext uri="{BB962C8B-B14F-4D97-AF65-F5344CB8AC3E}">
        <p14:creationId xmlns:p14="http://schemas.microsoft.com/office/powerpoint/2010/main" val="2622166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2799" y="279400"/>
            <a:ext cx="10566401" cy="533400"/>
          </a:xfrm>
        </p:spPr>
        <p:txBody>
          <a:bodyPr/>
          <a:lstStyle/>
          <a:p>
            <a:r>
              <a:rPr lang="da-DK" dirty="0" smtClean="0"/>
              <a:t>Reception - arbejdsstedets indretning </a:t>
            </a:r>
            <a:endParaRPr lang="da-DK" dirty="0"/>
          </a:p>
        </p:txBody>
      </p:sp>
      <p:pic>
        <p:nvPicPr>
          <p:cNvPr id="5" name="Pladsholder til indhold 4"/>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4103420" y="902027"/>
            <a:ext cx="7275780" cy="4852888"/>
          </a:xfrm>
        </p:spPr>
      </p:pic>
      <p:sp>
        <p:nvSpPr>
          <p:cNvPr id="4" name="Pladsholder til slidenummer 3"/>
          <p:cNvSpPr>
            <a:spLocks noGrp="1"/>
          </p:cNvSpPr>
          <p:nvPr>
            <p:ph type="sldNum" sz="quarter" idx="12"/>
          </p:nvPr>
        </p:nvSpPr>
        <p:spPr/>
        <p:txBody>
          <a:bodyPr/>
          <a:lstStyle/>
          <a:p>
            <a:fld id="{24C8C45C-947F-4981-8B3F-4F32E973C901}" type="slidenum">
              <a:rPr lang="da-DK" smtClean="0"/>
              <a:pPr/>
              <a:t>6</a:t>
            </a:fld>
            <a:endParaRPr lang="da-DK" dirty="0"/>
          </a:p>
        </p:txBody>
      </p:sp>
      <p:sp>
        <p:nvSpPr>
          <p:cNvPr id="6" name="Pladsholder til indhold 2"/>
          <p:cNvSpPr txBox="1">
            <a:spLocks/>
          </p:cNvSpPr>
          <p:nvPr/>
        </p:nvSpPr>
        <p:spPr>
          <a:xfrm>
            <a:off x="971549" y="1421915"/>
            <a:ext cx="2261507" cy="3476657"/>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accent1"/>
                </a:solidFill>
                <a:latin typeface="+mn-lt"/>
                <a:ea typeface="+mn-ea"/>
                <a:cs typeface="+mn-cs"/>
              </a:defRPr>
            </a:lvl1pPr>
            <a:lvl2pPr marL="36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accent1"/>
                </a:solidFill>
                <a:latin typeface="+mn-lt"/>
                <a:ea typeface="+mn-ea"/>
                <a:cs typeface="+mn-cs"/>
              </a:defRPr>
            </a:lvl2pPr>
            <a:lvl3pPr marL="266400" indent="-266400" algn="l" defTabSz="914400" rtl="0" eaLnBrk="1" latinLnBrk="0" hangingPunct="1">
              <a:lnSpc>
                <a:spcPct val="110000"/>
              </a:lnSpc>
              <a:spcBef>
                <a:spcPts val="800"/>
              </a:spcBef>
              <a:spcAft>
                <a:spcPts val="800"/>
              </a:spcAft>
              <a:buFont typeface="+mj-lt"/>
              <a:buAutoNum type="arabicPeriod"/>
              <a:defRPr sz="2000" b="0" kern="1200">
                <a:solidFill>
                  <a:schemeClr val="accent1"/>
                </a:solidFill>
                <a:latin typeface="+mn-lt"/>
                <a:ea typeface="+mn-ea"/>
                <a:cs typeface="+mn-cs"/>
              </a:defRPr>
            </a:lvl3pPr>
            <a:lvl4pPr marL="446400" indent="-266400" algn="l" defTabSz="914400" rtl="0" eaLnBrk="1" latinLnBrk="0" hangingPunct="1">
              <a:lnSpc>
                <a:spcPct val="110000"/>
              </a:lnSpc>
              <a:spcBef>
                <a:spcPts val="0"/>
              </a:spcBef>
              <a:spcAft>
                <a:spcPts val="800"/>
              </a:spcAft>
              <a:buFont typeface="+mj-lt"/>
              <a:buAutoNum type="alphaLcPeriod"/>
              <a:defRPr sz="1600" b="0" kern="1200">
                <a:solidFill>
                  <a:schemeClr val="accent1"/>
                </a:solidFill>
                <a:latin typeface="+mn-lt"/>
                <a:ea typeface="+mn-ea"/>
                <a:cs typeface="+mn-cs"/>
              </a:defRPr>
            </a:lvl4pPr>
            <a:lvl5pPr marL="0" indent="0" algn="l" defTabSz="914400" rtl="0" eaLnBrk="1" latinLnBrk="0" hangingPunct="1">
              <a:lnSpc>
                <a:spcPct val="110000"/>
              </a:lnSpc>
              <a:spcBef>
                <a:spcPts val="1200"/>
              </a:spcBef>
              <a:spcAft>
                <a:spcPts val="0"/>
              </a:spcAft>
              <a:buFont typeface="Arial" panose="020B0604020202020204" pitchFamily="34" charset="0"/>
              <a:buChar char="​"/>
              <a:tabLst/>
              <a:defRPr sz="1600" b="1" kern="1200" spc="-10" baseline="0">
                <a:solidFill>
                  <a:schemeClr val="accent1"/>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Char char="​"/>
              <a:defRPr sz="1600" kern="1200" spc="-10" baseline="0">
                <a:solidFill>
                  <a:schemeClr val="accent1"/>
                </a:solidFill>
                <a:latin typeface="+mn-lt"/>
                <a:ea typeface="+mn-ea"/>
                <a:cs typeface="+mn-cs"/>
              </a:defRPr>
            </a:lvl6pPr>
            <a:lvl7pPr marL="0" indent="0" algn="l" defTabSz="914400" rtl="0" eaLnBrk="1" latinLnBrk="0" hangingPunct="1">
              <a:lnSpc>
                <a:spcPct val="100000"/>
              </a:lnSpc>
              <a:spcBef>
                <a:spcPts val="500"/>
              </a:spcBef>
              <a:spcAft>
                <a:spcPts val="0"/>
              </a:spcAft>
              <a:buFont typeface="Arial" panose="020B0604020202020204" pitchFamily="34" charset="0"/>
              <a:buChar char="​"/>
              <a:defRPr sz="2000" b="0" kern="1200" spc="-30" baseline="0">
                <a:solidFill>
                  <a:schemeClr val="accent1"/>
                </a:solidFill>
                <a:latin typeface="+mn-lt"/>
                <a:ea typeface="+mn-ea"/>
                <a:cs typeface="+mn-cs"/>
              </a:defRPr>
            </a:lvl7pPr>
            <a:lvl8pPr marL="0" indent="0" algn="l" defTabSz="914400" rtl="0" eaLnBrk="1" latinLnBrk="0" hangingPunct="1">
              <a:lnSpc>
                <a:spcPct val="80000"/>
              </a:lnSpc>
              <a:spcBef>
                <a:spcPts val="500"/>
              </a:spcBef>
              <a:spcAft>
                <a:spcPts val="0"/>
              </a:spcAft>
              <a:buFont typeface="Arial" panose="020B0604020202020204" pitchFamily="34" charset="0"/>
              <a:buChar char="​"/>
              <a:defRPr sz="4200" b="1" kern="1200" spc="-150" baseline="0">
                <a:solidFill>
                  <a:schemeClr val="accent1"/>
                </a:solidFill>
                <a:latin typeface="+mn-lt"/>
                <a:ea typeface="+mn-ea"/>
                <a:cs typeface="+mn-cs"/>
              </a:defRPr>
            </a:lvl8pPr>
            <a:lvl9pPr marL="0" indent="0" algn="l" defTabSz="914400" rtl="0" eaLnBrk="1" latinLnBrk="0" hangingPunct="1">
              <a:lnSpc>
                <a:spcPct val="90000"/>
              </a:lnSpc>
              <a:spcBef>
                <a:spcPts val="500"/>
              </a:spcBef>
              <a:spcAft>
                <a:spcPts val="0"/>
              </a:spcAft>
              <a:buFont typeface="Arial" panose="020B0604020202020204" pitchFamily="34" charset="0"/>
              <a:buChar char="​"/>
              <a:defRPr sz="1000" kern="1200" baseline="0">
                <a:solidFill>
                  <a:schemeClr val="accent1"/>
                </a:solidFill>
                <a:latin typeface="+mn-lt"/>
                <a:ea typeface="+mn-ea"/>
                <a:cs typeface="+mn-cs"/>
              </a:defRPr>
            </a:lvl9pPr>
          </a:lstStyle>
          <a:p>
            <a:endParaRPr lang="da-DK" dirty="0" smtClean="0"/>
          </a:p>
          <a:p>
            <a:r>
              <a:rPr lang="da-DK" sz="2000" dirty="0" smtClean="0"/>
              <a:t>Afdækning</a:t>
            </a:r>
          </a:p>
          <a:p>
            <a:r>
              <a:rPr lang="da-DK" sz="2000" dirty="0" smtClean="0"/>
              <a:t>Risikovurdering</a:t>
            </a:r>
          </a:p>
          <a:p>
            <a:r>
              <a:rPr lang="da-DK" sz="2000" dirty="0" smtClean="0"/>
              <a:t>Handleplan</a:t>
            </a:r>
          </a:p>
          <a:p>
            <a:r>
              <a:rPr lang="da-DK" sz="2000" dirty="0" smtClean="0"/>
              <a:t>Gennemføre plan</a:t>
            </a:r>
          </a:p>
          <a:p>
            <a:r>
              <a:rPr lang="da-DK" sz="2000" dirty="0" smtClean="0"/>
              <a:t>Opfølgning</a:t>
            </a:r>
          </a:p>
          <a:p>
            <a:endParaRPr lang="da-DK" sz="2000" b="1" dirty="0" smtClean="0"/>
          </a:p>
          <a:p>
            <a:endParaRPr lang="da-DK" dirty="0" smtClean="0"/>
          </a:p>
          <a:p>
            <a:pPr marL="0" indent="0">
              <a:buFont typeface="Arial" panose="020B0604020202020204" pitchFamily="34" charset="0"/>
              <a:buNone/>
            </a:pPr>
            <a:endParaRPr lang="da-DK" dirty="0" smtClean="0"/>
          </a:p>
          <a:p>
            <a:endParaRPr lang="da-DK" dirty="0"/>
          </a:p>
        </p:txBody>
      </p:sp>
    </p:spTree>
    <p:extLst>
      <p:ext uri="{BB962C8B-B14F-4D97-AF65-F5344CB8AC3E}">
        <p14:creationId xmlns:p14="http://schemas.microsoft.com/office/powerpoint/2010/main" val="284583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C99B10-D661-F3CD-CBA2-3C95BF67D6C6}"/>
              </a:ext>
            </a:extLst>
          </p:cNvPr>
          <p:cNvSpPr>
            <a:spLocks noGrp="1"/>
          </p:cNvSpPr>
          <p:nvPr>
            <p:ph type="ctrTitle"/>
          </p:nvPr>
        </p:nvSpPr>
        <p:spPr/>
        <p:txBody>
          <a:bodyPr/>
          <a:lstStyle/>
          <a:p>
            <a:r>
              <a:rPr lang="da-DK" b="1" dirty="0"/>
              <a:t>Inspiration til figurer og tabeller</a:t>
            </a:r>
            <a:endParaRPr lang="da-DK" dirty="0"/>
          </a:p>
        </p:txBody>
      </p:sp>
      <p:sp>
        <p:nvSpPr>
          <p:cNvPr id="6" name="Text Placeholder 5">
            <a:extLst>
              <a:ext uri="{FF2B5EF4-FFF2-40B4-BE49-F238E27FC236}">
                <a16:creationId xmlns:a16="http://schemas.microsoft.com/office/drawing/2014/main" id="{EBCD0000-BABE-73D9-8517-5BB09B8B39D7}"/>
              </a:ext>
            </a:extLst>
          </p:cNvPr>
          <p:cNvSpPr>
            <a:spLocks noGrp="1"/>
          </p:cNvSpPr>
          <p:nvPr>
            <p:ph type="subTitle" idx="1"/>
          </p:nvPr>
        </p:nvSpPr>
        <p:spPr/>
        <p:txBody>
          <a:bodyPr/>
          <a:lstStyle/>
          <a:p>
            <a:r>
              <a:rPr lang="da-DK" dirty="0"/>
              <a:t>03</a:t>
            </a:r>
          </a:p>
        </p:txBody>
      </p:sp>
      <p:sp>
        <p:nvSpPr>
          <p:cNvPr id="3" name="Pladsholder til slidenummer 2">
            <a:extLst>
              <a:ext uri="{FF2B5EF4-FFF2-40B4-BE49-F238E27FC236}">
                <a16:creationId xmlns:a16="http://schemas.microsoft.com/office/drawing/2014/main" id="{AAD14923-E50A-185B-CD06-DEE09A529C4E}"/>
              </a:ext>
            </a:extLst>
          </p:cNvPr>
          <p:cNvSpPr>
            <a:spLocks noGrp="1"/>
          </p:cNvSpPr>
          <p:nvPr>
            <p:ph type="sldNum" sz="quarter" idx="17"/>
          </p:nvPr>
        </p:nvSpPr>
        <p:spPr/>
        <p:txBody>
          <a:bodyPr/>
          <a:lstStyle/>
          <a:p>
            <a:fld id="{24C8C45C-947F-4981-8B3F-4F32E973C901}" type="slidenum">
              <a:rPr lang="da-DK" smtClean="0"/>
              <a:pPr/>
              <a:t>60</a:t>
            </a:fld>
            <a:endParaRPr lang="da-DK" dirty="0"/>
          </a:p>
        </p:txBody>
      </p:sp>
    </p:spTree>
    <p:extLst>
      <p:ext uri="{BB962C8B-B14F-4D97-AF65-F5344CB8AC3E}">
        <p14:creationId xmlns:p14="http://schemas.microsoft.com/office/powerpoint/2010/main" val="3391931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8D0A8F6-317E-CB3F-D4DE-B1308F4B0FF6}"/>
              </a:ext>
            </a:extLst>
          </p:cNvPr>
          <p:cNvSpPr>
            <a:spLocks noGrp="1"/>
          </p:cNvSpPr>
          <p:nvPr>
            <p:ph type="title"/>
          </p:nvPr>
        </p:nvSpPr>
        <p:spPr/>
        <p:txBody>
          <a:bodyPr/>
          <a:lstStyle/>
          <a:p>
            <a:r>
              <a:rPr lang="da-DK" dirty="0">
                <a:solidFill>
                  <a:schemeClr val="accent1"/>
                </a:solidFill>
              </a:rPr>
              <a:t>En mindre tabel i blå</a:t>
            </a:r>
          </a:p>
        </p:txBody>
      </p:sp>
      <p:sp>
        <p:nvSpPr>
          <p:cNvPr id="34" name="Content Placeholder 33">
            <a:extLst>
              <a:ext uri="{FF2B5EF4-FFF2-40B4-BE49-F238E27FC236}">
                <a16:creationId xmlns:a16="http://schemas.microsoft.com/office/drawing/2014/main" id="{3501BC0F-2302-DCB9-6C49-548163508769}"/>
              </a:ext>
            </a:extLst>
          </p:cNvPr>
          <p:cNvSpPr>
            <a:spLocks noGrp="1"/>
          </p:cNvSpPr>
          <p:nvPr>
            <p:ph idx="1"/>
          </p:nvPr>
        </p:nvSpPr>
        <p:spPr/>
        <p:txBody>
          <a:bodyPr/>
          <a:lstStyle/>
          <a:p>
            <a:r>
              <a:rPr lang="da-DK" dirty="0"/>
              <a:t>Du kan oprette tabeller direkte i PowerPoint eller kopiere fra Word eller Excel.</a:t>
            </a:r>
          </a:p>
          <a:p>
            <a:r>
              <a:rPr lang="da-DK" dirty="0"/>
              <a:t>Tabellen er sat op til at få det rigtige design, som du ser her, uanset om du opretter tabellen direkte eller kopierer fra Word eller Excel.</a:t>
            </a:r>
          </a:p>
          <a:p>
            <a:r>
              <a:rPr lang="da-DK" dirty="0"/>
              <a:t>Du kan justere tabellen, som du kender det fra fx Excel og Word.</a:t>
            </a:r>
          </a:p>
          <a:p>
            <a:endParaRPr lang="da-DK" dirty="0"/>
          </a:p>
        </p:txBody>
      </p:sp>
      <p:graphicFrame>
        <p:nvGraphicFramePr>
          <p:cNvPr id="7" name="Table 3">
            <a:extLst>
              <a:ext uri="{FF2B5EF4-FFF2-40B4-BE49-F238E27FC236}">
                <a16:creationId xmlns:a16="http://schemas.microsoft.com/office/drawing/2014/main" id="{68312B64-337C-C13C-8C9A-72273774312C}"/>
              </a:ext>
            </a:extLst>
          </p:cNvPr>
          <p:cNvGraphicFramePr>
            <a:graphicFrameLocks noGrp="1"/>
          </p:cNvGraphicFramePr>
          <p:nvPr>
            <p:ph sz="half" idx="2"/>
            <p:extLst>
              <p:ext uri="{D42A27DB-BD31-4B8C-83A1-F6EECF244321}">
                <p14:modId xmlns:p14="http://schemas.microsoft.com/office/powerpoint/2010/main" val="2571895861"/>
              </p:ext>
            </p:extLst>
          </p:nvPr>
        </p:nvGraphicFramePr>
        <p:xfrm>
          <a:off x="6502400" y="2032000"/>
          <a:ext cx="4876800" cy="2880000"/>
        </p:xfrm>
        <a:graphic>
          <a:graphicData uri="http://schemas.openxmlformats.org/drawingml/2006/table">
            <a:tbl>
              <a:tblPr firstRow="1" firstCol="1" bandRow="1">
                <a:tableStyleId>{D27102A9-8310-4765-A935-A1911B00CA55}</a:tableStyleId>
              </a:tblPr>
              <a:tblGrid>
                <a:gridCol w="1622804">
                  <a:extLst>
                    <a:ext uri="{9D8B030D-6E8A-4147-A177-3AD203B41FA5}">
                      <a16:colId xmlns:a16="http://schemas.microsoft.com/office/drawing/2014/main" val="1005330585"/>
                    </a:ext>
                  </a:extLst>
                </a:gridCol>
                <a:gridCol w="813499">
                  <a:extLst>
                    <a:ext uri="{9D8B030D-6E8A-4147-A177-3AD203B41FA5}">
                      <a16:colId xmlns:a16="http://schemas.microsoft.com/office/drawing/2014/main" val="3350629037"/>
                    </a:ext>
                  </a:extLst>
                </a:gridCol>
                <a:gridCol w="813499">
                  <a:extLst>
                    <a:ext uri="{9D8B030D-6E8A-4147-A177-3AD203B41FA5}">
                      <a16:colId xmlns:a16="http://schemas.microsoft.com/office/drawing/2014/main" val="905399147"/>
                    </a:ext>
                  </a:extLst>
                </a:gridCol>
                <a:gridCol w="813499">
                  <a:extLst>
                    <a:ext uri="{9D8B030D-6E8A-4147-A177-3AD203B41FA5}">
                      <a16:colId xmlns:a16="http://schemas.microsoft.com/office/drawing/2014/main" val="1061098896"/>
                    </a:ext>
                  </a:extLst>
                </a:gridCol>
                <a:gridCol w="813499">
                  <a:extLst>
                    <a:ext uri="{9D8B030D-6E8A-4147-A177-3AD203B41FA5}">
                      <a16:colId xmlns:a16="http://schemas.microsoft.com/office/drawing/2014/main" val="2237494254"/>
                    </a:ext>
                  </a:extLst>
                </a:gridCol>
              </a:tblGrid>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400" b="1" i="0" kern="120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pPr algn="l"/>
                      <a:r>
                        <a:rPr lang="da-DK" sz="1400" b="1" dirty="0">
                          <a:solidFill>
                            <a:schemeClr val="accent1"/>
                          </a:solidFill>
                          <a:latin typeface="+mn-lt"/>
                        </a:rPr>
                        <a:t>Data 1</a:t>
                      </a:r>
                      <a:endParaRPr lang="da-DK" sz="1400" b="1"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pPr algn="l"/>
                      <a:r>
                        <a:rPr lang="da-DK" sz="1400" b="1" dirty="0">
                          <a:solidFill>
                            <a:schemeClr val="accent1"/>
                          </a:solidFill>
                          <a:latin typeface="+mn-lt"/>
                        </a:rPr>
                        <a:t>Data 2</a:t>
                      </a:r>
                      <a:endParaRPr lang="da-DK" sz="1400" b="1"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pPr algn="l"/>
                      <a:r>
                        <a:rPr lang="da-DK" sz="1400" b="1" dirty="0">
                          <a:solidFill>
                            <a:schemeClr val="accent1"/>
                          </a:solidFill>
                          <a:latin typeface="+mn-lt"/>
                        </a:rPr>
                        <a:t>Data 3</a:t>
                      </a:r>
                      <a:endParaRPr lang="da-DK" sz="1400" b="1"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pPr algn="l"/>
                      <a:r>
                        <a:rPr lang="da-DK" sz="1400" b="1" dirty="0">
                          <a:solidFill>
                            <a:schemeClr val="accent1"/>
                          </a:solidFill>
                          <a:latin typeface="+mn-lt"/>
                        </a:rPr>
                        <a:t>Data 4</a:t>
                      </a:r>
                      <a:endParaRPr lang="da-DK" sz="1400" b="1" i="0" dirty="0">
                        <a:solidFill>
                          <a:schemeClr val="accent1"/>
                        </a:solidFill>
                        <a:latin typeface="+mn-lt"/>
                        <a:ea typeface="RA Harald Medium" panose="02000503000000020004" pitchFamily="2" charset="0"/>
                        <a:cs typeface="RA Harald Medium" panose="02000503000000020004" pitchFamily="2" charset="0"/>
                      </a:endParaRPr>
                    </a:p>
                  </a:txBody>
                  <a:tcPr/>
                </a:tc>
                <a:extLst>
                  <a:ext uri="{0D108BD9-81ED-4DB2-BD59-A6C34878D82A}">
                    <a16:rowId xmlns:a16="http://schemas.microsoft.com/office/drawing/2014/main" val="3006440903"/>
                  </a:ext>
                </a:extLst>
              </a:tr>
              <a:tr h="360000">
                <a:tc>
                  <a:txBody>
                    <a:bodyPr/>
                    <a:lstStyle/>
                    <a:p>
                      <a:r>
                        <a:rPr lang="da-DK" sz="1400" b="0" dirty="0">
                          <a:solidFill>
                            <a:schemeClr val="accent1"/>
                          </a:solidFill>
                          <a:latin typeface="+mn-lt"/>
                        </a:rPr>
                        <a:t>Område 1</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r>
                        <a:rPr lang="da-DK" sz="1400" b="0" dirty="0">
                          <a:solidFill>
                            <a:schemeClr val="accent1"/>
                          </a:solidFill>
                          <a:latin typeface="+mn-lt"/>
                        </a:rPr>
                        <a:t>12</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r>
                        <a:rPr lang="da-DK" sz="1400" b="0" dirty="0">
                          <a:solidFill>
                            <a:schemeClr val="accent1"/>
                          </a:solidFill>
                          <a:latin typeface="+mn-lt"/>
                        </a:rPr>
                        <a:t>12</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r>
                        <a:rPr lang="da-DK" sz="1400" b="0" dirty="0">
                          <a:solidFill>
                            <a:schemeClr val="accent1"/>
                          </a:solidFill>
                          <a:latin typeface="+mn-lt"/>
                        </a:rPr>
                        <a:t>97</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r>
                        <a:rPr lang="da-DK" sz="1400" b="0" dirty="0">
                          <a:solidFill>
                            <a:schemeClr val="accent1"/>
                          </a:solidFill>
                          <a:latin typeface="+mn-lt"/>
                        </a:rPr>
                        <a:t>63</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extLst>
                  <a:ext uri="{0D108BD9-81ED-4DB2-BD59-A6C34878D82A}">
                    <a16:rowId xmlns:a16="http://schemas.microsoft.com/office/drawing/2014/main" val="2723257934"/>
                  </a:ext>
                </a:extLst>
              </a:tr>
              <a:tr h="360000">
                <a:tc>
                  <a:txBody>
                    <a:bodyPr/>
                    <a:lstStyle/>
                    <a:p>
                      <a:r>
                        <a:rPr lang="da-DK" sz="1400" b="0" dirty="0">
                          <a:solidFill>
                            <a:schemeClr val="accent1"/>
                          </a:solidFill>
                          <a:latin typeface="+mn-lt"/>
                        </a:rPr>
                        <a:t>Område 2</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r>
                        <a:rPr lang="da-DK" sz="1400" b="0" dirty="0">
                          <a:solidFill>
                            <a:schemeClr val="accent1"/>
                          </a:solidFill>
                          <a:latin typeface="+mn-lt"/>
                        </a:rPr>
                        <a:t>12</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r>
                        <a:rPr lang="da-DK" sz="1400" b="0" dirty="0">
                          <a:solidFill>
                            <a:schemeClr val="accent1"/>
                          </a:solidFill>
                          <a:latin typeface="+mn-lt"/>
                        </a:rPr>
                        <a:t>12</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087"/>
                          </a:solidFill>
                          <a:effectLst/>
                          <a:uLnTx/>
                          <a:uFillTx/>
                          <a:latin typeface="+mn-lt"/>
                          <a:ea typeface="+mn-ea"/>
                          <a:cs typeface="+mn-cs"/>
                        </a:rPr>
                        <a:t>97</a:t>
                      </a:r>
                      <a:endParaRPr kumimoji="0" lang="da-DK" sz="1400" b="0" i="0" u="none" strike="noStrike" kern="1200" cap="none" spc="0" normalizeH="0" baseline="0" noProof="0" dirty="0">
                        <a:ln>
                          <a:noFill/>
                        </a:ln>
                        <a:solidFill>
                          <a:srgbClr val="003087"/>
                        </a:solidFill>
                        <a:effectLst/>
                        <a:uLnTx/>
                        <a:uFillTx/>
                        <a:latin typeface="+mn-lt"/>
                        <a:ea typeface="RA Harald Medium" panose="02000503000000020004" pitchFamily="2" charset="0"/>
                        <a:cs typeface="RA Harald Medium" panose="02000503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087"/>
                          </a:solidFill>
                          <a:effectLst/>
                          <a:uLnTx/>
                          <a:uFillTx/>
                          <a:latin typeface="+mn-lt"/>
                          <a:ea typeface="+mn-ea"/>
                          <a:cs typeface="+mn-cs"/>
                        </a:rPr>
                        <a:t>63</a:t>
                      </a:r>
                      <a:endParaRPr kumimoji="0" lang="da-DK" sz="1400" b="0" i="0" u="none" strike="noStrike" kern="1200" cap="none" spc="0" normalizeH="0" baseline="0" noProof="0" dirty="0">
                        <a:ln>
                          <a:noFill/>
                        </a:ln>
                        <a:solidFill>
                          <a:srgbClr val="003087"/>
                        </a:solidFill>
                        <a:effectLst/>
                        <a:uLnTx/>
                        <a:uFillTx/>
                        <a:latin typeface="+mn-lt"/>
                        <a:ea typeface="RA Harald Medium" panose="02000503000000020004" pitchFamily="2" charset="0"/>
                        <a:cs typeface="RA Harald Medium" panose="02000503000000020004" pitchFamily="2" charset="0"/>
                      </a:endParaRPr>
                    </a:p>
                  </a:txBody>
                  <a:tcPr/>
                </a:tc>
                <a:extLst>
                  <a:ext uri="{0D108BD9-81ED-4DB2-BD59-A6C34878D82A}">
                    <a16:rowId xmlns:a16="http://schemas.microsoft.com/office/drawing/2014/main" val="1428331716"/>
                  </a:ext>
                </a:extLst>
              </a:tr>
              <a:tr h="360000">
                <a:tc>
                  <a:txBody>
                    <a:bodyPr/>
                    <a:lstStyle/>
                    <a:p>
                      <a:r>
                        <a:rPr lang="da-DK" sz="1400" b="0" dirty="0">
                          <a:solidFill>
                            <a:schemeClr val="accent1"/>
                          </a:solidFill>
                          <a:latin typeface="+mn-lt"/>
                        </a:rPr>
                        <a:t>Område 3</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r>
                        <a:rPr lang="da-DK" sz="1400" b="0" dirty="0">
                          <a:solidFill>
                            <a:schemeClr val="accent1"/>
                          </a:solidFill>
                          <a:latin typeface="+mn-lt"/>
                        </a:rPr>
                        <a:t>12</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r>
                        <a:rPr lang="da-DK" sz="1400" b="0" dirty="0">
                          <a:solidFill>
                            <a:schemeClr val="accent1"/>
                          </a:solidFill>
                          <a:latin typeface="+mn-lt"/>
                        </a:rPr>
                        <a:t>12</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087"/>
                          </a:solidFill>
                          <a:effectLst/>
                          <a:uLnTx/>
                          <a:uFillTx/>
                          <a:latin typeface="+mn-lt"/>
                          <a:ea typeface="+mn-ea"/>
                          <a:cs typeface="+mn-cs"/>
                        </a:rPr>
                        <a:t>97</a:t>
                      </a:r>
                      <a:endParaRPr kumimoji="0" lang="da-DK" sz="1400" b="0" i="0" u="none" strike="noStrike" kern="1200" cap="none" spc="0" normalizeH="0" baseline="0" noProof="0" dirty="0">
                        <a:ln>
                          <a:noFill/>
                        </a:ln>
                        <a:solidFill>
                          <a:srgbClr val="003087"/>
                        </a:solidFill>
                        <a:effectLst/>
                        <a:uLnTx/>
                        <a:uFillTx/>
                        <a:latin typeface="+mn-lt"/>
                        <a:ea typeface="RA Harald Medium" panose="02000503000000020004" pitchFamily="2" charset="0"/>
                        <a:cs typeface="RA Harald Medium" panose="02000503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087"/>
                          </a:solidFill>
                          <a:effectLst/>
                          <a:uLnTx/>
                          <a:uFillTx/>
                          <a:latin typeface="+mn-lt"/>
                          <a:ea typeface="+mn-ea"/>
                          <a:cs typeface="+mn-cs"/>
                        </a:rPr>
                        <a:t>63</a:t>
                      </a:r>
                      <a:endParaRPr kumimoji="0" lang="da-DK" sz="1400" b="0" i="0" u="none" strike="noStrike" kern="1200" cap="none" spc="0" normalizeH="0" baseline="0" noProof="0" dirty="0">
                        <a:ln>
                          <a:noFill/>
                        </a:ln>
                        <a:solidFill>
                          <a:srgbClr val="003087"/>
                        </a:solidFill>
                        <a:effectLst/>
                        <a:uLnTx/>
                        <a:uFillTx/>
                        <a:latin typeface="+mn-lt"/>
                        <a:ea typeface="RA Harald Medium" panose="02000503000000020004" pitchFamily="2" charset="0"/>
                        <a:cs typeface="RA Harald Medium" panose="02000503000000020004" pitchFamily="2" charset="0"/>
                      </a:endParaRPr>
                    </a:p>
                  </a:txBody>
                  <a:tcPr/>
                </a:tc>
                <a:extLst>
                  <a:ext uri="{0D108BD9-81ED-4DB2-BD59-A6C34878D82A}">
                    <a16:rowId xmlns:a16="http://schemas.microsoft.com/office/drawing/2014/main" val="2628451613"/>
                  </a:ext>
                </a:extLst>
              </a:tr>
              <a:tr h="360000">
                <a:tc>
                  <a:txBody>
                    <a:bodyPr/>
                    <a:lstStyle/>
                    <a:p>
                      <a:r>
                        <a:rPr lang="da-DK" sz="1400" b="0" dirty="0">
                          <a:solidFill>
                            <a:schemeClr val="accent1"/>
                          </a:solidFill>
                          <a:latin typeface="+mn-lt"/>
                        </a:rPr>
                        <a:t>Område 4</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r>
                        <a:rPr lang="da-DK" sz="1400" b="0" dirty="0">
                          <a:solidFill>
                            <a:schemeClr val="accent1"/>
                          </a:solidFill>
                          <a:latin typeface="+mn-lt"/>
                        </a:rPr>
                        <a:t>12</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r>
                        <a:rPr lang="da-DK" sz="1400" b="0" dirty="0">
                          <a:solidFill>
                            <a:schemeClr val="accent1"/>
                          </a:solidFill>
                          <a:latin typeface="+mn-lt"/>
                        </a:rPr>
                        <a:t>12</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087"/>
                          </a:solidFill>
                          <a:effectLst/>
                          <a:uLnTx/>
                          <a:uFillTx/>
                          <a:latin typeface="+mn-lt"/>
                          <a:ea typeface="+mn-ea"/>
                          <a:cs typeface="+mn-cs"/>
                        </a:rPr>
                        <a:t>97</a:t>
                      </a:r>
                      <a:endParaRPr kumimoji="0" lang="da-DK" sz="1400" b="0" i="0" u="none" strike="noStrike" kern="1200" cap="none" spc="0" normalizeH="0" baseline="0" noProof="0" dirty="0">
                        <a:ln>
                          <a:noFill/>
                        </a:ln>
                        <a:solidFill>
                          <a:srgbClr val="003087"/>
                        </a:solidFill>
                        <a:effectLst/>
                        <a:uLnTx/>
                        <a:uFillTx/>
                        <a:latin typeface="+mn-lt"/>
                        <a:ea typeface="RA Harald Medium" panose="02000503000000020004" pitchFamily="2" charset="0"/>
                        <a:cs typeface="RA Harald Medium" panose="02000503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087"/>
                          </a:solidFill>
                          <a:effectLst/>
                          <a:uLnTx/>
                          <a:uFillTx/>
                          <a:latin typeface="+mn-lt"/>
                          <a:ea typeface="+mn-ea"/>
                          <a:cs typeface="+mn-cs"/>
                        </a:rPr>
                        <a:t>63</a:t>
                      </a:r>
                      <a:endParaRPr kumimoji="0" lang="da-DK" sz="1400" b="0" i="0" u="none" strike="noStrike" kern="1200" cap="none" spc="0" normalizeH="0" baseline="0" noProof="0" dirty="0">
                        <a:ln>
                          <a:noFill/>
                        </a:ln>
                        <a:solidFill>
                          <a:srgbClr val="003087"/>
                        </a:solidFill>
                        <a:effectLst/>
                        <a:uLnTx/>
                        <a:uFillTx/>
                        <a:latin typeface="+mn-lt"/>
                        <a:ea typeface="RA Harald Medium" panose="02000503000000020004" pitchFamily="2" charset="0"/>
                        <a:cs typeface="RA Harald Medium" panose="02000503000000020004" pitchFamily="2" charset="0"/>
                      </a:endParaRPr>
                    </a:p>
                  </a:txBody>
                  <a:tcPr/>
                </a:tc>
                <a:extLst>
                  <a:ext uri="{0D108BD9-81ED-4DB2-BD59-A6C34878D82A}">
                    <a16:rowId xmlns:a16="http://schemas.microsoft.com/office/drawing/2014/main" val="739405483"/>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b="0" kern="1200" dirty="0">
                          <a:solidFill>
                            <a:schemeClr val="accent1"/>
                          </a:solidFill>
                          <a:latin typeface="+mn-lt"/>
                        </a:rPr>
                        <a:t>Område 5</a:t>
                      </a:r>
                      <a:endParaRPr lang="da-DK" sz="1400" b="0" i="0" kern="120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r>
                        <a:rPr lang="da-DK" sz="1400" b="0" dirty="0">
                          <a:solidFill>
                            <a:schemeClr val="accent1"/>
                          </a:solidFill>
                          <a:latin typeface="+mn-lt"/>
                        </a:rPr>
                        <a:t>12</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r>
                        <a:rPr lang="da-DK" sz="1400" b="0" dirty="0">
                          <a:solidFill>
                            <a:schemeClr val="accent1"/>
                          </a:solidFill>
                          <a:latin typeface="+mn-lt"/>
                        </a:rPr>
                        <a:t>12</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087"/>
                          </a:solidFill>
                          <a:effectLst/>
                          <a:uLnTx/>
                          <a:uFillTx/>
                          <a:latin typeface="+mn-lt"/>
                          <a:ea typeface="+mn-ea"/>
                          <a:cs typeface="+mn-cs"/>
                        </a:rPr>
                        <a:t>97</a:t>
                      </a:r>
                      <a:endParaRPr kumimoji="0" lang="da-DK" sz="1400" b="0" i="0" u="none" strike="noStrike" kern="1200" cap="none" spc="0" normalizeH="0" baseline="0" noProof="0" dirty="0">
                        <a:ln>
                          <a:noFill/>
                        </a:ln>
                        <a:solidFill>
                          <a:srgbClr val="003087"/>
                        </a:solidFill>
                        <a:effectLst/>
                        <a:uLnTx/>
                        <a:uFillTx/>
                        <a:latin typeface="+mn-lt"/>
                        <a:ea typeface="RA Harald Medium" panose="02000503000000020004" pitchFamily="2" charset="0"/>
                        <a:cs typeface="RA Harald Medium" panose="02000503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087"/>
                          </a:solidFill>
                          <a:effectLst/>
                          <a:uLnTx/>
                          <a:uFillTx/>
                          <a:latin typeface="+mn-lt"/>
                          <a:ea typeface="+mn-ea"/>
                          <a:cs typeface="+mn-cs"/>
                        </a:rPr>
                        <a:t>63</a:t>
                      </a:r>
                      <a:endParaRPr kumimoji="0" lang="da-DK" sz="1400" b="0" i="0" u="none" strike="noStrike" kern="1200" cap="none" spc="0" normalizeH="0" baseline="0" noProof="0" dirty="0">
                        <a:ln>
                          <a:noFill/>
                        </a:ln>
                        <a:solidFill>
                          <a:srgbClr val="003087"/>
                        </a:solidFill>
                        <a:effectLst/>
                        <a:uLnTx/>
                        <a:uFillTx/>
                        <a:latin typeface="+mn-lt"/>
                        <a:ea typeface="RA Harald Medium" panose="02000503000000020004" pitchFamily="2" charset="0"/>
                        <a:cs typeface="RA Harald Medium" panose="02000503000000020004" pitchFamily="2" charset="0"/>
                      </a:endParaRPr>
                    </a:p>
                  </a:txBody>
                  <a:tcPr/>
                </a:tc>
                <a:extLst>
                  <a:ext uri="{0D108BD9-81ED-4DB2-BD59-A6C34878D82A}">
                    <a16:rowId xmlns:a16="http://schemas.microsoft.com/office/drawing/2014/main" val="4025631554"/>
                  </a:ext>
                </a:extLst>
              </a:tr>
              <a:tr h="360000">
                <a:tc>
                  <a:txBody>
                    <a:bodyPr/>
                    <a:lstStyle/>
                    <a:p>
                      <a:r>
                        <a:rPr lang="da-DK" sz="1400" b="0" dirty="0">
                          <a:solidFill>
                            <a:schemeClr val="accent1"/>
                          </a:solidFill>
                          <a:latin typeface="+mn-lt"/>
                        </a:rPr>
                        <a:t>Område 6</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r>
                        <a:rPr lang="da-DK" sz="1400" b="0" dirty="0">
                          <a:solidFill>
                            <a:schemeClr val="accent1"/>
                          </a:solidFill>
                          <a:latin typeface="+mn-lt"/>
                        </a:rPr>
                        <a:t>12</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r>
                        <a:rPr lang="da-DK" sz="1400" b="0" dirty="0">
                          <a:solidFill>
                            <a:schemeClr val="accent1"/>
                          </a:solidFill>
                          <a:latin typeface="+mn-lt"/>
                        </a:rPr>
                        <a:t>12</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087"/>
                          </a:solidFill>
                          <a:effectLst/>
                          <a:uLnTx/>
                          <a:uFillTx/>
                          <a:latin typeface="+mn-lt"/>
                          <a:ea typeface="+mn-ea"/>
                          <a:cs typeface="+mn-cs"/>
                        </a:rPr>
                        <a:t>97</a:t>
                      </a:r>
                      <a:endParaRPr kumimoji="0" lang="da-DK" sz="1400" b="0" i="0" u="none" strike="noStrike" kern="1200" cap="none" spc="0" normalizeH="0" baseline="0" noProof="0" dirty="0">
                        <a:ln>
                          <a:noFill/>
                        </a:ln>
                        <a:solidFill>
                          <a:srgbClr val="003087"/>
                        </a:solidFill>
                        <a:effectLst/>
                        <a:uLnTx/>
                        <a:uFillTx/>
                        <a:latin typeface="+mn-lt"/>
                        <a:ea typeface="RA Harald Medium" panose="02000503000000020004" pitchFamily="2" charset="0"/>
                        <a:cs typeface="RA Harald Medium" panose="02000503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087"/>
                          </a:solidFill>
                          <a:effectLst/>
                          <a:uLnTx/>
                          <a:uFillTx/>
                          <a:latin typeface="+mn-lt"/>
                          <a:ea typeface="+mn-ea"/>
                          <a:cs typeface="+mn-cs"/>
                        </a:rPr>
                        <a:t>63</a:t>
                      </a:r>
                      <a:endParaRPr kumimoji="0" lang="da-DK" sz="1400" b="0" i="0" u="none" strike="noStrike" kern="1200" cap="none" spc="0" normalizeH="0" baseline="0" noProof="0" dirty="0">
                        <a:ln>
                          <a:noFill/>
                        </a:ln>
                        <a:solidFill>
                          <a:srgbClr val="003087"/>
                        </a:solidFill>
                        <a:effectLst/>
                        <a:uLnTx/>
                        <a:uFillTx/>
                        <a:latin typeface="+mn-lt"/>
                        <a:ea typeface="RA Harald Medium" panose="02000503000000020004" pitchFamily="2" charset="0"/>
                        <a:cs typeface="RA Harald Medium" panose="02000503000000020004" pitchFamily="2" charset="0"/>
                      </a:endParaRPr>
                    </a:p>
                  </a:txBody>
                  <a:tcPr/>
                </a:tc>
                <a:extLst>
                  <a:ext uri="{0D108BD9-81ED-4DB2-BD59-A6C34878D82A}">
                    <a16:rowId xmlns:a16="http://schemas.microsoft.com/office/drawing/2014/main" val="90577042"/>
                  </a:ext>
                </a:extLst>
              </a:tr>
              <a:tr h="360000">
                <a:tc>
                  <a:txBody>
                    <a:bodyPr/>
                    <a:lstStyle/>
                    <a:p>
                      <a:r>
                        <a:rPr lang="da-DK" sz="1400" b="0" dirty="0">
                          <a:solidFill>
                            <a:schemeClr val="accent1"/>
                          </a:solidFill>
                          <a:latin typeface="+mn-lt"/>
                        </a:rPr>
                        <a:t>Total</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r>
                        <a:rPr lang="da-DK" sz="1400" b="0" dirty="0">
                          <a:solidFill>
                            <a:schemeClr val="accent1"/>
                          </a:solidFill>
                          <a:latin typeface="+mn-lt"/>
                        </a:rPr>
                        <a:t>12</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r>
                        <a:rPr lang="da-DK" sz="1400" b="0" dirty="0">
                          <a:solidFill>
                            <a:schemeClr val="accent1"/>
                          </a:solidFill>
                          <a:latin typeface="+mn-lt"/>
                        </a:rPr>
                        <a:t>12</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087"/>
                          </a:solidFill>
                          <a:effectLst/>
                          <a:uLnTx/>
                          <a:uFillTx/>
                          <a:latin typeface="+mn-lt"/>
                          <a:ea typeface="+mn-ea"/>
                          <a:cs typeface="+mn-cs"/>
                        </a:rPr>
                        <a:t>97</a:t>
                      </a:r>
                      <a:endParaRPr kumimoji="0" lang="da-DK" sz="1400" b="0" i="0" u="none" strike="noStrike" kern="1200" cap="none" spc="0" normalizeH="0" baseline="0" noProof="0" dirty="0">
                        <a:ln>
                          <a:noFill/>
                        </a:ln>
                        <a:solidFill>
                          <a:srgbClr val="003087"/>
                        </a:solidFill>
                        <a:effectLst/>
                        <a:uLnTx/>
                        <a:uFillTx/>
                        <a:latin typeface="+mn-lt"/>
                        <a:ea typeface="RA Harald Medium" panose="02000503000000020004" pitchFamily="2" charset="0"/>
                        <a:cs typeface="RA Harald Medium" panose="02000503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087"/>
                          </a:solidFill>
                          <a:effectLst/>
                          <a:uLnTx/>
                          <a:uFillTx/>
                          <a:latin typeface="+mn-lt"/>
                          <a:ea typeface="+mn-ea"/>
                          <a:cs typeface="+mn-cs"/>
                        </a:rPr>
                        <a:t>63</a:t>
                      </a:r>
                      <a:endParaRPr kumimoji="0" lang="da-DK" sz="1400" b="0" i="0" u="none" strike="noStrike" kern="1200" cap="none" spc="0" normalizeH="0" baseline="0" noProof="0" dirty="0">
                        <a:ln>
                          <a:noFill/>
                        </a:ln>
                        <a:solidFill>
                          <a:srgbClr val="003087"/>
                        </a:solidFill>
                        <a:effectLst/>
                        <a:uLnTx/>
                        <a:uFillTx/>
                        <a:latin typeface="+mn-lt"/>
                        <a:ea typeface="RA Harald Medium" panose="02000503000000020004" pitchFamily="2" charset="0"/>
                        <a:cs typeface="RA Harald Medium" panose="02000503000000020004" pitchFamily="2" charset="0"/>
                      </a:endParaRPr>
                    </a:p>
                  </a:txBody>
                  <a:tcPr/>
                </a:tc>
                <a:extLst>
                  <a:ext uri="{0D108BD9-81ED-4DB2-BD59-A6C34878D82A}">
                    <a16:rowId xmlns:a16="http://schemas.microsoft.com/office/drawing/2014/main" val="581230236"/>
                  </a:ext>
                </a:extLst>
              </a:tr>
            </a:tbl>
          </a:graphicData>
        </a:graphic>
      </p:graphicFrame>
      <p:sp>
        <p:nvSpPr>
          <p:cNvPr id="2" name="Pladsholder til slidenummer 1">
            <a:extLst>
              <a:ext uri="{FF2B5EF4-FFF2-40B4-BE49-F238E27FC236}">
                <a16:creationId xmlns:a16="http://schemas.microsoft.com/office/drawing/2014/main" id="{11A0EB31-BA96-E571-A176-F5229B77AF49}"/>
              </a:ext>
            </a:extLst>
          </p:cNvPr>
          <p:cNvSpPr>
            <a:spLocks noGrp="1"/>
          </p:cNvSpPr>
          <p:nvPr>
            <p:ph type="sldNum" sz="quarter" idx="12"/>
          </p:nvPr>
        </p:nvSpPr>
        <p:spPr/>
        <p:txBody>
          <a:bodyPr/>
          <a:lstStyle/>
          <a:p>
            <a:fld id="{24C8C45C-947F-4981-8B3F-4F32E973C901}" type="slidenum">
              <a:rPr lang="da-DK" smtClean="0"/>
              <a:pPr/>
              <a:t>61</a:t>
            </a:fld>
            <a:endParaRPr lang="da-DK" dirty="0"/>
          </a:p>
        </p:txBody>
      </p:sp>
    </p:spTree>
    <p:extLst>
      <p:ext uri="{BB962C8B-B14F-4D97-AF65-F5344CB8AC3E}">
        <p14:creationId xmlns:p14="http://schemas.microsoft.com/office/powerpoint/2010/main" val="1331796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8D0A8F6-317E-CB3F-D4DE-B1308F4B0FF6}"/>
              </a:ext>
            </a:extLst>
          </p:cNvPr>
          <p:cNvSpPr>
            <a:spLocks noGrp="1"/>
          </p:cNvSpPr>
          <p:nvPr>
            <p:ph type="title"/>
          </p:nvPr>
        </p:nvSpPr>
        <p:spPr/>
        <p:txBody>
          <a:bodyPr/>
          <a:lstStyle/>
          <a:p>
            <a:r>
              <a:rPr lang="da-DK" dirty="0">
                <a:solidFill>
                  <a:schemeClr val="accent1"/>
                </a:solidFill>
              </a:rPr>
              <a:t>En større tabel i blå</a:t>
            </a:r>
          </a:p>
        </p:txBody>
      </p:sp>
      <p:sp>
        <p:nvSpPr>
          <p:cNvPr id="34" name="Content Placeholder 33">
            <a:extLst>
              <a:ext uri="{FF2B5EF4-FFF2-40B4-BE49-F238E27FC236}">
                <a16:creationId xmlns:a16="http://schemas.microsoft.com/office/drawing/2014/main" id="{3501BC0F-2302-DCB9-6C49-548163508769}"/>
              </a:ext>
            </a:extLst>
          </p:cNvPr>
          <p:cNvSpPr>
            <a:spLocks noGrp="1"/>
          </p:cNvSpPr>
          <p:nvPr>
            <p:ph idx="1"/>
          </p:nvPr>
        </p:nvSpPr>
        <p:spPr>
          <a:xfrm>
            <a:off x="812799" y="2032000"/>
            <a:ext cx="4882927" cy="3606800"/>
          </a:xfrm>
        </p:spPr>
        <p:txBody>
          <a:bodyPr/>
          <a:lstStyle/>
          <a:p>
            <a:r>
              <a:rPr lang="da-DK" dirty="0"/>
              <a:t>Du kan oprette tabeller direkte i PowerPoint eller kopiere fra Word eller Excel.</a:t>
            </a:r>
          </a:p>
          <a:p>
            <a:r>
              <a:rPr lang="da-DK" dirty="0"/>
              <a:t>Tabellen er sat op til at få det rigtige design, som du ser her, uanset om du opretter tabellen direkte eller kopierer fra Word eller Excel.</a:t>
            </a:r>
          </a:p>
          <a:p>
            <a:r>
              <a:rPr lang="da-DK" dirty="0"/>
              <a:t>Du kan justere tabellen, som du kender det fra fx Excel og Word.</a:t>
            </a:r>
          </a:p>
          <a:p>
            <a:endParaRPr lang="da-DK" dirty="0"/>
          </a:p>
        </p:txBody>
      </p:sp>
      <p:graphicFrame>
        <p:nvGraphicFramePr>
          <p:cNvPr id="3" name="Table 3">
            <a:extLst>
              <a:ext uri="{FF2B5EF4-FFF2-40B4-BE49-F238E27FC236}">
                <a16:creationId xmlns:a16="http://schemas.microsoft.com/office/drawing/2014/main" id="{AC351F9C-A1F0-6A60-74B6-CFC990C31CB6}"/>
              </a:ext>
            </a:extLst>
          </p:cNvPr>
          <p:cNvGraphicFramePr>
            <a:graphicFrameLocks/>
          </p:cNvGraphicFramePr>
          <p:nvPr>
            <p:extLst>
              <p:ext uri="{D42A27DB-BD31-4B8C-83A1-F6EECF244321}">
                <p14:modId xmlns:p14="http://schemas.microsoft.com/office/powerpoint/2010/main" val="1388289534"/>
              </p:ext>
            </p:extLst>
          </p:nvPr>
        </p:nvGraphicFramePr>
        <p:xfrm>
          <a:off x="6502400" y="812800"/>
          <a:ext cx="4885200" cy="4449600"/>
        </p:xfrm>
        <a:graphic>
          <a:graphicData uri="http://schemas.openxmlformats.org/drawingml/2006/table">
            <a:tbl>
              <a:tblPr firstRow="1" firstCol="1" bandRow="1">
                <a:tableStyleId>{D27102A9-8310-4765-A935-A1911B00CA55}</a:tableStyleId>
              </a:tblPr>
              <a:tblGrid>
                <a:gridCol w="1222375">
                  <a:extLst>
                    <a:ext uri="{9D8B030D-6E8A-4147-A177-3AD203B41FA5}">
                      <a16:colId xmlns:a16="http://schemas.microsoft.com/office/drawing/2014/main" val="1005330585"/>
                    </a:ext>
                  </a:extLst>
                </a:gridCol>
                <a:gridCol w="732565">
                  <a:extLst>
                    <a:ext uri="{9D8B030D-6E8A-4147-A177-3AD203B41FA5}">
                      <a16:colId xmlns:a16="http://schemas.microsoft.com/office/drawing/2014/main" val="3350629037"/>
                    </a:ext>
                  </a:extLst>
                </a:gridCol>
                <a:gridCol w="732565">
                  <a:extLst>
                    <a:ext uri="{9D8B030D-6E8A-4147-A177-3AD203B41FA5}">
                      <a16:colId xmlns:a16="http://schemas.microsoft.com/office/drawing/2014/main" val="905399147"/>
                    </a:ext>
                  </a:extLst>
                </a:gridCol>
                <a:gridCol w="732565">
                  <a:extLst>
                    <a:ext uri="{9D8B030D-6E8A-4147-A177-3AD203B41FA5}">
                      <a16:colId xmlns:a16="http://schemas.microsoft.com/office/drawing/2014/main" val="1061098896"/>
                    </a:ext>
                  </a:extLst>
                </a:gridCol>
                <a:gridCol w="732565">
                  <a:extLst>
                    <a:ext uri="{9D8B030D-6E8A-4147-A177-3AD203B41FA5}">
                      <a16:colId xmlns:a16="http://schemas.microsoft.com/office/drawing/2014/main" val="2237494254"/>
                    </a:ext>
                  </a:extLst>
                </a:gridCol>
                <a:gridCol w="732565">
                  <a:extLst>
                    <a:ext uri="{9D8B030D-6E8A-4147-A177-3AD203B41FA5}">
                      <a16:colId xmlns:a16="http://schemas.microsoft.com/office/drawing/2014/main" val="178180180"/>
                    </a:ext>
                  </a:extLst>
                </a:gridCol>
              </a:tblGrid>
              <a:tr h="370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400" b="1" i="0" kern="120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pPr algn="l"/>
                      <a:r>
                        <a:rPr lang="da-DK" sz="1400" b="1" dirty="0">
                          <a:solidFill>
                            <a:schemeClr val="accent1"/>
                          </a:solidFill>
                          <a:latin typeface="+mn-lt"/>
                        </a:rPr>
                        <a:t>Data 1</a:t>
                      </a:r>
                      <a:endParaRPr lang="da-DK" sz="1400" b="1"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pPr algn="l"/>
                      <a:r>
                        <a:rPr lang="da-DK" sz="1400" b="1" dirty="0">
                          <a:solidFill>
                            <a:schemeClr val="accent1"/>
                          </a:solidFill>
                          <a:latin typeface="+mn-lt"/>
                        </a:rPr>
                        <a:t>Data 2</a:t>
                      </a:r>
                      <a:endParaRPr lang="da-DK" sz="1400" b="1"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pPr algn="l"/>
                      <a:r>
                        <a:rPr lang="da-DK" sz="1400" b="1" dirty="0">
                          <a:solidFill>
                            <a:schemeClr val="accent1"/>
                          </a:solidFill>
                          <a:latin typeface="+mn-lt"/>
                        </a:rPr>
                        <a:t>Data 3</a:t>
                      </a:r>
                      <a:endParaRPr lang="da-DK" sz="1400" b="1"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pPr algn="l"/>
                      <a:r>
                        <a:rPr lang="da-DK" sz="1400" b="1" dirty="0">
                          <a:solidFill>
                            <a:schemeClr val="accent1"/>
                          </a:solidFill>
                          <a:latin typeface="+mn-lt"/>
                        </a:rPr>
                        <a:t>Data 4</a:t>
                      </a:r>
                      <a:endParaRPr lang="da-DK" sz="1400" b="1"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pPr algn="l"/>
                      <a:r>
                        <a:rPr lang="da-DK" sz="1400" b="1" dirty="0">
                          <a:solidFill>
                            <a:schemeClr val="accent1"/>
                          </a:solidFill>
                          <a:latin typeface="+mn-lt"/>
                        </a:rPr>
                        <a:t>Data 5</a:t>
                      </a:r>
                      <a:endParaRPr lang="da-DK" sz="1400" b="1" i="0" dirty="0">
                        <a:solidFill>
                          <a:schemeClr val="accent1"/>
                        </a:solidFill>
                        <a:latin typeface="+mn-lt"/>
                        <a:ea typeface="RA Harald Medium" panose="02000503000000020004" pitchFamily="2" charset="0"/>
                        <a:cs typeface="RA Harald Medium" panose="02000503000000020004" pitchFamily="2" charset="0"/>
                      </a:endParaRPr>
                    </a:p>
                  </a:txBody>
                  <a:tcPr/>
                </a:tc>
                <a:extLst>
                  <a:ext uri="{0D108BD9-81ED-4DB2-BD59-A6C34878D82A}">
                    <a16:rowId xmlns:a16="http://schemas.microsoft.com/office/drawing/2014/main" val="3006440903"/>
                  </a:ext>
                </a:extLst>
              </a:tr>
              <a:tr h="370800">
                <a:tc>
                  <a:txBody>
                    <a:bodyPr/>
                    <a:lstStyle/>
                    <a:p>
                      <a:r>
                        <a:rPr lang="da-DK" sz="1400" b="0" dirty="0">
                          <a:solidFill>
                            <a:schemeClr val="accent1"/>
                          </a:solidFill>
                          <a:latin typeface="+mn-lt"/>
                        </a:rPr>
                        <a:t>Område 1</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087"/>
                          </a:solidFill>
                          <a:effectLst/>
                          <a:uLnTx/>
                          <a:uFillTx/>
                          <a:latin typeface="Arial"/>
                          <a:ea typeface="+mn-ea"/>
                          <a:cs typeface="+mn-cs"/>
                        </a:rPr>
                        <a:t>12</a:t>
                      </a:r>
                      <a:endParaRPr kumimoji="0" lang="da-DK" sz="1400" b="0" i="0" u="none" strike="noStrike" kern="1200" cap="none" spc="0" normalizeH="0" baseline="0" noProof="0" dirty="0">
                        <a:ln>
                          <a:noFill/>
                        </a:ln>
                        <a:solidFill>
                          <a:srgbClr val="003087"/>
                        </a:solidFill>
                        <a:effectLst/>
                        <a:uLnTx/>
                        <a:uFillTx/>
                        <a:latin typeface="Arial"/>
                        <a:ea typeface="RA Harald Medium" panose="02000503000000020004" pitchFamily="2" charset="0"/>
                        <a:cs typeface="RA Harald Medium" panose="02000503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087"/>
                          </a:solidFill>
                          <a:effectLst/>
                          <a:uLnTx/>
                          <a:uFillTx/>
                          <a:latin typeface="Arial"/>
                          <a:ea typeface="+mn-ea"/>
                          <a:cs typeface="+mn-cs"/>
                        </a:rPr>
                        <a:t>12</a:t>
                      </a:r>
                      <a:endParaRPr kumimoji="0" lang="da-DK" sz="1400" b="0" i="0" u="none" strike="noStrike" kern="1200" cap="none" spc="0" normalizeH="0" baseline="0" noProof="0" dirty="0">
                        <a:ln>
                          <a:noFill/>
                        </a:ln>
                        <a:solidFill>
                          <a:srgbClr val="003087"/>
                        </a:solidFill>
                        <a:effectLst/>
                        <a:uLnTx/>
                        <a:uFillTx/>
                        <a:latin typeface="Arial"/>
                        <a:ea typeface="RA Harald Medium" panose="02000503000000020004" pitchFamily="2" charset="0"/>
                        <a:cs typeface="RA Harald Medium" panose="02000503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087"/>
                          </a:solidFill>
                          <a:effectLst/>
                          <a:uLnTx/>
                          <a:uFillTx/>
                          <a:latin typeface="Arial"/>
                          <a:ea typeface="+mn-ea"/>
                          <a:cs typeface="+mn-cs"/>
                        </a:rPr>
                        <a:t>56</a:t>
                      </a:r>
                      <a:endParaRPr kumimoji="0" lang="da-DK" sz="1400" b="0" i="0" u="none" strike="noStrike" kern="1200" cap="none" spc="0" normalizeH="0" baseline="0" noProof="0" dirty="0">
                        <a:ln>
                          <a:noFill/>
                        </a:ln>
                        <a:solidFill>
                          <a:srgbClr val="003087"/>
                        </a:solidFill>
                        <a:effectLst/>
                        <a:uLnTx/>
                        <a:uFillTx/>
                        <a:latin typeface="Arial"/>
                        <a:ea typeface="RA Harald Medium" panose="02000503000000020004" pitchFamily="2" charset="0"/>
                        <a:cs typeface="RA Harald Medium" panose="02000503000000020004" pitchFamily="2" charset="0"/>
                      </a:endParaRPr>
                    </a:p>
                  </a:txBody>
                  <a:tcPr/>
                </a:tc>
                <a:tc>
                  <a:txBody>
                    <a:bodyPr/>
                    <a:lstStyle/>
                    <a:p>
                      <a:r>
                        <a:rPr kumimoji="0" lang="da-DK" sz="1400" b="0" i="0" u="none" strike="noStrike" kern="1200" cap="none" spc="0" normalizeH="0" baseline="0" noProof="0" dirty="0">
                          <a:ln>
                            <a:noFill/>
                          </a:ln>
                          <a:solidFill>
                            <a:srgbClr val="003087"/>
                          </a:solidFill>
                          <a:effectLst/>
                          <a:uLnTx/>
                          <a:uFillTx/>
                          <a:latin typeface="Arial"/>
                          <a:ea typeface="+mn-ea"/>
                          <a:cs typeface="+mn-cs"/>
                        </a:rPr>
                        <a:t>24</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r>
                        <a:rPr kumimoji="0" lang="da-DK" sz="1400" b="0" i="0" u="none" strike="noStrike" kern="1200" cap="none" spc="0" normalizeH="0" baseline="0" noProof="0" dirty="0">
                          <a:ln>
                            <a:noFill/>
                          </a:ln>
                          <a:solidFill>
                            <a:srgbClr val="003087"/>
                          </a:solidFill>
                          <a:effectLst/>
                          <a:uLnTx/>
                          <a:uFillTx/>
                          <a:latin typeface="Arial"/>
                          <a:ea typeface="+mn-ea"/>
                          <a:cs typeface="+mn-cs"/>
                        </a:rPr>
                        <a:t>24</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extLst>
                  <a:ext uri="{0D108BD9-81ED-4DB2-BD59-A6C34878D82A}">
                    <a16:rowId xmlns:a16="http://schemas.microsoft.com/office/drawing/2014/main" val="2723257934"/>
                  </a:ext>
                </a:extLst>
              </a:tr>
              <a:tr h="370800">
                <a:tc>
                  <a:txBody>
                    <a:bodyPr/>
                    <a:lstStyle/>
                    <a:p>
                      <a:r>
                        <a:rPr lang="da-DK" sz="1400" b="0" dirty="0">
                          <a:solidFill>
                            <a:schemeClr val="accent1"/>
                          </a:solidFill>
                          <a:latin typeface="+mn-lt"/>
                        </a:rPr>
                        <a:t>Område 2</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087"/>
                          </a:solidFill>
                          <a:effectLst/>
                          <a:uLnTx/>
                          <a:uFillTx/>
                          <a:latin typeface="Arial"/>
                          <a:ea typeface="+mn-ea"/>
                          <a:cs typeface="+mn-cs"/>
                        </a:rPr>
                        <a:t>12</a:t>
                      </a:r>
                      <a:endParaRPr kumimoji="0" lang="da-DK" sz="1400" b="0" i="0" u="none" strike="noStrike" kern="1200" cap="none" spc="0" normalizeH="0" baseline="0" noProof="0" dirty="0">
                        <a:ln>
                          <a:noFill/>
                        </a:ln>
                        <a:solidFill>
                          <a:srgbClr val="003087"/>
                        </a:solidFill>
                        <a:effectLst/>
                        <a:uLnTx/>
                        <a:uFillTx/>
                        <a:latin typeface="Arial"/>
                        <a:ea typeface="RA Harald Medium" panose="02000503000000020004" pitchFamily="2" charset="0"/>
                        <a:cs typeface="RA Harald Medium" panose="02000503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087"/>
                          </a:solidFill>
                          <a:effectLst/>
                          <a:uLnTx/>
                          <a:uFillTx/>
                          <a:latin typeface="Arial"/>
                          <a:ea typeface="+mn-ea"/>
                          <a:cs typeface="+mn-cs"/>
                        </a:rPr>
                        <a:t>12</a:t>
                      </a:r>
                      <a:endParaRPr kumimoji="0" lang="da-DK" sz="1400" b="0" i="0" u="none" strike="noStrike" kern="1200" cap="none" spc="0" normalizeH="0" baseline="0" noProof="0" dirty="0">
                        <a:ln>
                          <a:noFill/>
                        </a:ln>
                        <a:solidFill>
                          <a:srgbClr val="003087"/>
                        </a:solidFill>
                        <a:effectLst/>
                        <a:uLnTx/>
                        <a:uFillTx/>
                        <a:latin typeface="Arial"/>
                        <a:ea typeface="RA Harald Medium" panose="02000503000000020004" pitchFamily="2" charset="0"/>
                        <a:cs typeface="RA Harald Medium" panose="02000503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087"/>
                          </a:solidFill>
                          <a:effectLst/>
                          <a:uLnTx/>
                          <a:uFillTx/>
                          <a:latin typeface="Arial"/>
                          <a:ea typeface="+mn-ea"/>
                          <a:cs typeface="+mn-cs"/>
                        </a:rPr>
                        <a:t>56</a:t>
                      </a:r>
                      <a:endParaRPr kumimoji="0" lang="da-DK" sz="1400" b="0" i="0" u="none" strike="noStrike" kern="1200" cap="none" spc="0" normalizeH="0" baseline="0" noProof="0" dirty="0">
                        <a:ln>
                          <a:noFill/>
                        </a:ln>
                        <a:solidFill>
                          <a:srgbClr val="003087"/>
                        </a:solidFill>
                        <a:effectLst/>
                        <a:uLnTx/>
                        <a:uFillTx/>
                        <a:latin typeface="Arial"/>
                        <a:ea typeface="RA Harald Medium" panose="02000503000000020004" pitchFamily="2" charset="0"/>
                        <a:cs typeface="RA Harald Medium" panose="02000503000000020004" pitchFamily="2" charset="0"/>
                      </a:endParaRPr>
                    </a:p>
                  </a:txBody>
                  <a:tcPr/>
                </a:tc>
                <a:tc>
                  <a:txBody>
                    <a:bodyPr/>
                    <a:lstStyle/>
                    <a:p>
                      <a:r>
                        <a:rPr kumimoji="0" lang="da-DK" sz="1400" b="0" i="0" u="none" strike="noStrike" kern="1200" cap="none" spc="0" normalizeH="0" baseline="0" noProof="0" dirty="0">
                          <a:ln>
                            <a:noFill/>
                          </a:ln>
                          <a:solidFill>
                            <a:srgbClr val="003087"/>
                          </a:solidFill>
                          <a:effectLst/>
                          <a:uLnTx/>
                          <a:uFillTx/>
                          <a:latin typeface="Arial"/>
                          <a:ea typeface="+mn-ea"/>
                          <a:cs typeface="+mn-cs"/>
                        </a:rPr>
                        <a:t>24</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r>
                        <a:rPr kumimoji="0" lang="da-DK" sz="1400" b="0" i="0" u="none" strike="noStrike" kern="1200" cap="none" spc="0" normalizeH="0" baseline="0" noProof="0" dirty="0">
                          <a:ln>
                            <a:noFill/>
                          </a:ln>
                          <a:solidFill>
                            <a:srgbClr val="003087"/>
                          </a:solidFill>
                          <a:effectLst/>
                          <a:uLnTx/>
                          <a:uFillTx/>
                          <a:latin typeface="Arial"/>
                          <a:ea typeface="+mn-ea"/>
                          <a:cs typeface="+mn-cs"/>
                        </a:rPr>
                        <a:t>24</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extLst>
                  <a:ext uri="{0D108BD9-81ED-4DB2-BD59-A6C34878D82A}">
                    <a16:rowId xmlns:a16="http://schemas.microsoft.com/office/drawing/2014/main" val="1428331716"/>
                  </a:ext>
                </a:extLst>
              </a:tr>
              <a:tr h="370800">
                <a:tc>
                  <a:txBody>
                    <a:bodyPr/>
                    <a:lstStyle/>
                    <a:p>
                      <a:r>
                        <a:rPr lang="da-DK" sz="1400" b="0" dirty="0">
                          <a:solidFill>
                            <a:schemeClr val="accent1"/>
                          </a:solidFill>
                          <a:latin typeface="+mn-lt"/>
                        </a:rPr>
                        <a:t>Område 3</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087"/>
                          </a:solidFill>
                          <a:effectLst/>
                          <a:uLnTx/>
                          <a:uFillTx/>
                          <a:latin typeface="Arial"/>
                          <a:ea typeface="+mn-ea"/>
                          <a:cs typeface="+mn-cs"/>
                        </a:rPr>
                        <a:t>12</a:t>
                      </a:r>
                      <a:endParaRPr kumimoji="0" lang="da-DK" sz="1400" b="0" i="0" u="none" strike="noStrike" kern="1200" cap="none" spc="0" normalizeH="0" baseline="0" noProof="0" dirty="0">
                        <a:ln>
                          <a:noFill/>
                        </a:ln>
                        <a:solidFill>
                          <a:srgbClr val="003087"/>
                        </a:solidFill>
                        <a:effectLst/>
                        <a:uLnTx/>
                        <a:uFillTx/>
                        <a:latin typeface="Arial"/>
                        <a:ea typeface="RA Harald Medium" panose="02000503000000020004" pitchFamily="2" charset="0"/>
                        <a:cs typeface="RA Harald Medium" panose="02000503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087"/>
                          </a:solidFill>
                          <a:effectLst/>
                          <a:uLnTx/>
                          <a:uFillTx/>
                          <a:latin typeface="Arial"/>
                          <a:ea typeface="+mn-ea"/>
                          <a:cs typeface="+mn-cs"/>
                        </a:rPr>
                        <a:t>12</a:t>
                      </a:r>
                      <a:endParaRPr kumimoji="0" lang="da-DK" sz="1400" b="0" i="0" u="none" strike="noStrike" kern="1200" cap="none" spc="0" normalizeH="0" baseline="0" noProof="0" dirty="0">
                        <a:ln>
                          <a:noFill/>
                        </a:ln>
                        <a:solidFill>
                          <a:srgbClr val="003087"/>
                        </a:solidFill>
                        <a:effectLst/>
                        <a:uLnTx/>
                        <a:uFillTx/>
                        <a:latin typeface="Arial"/>
                        <a:ea typeface="RA Harald Medium" panose="02000503000000020004" pitchFamily="2" charset="0"/>
                        <a:cs typeface="RA Harald Medium" panose="02000503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087"/>
                          </a:solidFill>
                          <a:effectLst/>
                          <a:uLnTx/>
                          <a:uFillTx/>
                          <a:latin typeface="Arial"/>
                          <a:ea typeface="+mn-ea"/>
                          <a:cs typeface="+mn-cs"/>
                        </a:rPr>
                        <a:t>56</a:t>
                      </a:r>
                      <a:endParaRPr kumimoji="0" lang="da-DK" sz="1400" b="0" i="0" u="none" strike="noStrike" kern="1200" cap="none" spc="0" normalizeH="0" baseline="0" noProof="0" dirty="0">
                        <a:ln>
                          <a:noFill/>
                        </a:ln>
                        <a:solidFill>
                          <a:srgbClr val="003087"/>
                        </a:solidFill>
                        <a:effectLst/>
                        <a:uLnTx/>
                        <a:uFillTx/>
                        <a:latin typeface="Arial"/>
                        <a:ea typeface="RA Harald Medium" panose="02000503000000020004" pitchFamily="2" charset="0"/>
                        <a:cs typeface="RA Harald Medium" panose="02000503000000020004" pitchFamily="2" charset="0"/>
                      </a:endParaRPr>
                    </a:p>
                  </a:txBody>
                  <a:tcPr/>
                </a:tc>
                <a:tc>
                  <a:txBody>
                    <a:bodyPr/>
                    <a:lstStyle/>
                    <a:p>
                      <a:r>
                        <a:rPr kumimoji="0" lang="da-DK" sz="1400" b="0" i="0" u="none" strike="noStrike" kern="1200" cap="none" spc="0" normalizeH="0" baseline="0" noProof="0" dirty="0">
                          <a:ln>
                            <a:noFill/>
                          </a:ln>
                          <a:solidFill>
                            <a:srgbClr val="003087"/>
                          </a:solidFill>
                          <a:effectLst/>
                          <a:uLnTx/>
                          <a:uFillTx/>
                          <a:latin typeface="Arial"/>
                          <a:ea typeface="+mn-ea"/>
                          <a:cs typeface="+mn-cs"/>
                        </a:rPr>
                        <a:t>24</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r>
                        <a:rPr kumimoji="0" lang="da-DK" sz="1400" b="0" i="0" u="none" strike="noStrike" kern="1200" cap="none" spc="0" normalizeH="0" baseline="0" noProof="0" dirty="0">
                          <a:ln>
                            <a:noFill/>
                          </a:ln>
                          <a:solidFill>
                            <a:srgbClr val="003087"/>
                          </a:solidFill>
                          <a:effectLst/>
                          <a:uLnTx/>
                          <a:uFillTx/>
                          <a:latin typeface="Arial"/>
                          <a:ea typeface="+mn-ea"/>
                          <a:cs typeface="+mn-cs"/>
                        </a:rPr>
                        <a:t>24</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extLst>
                  <a:ext uri="{0D108BD9-81ED-4DB2-BD59-A6C34878D82A}">
                    <a16:rowId xmlns:a16="http://schemas.microsoft.com/office/drawing/2014/main" val="2628451613"/>
                  </a:ext>
                </a:extLst>
              </a:tr>
              <a:tr h="370800">
                <a:tc>
                  <a:txBody>
                    <a:bodyPr/>
                    <a:lstStyle/>
                    <a:p>
                      <a:r>
                        <a:rPr lang="da-DK" sz="1400" b="0" dirty="0">
                          <a:solidFill>
                            <a:schemeClr val="accent1"/>
                          </a:solidFill>
                          <a:latin typeface="+mn-lt"/>
                        </a:rPr>
                        <a:t>Område 4</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087"/>
                          </a:solidFill>
                          <a:effectLst/>
                          <a:uLnTx/>
                          <a:uFillTx/>
                          <a:latin typeface="Arial"/>
                          <a:ea typeface="+mn-ea"/>
                          <a:cs typeface="+mn-cs"/>
                        </a:rPr>
                        <a:t>12</a:t>
                      </a:r>
                      <a:endParaRPr kumimoji="0" lang="da-DK" sz="1400" b="0" i="0" u="none" strike="noStrike" kern="1200" cap="none" spc="0" normalizeH="0" baseline="0" noProof="0" dirty="0">
                        <a:ln>
                          <a:noFill/>
                        </a:ln>
                        <a:solidFill>
                          <a:srgbClr val="003087"/>
                        </a:solidFill>
                        <a:effectLst/>
                        <a:uLnTx/>
                        <a:uFillTx/>
                        <a:latin typeface="Arial"/>
                        <a:ea typeface="RA Harald Medium" panose="02000503000000020004" pitchFamily="2" charset="0"/>
                        <a:cs typeface="RA Harald Medium" panose="02000503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087"/>
                          </a:solidFill>
                          <a:effectLst/>
                          <a:uLnTx/>
                          <a:uFillTx/>
                          <a:latin typeface="Arial"/>
                          <a:ea typeface="+mn-ea"/>
                          <a:cs typeface="+mn-cs"/>
                        </a:rPr>
                        <a:t>12</a:t>
                      </a:r>
                      <a:endParaRPr kumimoji="0" lang="da-DK" sz="1400" b="0" i="0" u="none" strike="noStrike" kern="1200" cap="none" spc="0" normalizeH="0" baseline="0" noProof="0" dirty="0">
                        <a:ln>
                          <a:noFill/>
                        </a:ln>
                        <a:solidFill>
                          <a:srgbClr val="003087"/>
                        </a:solidFill>
                        <a:effectLst/>
                        <a:uLnTx/>
                        <a:uFillTx/>
                        <a:latin typeface="Arial"/>
                        <a:ea typeface="RA Harald Medium" panose="02000503000000020004" pitchFamily="2" charset="0"/>
                        <a:cs typeface="RA Harald Medium" panose="02000503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087"/>
                          </a:solidFill>
                          <a:effectLst/>
                          <a:uLnTx/>
                          <a:uFillTx/>
                          <a:latin typeface="Arial"/>
                          <a:ea typeface="+mn-ea"/>
                          <a:cs typeface="+mn-cs"/>
                        </a:rPr>
                        <a:t>56</a:t>
                      </a:r>
                      <a:endParaRPr kumimoji="0" lang="da-DK" sz="1400" b="0" i="0" u="none" strike="noStrike" kern="1200" cap="none" spc="0" normalizeH="0" baseline="0" noProof="0" dirty="0">
                        <a:ln>
                          <a:noFill/>
                        </a:ln>
                        <a:solidFill>
                          <a:srgbClr val="003087"/>
                        </a:solidFill>
                        <a:effectLst/>
                        <a:uLnTx/>
                        <a:uFillTx/>
                        <a:latin typeface="Arial"/>
                        <a:ea typeface="RA Harald Medium" panose="02000503000000020004" pitchFamily="2" charset="0"/>
                        <a:cs typeface="RA Harald Medium" panose="02000503000000020004" pitchFamily="2" charset="0"/>
                      </a:endParaRPr>
                    </a:p>
                  </a:txBody>
                  <a:tcPr/>
                </a:tc>
                <a:tc>
                  <a:txBody>
                    <a:bodyPr/>
                    <a:lstStyle/>
                    <a:p>
                      <a:r>
                        <a:rPr kumimoji="0" lang="da-DK" sz="1400" b="0" i="0" u="none" strike="noStrike" kern="1200" cap="none" spc="0" normalizeH="0" baseline="0" noProof="0" dirty="0">
                          <a:ln>
                            <a:noFill/>
                          </a:ln>
                          <a:solidFill>
                            <a:srgbClr val="003087"/>
                          </a:solidFill>
                          <a:effectLst/>
                          <a:uLnTx/>
                          <a:uFillTx/>
                          <a:latin typeface="Arial"/>
                          <a:ea typeface="+mn-ea"/>
                          <a:cs typeface="+mn-cs"/>
                        </a:rPr>
                        <a:t>24</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r>
                        <a:rPr kumimoji="0" lang="da-DK" sz="1400" b="0" i="0" u="none" strike="noStrike" kern="1200" cap="none" spc="0" normalizeH="0" baseline="0" noProof="0" dirty="0">
                          <a:ln>
                            <a:noFill/>
                          </a:ln>
                          <a:solidFill>
                            <a:srgbClr val="003087"/>
                          </a:solidFill>
                          <a:effectLst/>
                          <a:uLnTx/>
                          <a:uFillTx/>
                          <a:latin typeface="Arial"/>
                          <a:ea typeface="+mn-ea"/>
                          <a:cs typeface="+mn-cs"/>
                        </a:rPr>
                        <a:t>24</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extLst>
                  <a:ext uri="{0D108BD9-81ED-4DB2-BD59-A6C34878D82A}">
                    <a16:rowId xmlns:a16="http://schemas.microsoft.com/office/drawing/2014/main" val="739405483"/>
                  </a:ext>
                </a:extLst>
              </a:tr>
              <a:tr h="370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b="0" kern="1200" dirty="0">
                          <a:solidFill>
                            <a:schemeClr val="accent1"/>
                          </a:solidFill>
                          <a:latin typeface="+mn-lt"/>
                        </a:rPr>
                        <a:t>Område 5</a:t>
                      </a:r>
                      <a:endParaRPr lang="da-DK" sz="1400" b="0" i="0" kern="120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087"/>
                          </a:solidFill>
                          <a:effectLst/>
                          <a:uLnTx/>
                          <a:uFillTx/>
                          <a:latin typeface="Arial"/>
                          <a:ea typeface="+mn-ea"/>
                          <a:cs typeface="+mn-cs"/>
                        </a:rPr>
                        <a:t>12</a:t>
                      </a:r>
                      <a:endParaRPr kumimoji="0" lang="da-DK" sz="1400" b="0" i="0" u="none" strike="noStrike" kern="1200" cap="none" spc="0" normalizeH="0" baseline="0" noProof="0" dirty="0">
                        <a:ln>
                          <a:noFill/>
                        </a:ln>
                        <a:solidFill>
                          <a:srgbClr val="003087"/>
                        </a:solidFill>
                        <a:effectLst/>
                        <a:uLnTx/>
                        <a:uFillTx/>
                        <a:latin typeface="Arial"/>
                        <a:ea typeface="RA Harald Medium" panose="02000503000000020004" pitchFamily="2" charset="0"/>
                        <a:cs typeface="RA Harald Medium" panose="02000503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087"/>
                          </a:solidFill>
                          <a:effectLst/>
                          <a:uLnTx/>
                          <a:uFillTx/>
                          <a:latin typeface="Arial"/>
                          <a:ea typeface="+mn-ea"/>
                          <a:cs typeface="+mn-cs"/>
                        </a:rPr>
                        <a:t>12</a:t>
                      </a:r>
                      <a:endParaRPr kumimoji="0" lang="da-DK" sz="1400" b="0" i="0" u="none" strike="noStrike" kern="1200" cap="none" spc="0" normalizeH="0" baseline="0" noProof="0" dirty="0">
                        <a:ln>
                          <a:noFill/>
                        </a:ln>
                        <a:solidFill>
                          <a:srgbClr val="003087"/>
                        </a:solidFill>
                        <a:effectLst/>
                        <a:uLnTx/>
                        <a:uFillTx/>
                        <a:latin typeface="Arial"/>
                        <a:ea typeface="RA Harald Medium" panose="02000503000000020004" pitchFamily="2" charset="0"/>
                        <a:cs typeface="RA Harald Medium" panose="02000503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087"/>
                          </a:solidFill>
                          <a:effectLst/>
                          <a:uLnTx/>
                          <a:uFillTx/>
                          <a:latin typeface="Arial"/>
                          <a:ea typeface="+mn-ea"/>
                          <a:cs typeface="+mn-cs"/>
                        </a:rPr>
                        <a:t>56</a:t>
                      </a:r>
                      <a:endParaRPr kumimoji="0" lang="da-DK" sz="1400" b="0" i="0" u="none" strike="noStrike" kern="1200" cap="none" spc="0" normalizeH="0" baseline="0" noProof="0" dirty="0">
                        <a:ln>
                          <a:noFill/>
                        </a:ln>
                        <a:solidFill>
                          <a:srgbClr val="003087"/>
                        </a:solidFill>
                        <a:effectLst/>
                        <a:uLnTx/>
                        <a:uFillTx/>
                        <a:latin typeface="Arial"/>
                        <a:ea typeface="RA Harald Medium" panose="02000503000000020004" pitchFamily="2" charset="0"/>
                        <a:cs typeface="RA Harald Medium" panose="02000503000000020004" pitchFamily="2" charset="0"/>
                      </a:endParaRPr>
                    </a:p>
                  </a:txBody>
                  <a:tcPr/>
                </a:tc>
                <a:tc>
                  <a:txBody>
                    <a:bodyPr/>
                    <a:lstStyle/>
                    <a:p>
                      <a:r>
                        <a:rPr kumimoji="0" lang="da-DK" sz="1400" b="0" i="0" u="none" strike="noStrike" kern="1200" cap="none" spc="0" normalizeH="0" baseline="0" noProof="0" dirty="0">
                          <a:ln>
                            <a:noFill/>
                          </a:ln>
                          <a:solidFill>
                            <a:srgbClr val="003087"/>
                          </a:solidFill>
                          <a:effectLst/>
                          <a:uLnTx/>
                          <a:uFillTx/>
                          <a:latin typeface="Arial"/>
                          <a:ea typeface="+mn-ea"/>
                          <a:cs typeface="+mn-cs"/>
                        </a:rPr>
                        <a:t>24</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r>
                        <a:rPr kumimoji="0" lang="da-DK" sz="1400" b="0" i="0" u="none" strike="noStrike" kern="1200" cap="none" spc="0" normalizeH="0" baseline="0" noProof="0" dirty="0">
                          <a:ln>
                            <a:noFill/>
                          </a:ln>
                          <a:solidFill>
                            <a:srgbClr val="003087"/>
                          </a:solidFill>
                          <a:effectLst/>
                          <a:uLnTx/>
                          <a:uFillTx/>
                          <a:latin typeface="Arial"/>
                          <a:ea typeface="+mn-ea"/>
                          <a:cs typeface="+mn-cs"/>
                        </a:rPr>
                        <a:t>24</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extLst>
                  <a:ext uri="{0D108BD9-81ED-4DB2-BD59-A6C34878D82A}">
                    <a16:rowId xmlns:a16="http://schemas.microsoft.com/office/drawing/2014/main" val="4025631554"/>
                  </a:ext>
                </a:extLst>
              </a:tr>
              <a:tr h="370800">
                <a:tc>
                  <a:txBody>
                    <a:bodyPr/>
                    <a:lstStyle/>
                    <a:p>
                      <a:r>
                        <a:rPr lang="da-DK" sz="1400" b="0" dirty="0">
                          <a:solidFill>
                            <a:schemeClr val="accent1"/>
                          </a:solidFill>
                          <a:latin typeface="+mn-lt"/>
                        </a:rPr>
                        <a:t>Område 6</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087"/>
                          </a:solidFill>
                          <a:effectLst/>
                          <a:uLnTx/>
                          <a:uFillTx/>
                          <a:latin typeface="Arial"/>
                          <a:ea typeface="+mn-ea"/>
                          <a:cs typeface="+mn-cs"/>
                        </a:rPr>
                        <a:t>12</a:t>
                      </a:r>
                      <a:endParaRPr kumimoji="0" lang="da-DK" sz="1400" b="0" i="0" u="none" strike="noStrike" kern="1200" cap="none" spc="0" normalizeH="0" baseline="0" noProof="0" dirty="0">
                        <a:ln>
                          <a:noFill/>
                        </a:ln>
                        <a:solidFill>
                          <a:srgbClr val="003087"/>
                        </a:solidFill>
                        <a:effectLst/>
                        <a:uLnTx/>
                        <a:uFillTx/>
                        <a:latin typeface="Arial"/>
                        <a:ea typeface="RA Harald Medium" panose="02000503000000020004" pitchFamily="2" charset="0"/>
                        <a:cs typeface="RA Harald Medium" panose="02000503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087"/>
                          </a:solidFill>
                          <a:effectLst/>
                          <a:uLnTx/>
                          <a:uFillTx/>
                          <a:latin typeface="Arial"/>
                          <a:ea typeface="+mn-ea"/>
                          <a:cs typeface="+mn-cs"/>
                        </a:rPr>
                        <a:t>12</a:t>
                      </a:r>
                      <a:endParaRPr kumimoji="0" lang="da-DK" sz="1400" b="0" i="0" u="none" strike="noStrike" kern="1200" cap="none" spc="0" normalizeH="0" baseline="0" noProof="0" dirty="0">
                        <a:ln>
                          <a:noFill/>
                        </a:ln>
                        <a:solidFill>
                          <a:srgbClr val="003087"/>
                        </a:solidFill>
                        <a:effectLst/>
                        <a:uLnTx/>
                        <a:uFillTx/>
                        <a:latin typeface="Arial"/>
                        <a:ea typeface="RA Harald Medium" panose="02000503000000020004" pitchFamily="2" charset="0"/>
                        <a:cs typeface="RA Harald Medium" panose="02000503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087"/>
                          </a:solidFill>
                          <a:effectLst/>
                          <a:uLnTx/>
                          <a:uFillTx/>
                          <a:latin typeface="Arial"/>
                          <a:ea typeface="+mn-ea"/>
                          <a:cs typeface="+mn-cs"/>
                        </a:rPr>
                        <a:t>56</a:t>
                      </a:r>
                      <a:endParaRPr kumimoji="0" lang="da-DK" sz="1400" b="0" i="0" u="none" strike="noStrike" kern="1200" cap="none" spc="0" normalizeH="0" baseline="0" noProof="0" dirty="0">
                        <a:ln>
                          <a:noFill/>
                        </a:ln>
                        <a:solidFill>
                          <a:srgbClr val="003087"/>
                        </a:solidFill>
                        <a:effectLst/>
                        <a:uLnTx/>
                        <a:uFillTx/>
                        <a:latin typeface="Arial"/>
                        <a:ea typeface="RA Harald Medium" panose="02000503000000020004" pitchFamily="2" charset="0"/>
                        <a:cs typeface="RA Harald Medium" panose="02000503000000020004" pitchFamily="2" charset="0"/>
                      </a:endParaRPr>
                    </a:p>
                  </a:txBody>
                  <a:tcPr/>
                </a:tc>
                <a:tc>
                  <a:txBody>
                    <a:bodyPr/>
                    <a:lstStyle/>
                    <a:p>
                      <a:r>
                        <a:rPr kumimoji="0" lang="da-DK" sz="1400" b="0" i="0" u="none" strike="noStrike" kern="1200" cap="none" spc="0" normalizeH="0" baseline="0" noProof="0" dirty="0">
                          <a:ln>
                            <a:noFill/>
                          </a:ln>
                          <a:solidFill>
                            <a:srgbClr val="003087"/>
                          </a:solidFill>
                          <a:effectLst/>
                          <a:uLnTx/>
                          <a:uFillTx/>
                          <a:latin typeface="Arial"/>
                          <a:ea typeface="+mn-ea"/>
                          <a:cs typeface="+mn-cs"/>
                        </a:rPr>
                        <a:t>24</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r>
                        <a:rPr kumimoji="0" lang="da-DK" sz="1400" b="0" i="0" u="none" strike="noStrike" kern="1200" cap="none" spc="0" normalizeH="0" baseline="0" noProof="0" dirty="0">
                          <a:ln>
                            <a:noFill/>
                          </a:ln>
                          <a:solidFill>
                            <a:srgbClr val="003087"/>
                          </a:solidFill>
                          <a:effectLst/>
                          <a:uLnTx/>
                          <a:uFillTx/>
                          <a:latin typeface="Arial"/>
                          <a:ea typeface="+mn-ea"/>
                          <a:cs typeface="+mn-cs"/>
                        </a:rPr>
                        <a:t>24</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extLst>
                  <a:ext uri="{0D108BD9-81ED-4DB2-BD59-A6C34878D82A}">
                    <a16:rowId xmlns:a16="http://schemas.microsoft.com/office/drawing/2014/main" val="90577042"/>
                  </a:ext>
                </a:extLst>
              </a:tr>
              <a:tr h="370800">
                <a:tc>
                  <a:txBody>
                    <a:bodyPr/>
                    <a:lstStyle/>
                    <a:p>
                      <a:r>
                        <a:rPr lang="da-DK" sz="1400" b="0" dirty="0">
                          <a:solidFill>
                            <a:schemeClr val="accent1"/>
                          </a:solidFill>
                          <a:latin typeface="+mn-lt"/>
                        </a:rPr>
                        <a:t>Område 7</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087"/>
                          </a:solidFill>
                          <a:effectLst/>
                          <a:uLnTx/>
                          <a:uFillTx/>
                          <a:latin typeface="Arial"/>
                          <a:ea typeface="+mn-ea"/>
                          <a:cs typeface="+mn-cs"/>
                        </a:rPr>
                        <a:t>12</a:t>
                      </a:r>
                      <a:endParaRPr kumimoji="0" lang="da-DK" sz="1400" b="0" i="0" u="none" strike="noStrike" kern="1200" cap="none" spc="0" normalizeH="0" baseline="0" noProof="0" dirty="0">
                        <a:ln>
                          <a:noFill/>
                        </a:ln>
                        <a:solidFill>
                          <a:srgbClr val="003087"/>
                        </a:solidFill>
                        <a:effectLst/>
                        <a:uLnTx/>
                        <a:uFillTx/>
                        <a:latin typeface="Arial"/>
                        <a:ea typeface="RA Harald Medium" panose="02000503000000020004" pitchFamily="2" charset="0"/>
                        <a:cs typeface="RA Harald Medium" panose="02000503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087"/>
                          </a:solidFill>
                          <a:effectLst/>
                          <a:uLnTx/>
                          <a:uFillTx/>
                          <a:latin typeface="Arial"/>
                          <a:ea typeface="+mn-ea"/>
                          <a:cs typeface="+mn-cs"/>
                        </a:rPr>
                        <a:t>12</a:t>
                      </a:r>
                      <a:endParaRPr kumimoji="0" lang="da-DK" sz="1400" b="0" i="0" u="none" strike="noStrike" kern="1200" cap="none" spc="0" normalizeH="0" baseline="0" noProof="0" dirty="0">
                        <a:ln>
                          <a:noFill/>
                        </a:ln>
                        <a:solidFill>
                          <a:srgbClr val="003087"/>
                        </a:solidFill>
                        <a:effectLst/>
                        <a:uLnTx/>
                        <a:uFillTx/>
                        <a:latin typeface="Arial"/>
                        <a:ea typeface="RA Harald Medium" panose="02000503000000020004" pitchFamily="2" charset="0"/>
                        <a:cs typeface="RA Harald Medium" panose="02000503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087"/>
                          </a:solidFill>
                          <a:effectLst/>
                          <a:uLnTx/>
                          <a:uFillTx/>
                          <a:latin typeface="Arial"/>
                          <a:ea typeface="+mn-ea"/>
                          <a:cs typeface="+mn-cs"/>
                        </a:rPr>
                        <a:t>56</a:t>
                      </a:r>
                      <a:endParaRPr kumimoji="0" lang="da-DK" sz="1400" b="0" i="0" u="none" strike="noStrike" kern="1200" cap="none" spc="0" normalizeH="0" baseline="0" noProof="0" dirty="0">
                        <a:ln>
                          <a:noFill/>
                        </a:ln>
                        <a:solidFill>
                          <a:srgbClr val="003087"/>
                        </a:solidFill>
                        <a:effectLst/>
                        <a:uLnTx/>
                        <a:uFillTx/>
                        <a:latin typeface="Arial"/>
                        <a:ea typeface="RA Harald Medium" panose="02000503000000020004" pitchFamily="2" charset="0"/>
                        <a:cs typeface="RA Harald Medium" panose="02000503000000020004" pitchFamily="2" charset="0"/>
                      </a:endParaRPr>
                    </a:p>
                  </a:txBody>
                  <a:tcPr/>
                </a:tc>
                <a:tc>
                  <a:txBody>
                    <a:bodyPr/>
                    <a:lstStyle/>
                    <a:p>
                      <a:r>
                        <a:rPr kumimoji="0" lang="da-DK" sz="1400" b="0" i="0" u="none" strike="noStrike" kern="1200" cap="none" spc="0" normalizeH="0" baseline="0" noProof="0" dirty="0">
                          <a:ln>
                            <a:noFill/>
                          </a:ln>
                          <a:solidFill>
                            <a:srgbClr val="003087"/>
                          </a:solidFill>
                          <a:effectLst/>
                          <a:uLnTx/>
                          <a:uFillTx/>
                          <a:latin typeface="Arial"/>
                          <a:ea typeface="+mn-ea"/>
                          <a:cs typeface="+mn-cs"/>
                        </a:rPr>
                        <a:t>24</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r>
                        <a:rPr kumimoji="0" lang="da-DK" sz="1400" b="0" i="0" u="none" strike="noStrike" kern="1200" cap="none" spc="0" normalizeH="0" baseline="0" noProof="0" dirty="0">
                          <a:ln>
                            <a:noFill/>
                          </a:ln>
                          <a:solidFill>
                            <a:srgbClr val="003087"/>
                          </a:solidFill>
                          <a:effectLst/>
                          <a:uLnTx/>
                          <a:uFillTx/>
                          <a:latin typeface="Arial"/>
                          <a:ea typeface="+mn-ea"/>
                          <a:cs typeface="+mn-cs"/>
                        </a:rPr>
                        <a:t>24</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extLst>
                  <a:ext uri="{0D108BD9-81ED-4DB2-BD59-A6C34878D82A}">
                    <a16:rowId xmlns:a16="http://schemas.microsoft.com/office/drawing/2014/main" val="2569850188"/>
                  </a:ext>
                </a:extLst>
              </a:tr>
              <a:tr h="370800">
                <a:tc>
                  <a:txBody>
                    <a:bodyPr/>
                    <a:lstStyle/>
                    <a:p>
                      <a:r>
                        <a:rPr lang="da-DK" sz="1400" b="0" dirty="0">
                          <a:solidFill>
                            <a:schemeClr val="accent1"/>
                          </a:solidFill>
                          <a:latin typeface="+mn-lt"/>
                        </a:rPr>
                        <a:t>Område 8</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087"/>
                          </a:solidFill>
                          <a:effectLst/>
                          <a:uLnTx/>
                          <a:uFillTx/>
                          <a:latin typeface="Arial"/>
                          <a:ea typeface="+mn-ea"/>
                          <a:cs typeface="+mn-cs"/>
                        </a:rPr>
                        <a:t>12</a:t>
                      </a:r>
                      <a:endParaRPr kumimoji="0" lang="da-DK" sz="1400" b="0" i="0" u="none" strike="noStrike" kern="1200" cap="none" spc="0" normalizeH="0" baseline="0" noProof="0" dirty="0">
                        <a:ln>
                          <a:noFill/>
                        </a:ln>
                        <a:solidFill>
                          <a:srgbClr val="003087"/>
                        </a:solidFill>
                        <a:effectLst/>
                        <a:uLnTx/>
                        <a:uFillTx/>
                        <a:latin typeface="Arial"/>
                        <a:ea typeface="RA Harald Medium" panose="02000503000000020004" pitchFamily="2" charset="0"/>
                        <a:cs typeface="RA Harald Medium" panose="02000503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087"/>
                          </a:solidFill>
                          <a:effectLst/>
                          <a:uLnTx/>
                          <a:uFillTx/>
                          <a:latin typeface="Arial"/>
                          <a:ea typeface="+mn-ea"/>
                          <a:cs typeface="+mn-cs"/>
                        </a:rPr>
                        <a:t>12</a:t>
                      </a:r>
                      <a:endParaRPr kumimoji="0" lang="da-DK" sz="1400" b="0" i="0" u="none" strike="noStrike" kern="1200" cap="none" spc="0" normalizeH="0" baseline="0" noProof="0" dirty="0">
                        <a:ln>
                          <a:noFill/>
                        </a:ln>
                        <a:solidFill>
                          <a:srgbClr val="003087"/>
                        </a:solidFill>
                        <a:effectLst/>
                        <a:uLnTx/>
                        <a:uFillTx/>
                        <a:latin typeface="Arial"/>
                        <a:ea typeface="RA Harald Medium" panose="02000503000000020004" pitchFamily="2" charset="0"/>
                        <a:cs typeface="RA Harald Medium" panose="02000503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087"/>
                          </a:solidFill>
                          <a:effectLst/>
                          <a:uLnTx/>
                          <a:uFillTx/>
                          <a:latin typeface="Arial"/>
                          <a:ea typeface="+mn-ea"/>
                          <a:cs typeface="+mn-cs"/>
                        </a:rPr>
                        <a:t>56</a:t>
                      </a:r>
                      <a:endParaRPr kumimoji="0" lang="da-DK" sz="1400" b="0" i="0" u="none" strike="noStrike" kern="1200" cap="none" spc="0" normalizeH="0" baseline="0" noProof="0" dirty="0">
                        <a:ln>
                          <a:noFill/>
                        </a:ln>
                        <a:solidFill>
                          <a:srgbClr val="003087"/>
                        </a:solidFill>
                        <a:effectLst/>
                        <a:uLnTx/>
                        <a:uFillTx/>
                        <a:latin typeface="Arial"/>
                        <a:ea typeface="RA Harald Medium" panose="02000503000000020004" pitchFamily="2" charset="0"/>
                        <a:cs typeface="RA Harald Medium" panose="02000503000000020004" pitchFamily="2" charset="0"/>
                      </a:endParaRPr>
                    </a:p>
                  </a:txBody>
                  <a:tcPr/>
                </a:tc>
                <a:tc>
                  <a:txBody>
                    <a:bodyPr/>
                    <a:lstStyle/>
                    <a:p>
                      <a:r>
                        <a:rPr kumimoji="0" lang="da-DK" sz="1400" b="0" i="0" u="none" strike="noStrike" kern="1200" cap="none" spc="0" normalizeH="0" baseline="0" noProof="0" dirty="0">
                          <a:ln>
                            <a:noFill/>
                          </a:ln>
                          <a:solidFill>
                            <a:srgbClr val="003087"/>
                          </a:solidFill>
                          <a:effectLst/>
                          <a:uLnTx/>
                          <a:uFillTx/>
                          <a:latin typeface="Arial"/>
                          <a:ea typeface="+mn-ea"/>
                          <a:cs typeface="+mn-cs"/>
                        </a:rPr>
                        <a:t>24</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r>
                        <a:rPr kumimoji="0" lang="da-DK" sz="1400" b="0" i="0" u="none" strike="noStrike" kern="1200" cap="none" spc="0" normalizeH="0" baseline="0" noProof="0" dirty="0">
                          <a:ln>
                            <a:noFill/>
                          </a:ln>
                          <a:solidFill>
                            <a:srgbClr val="003087"/>
                          </a:solidFill>
                          <a:effectLst/>
                          <a:uLnTx/>
                          <a:uFillTx/>
                          <a:latin typeface="Arial"/>
                          <a:ea typeface="+mn-ea"/>
                          <a:cs typeface="+mn-cs"/>
                        </a:rPr>
                        <a:t>24</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extLst>
                  <a:ext uri="{0D108BD9-81ED-4DB2-BD59-A6C34878D82A}">
                    <a16:rowId xmlns:a16="http://schemas.microsoft.com/office/drawing/2014/main" val="542051748"/>
                  </a:ext>
                </a:extLst>
              </a:tr>
              <a:tr h="370800">
                <a:tc>
                  <a:txBody>
                    <a:bodyPr/>
                    <a:lstStyle/>
                    <a:p>
                      <a:r>
                        <a:rPr lang="da-DK" sz="1400" b="0" dirty="0">
                          <a:solidFill>
                            <a:schemeClr val="accent1"/>
                          </a:solidFill>
                          <a:latin typeface="+mn-lt"/>
                        </a:rPr>
                        <a:t>Område 9</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087"/>
                          </a:solidFill>
                          <a:effectLst/>
                          <a:uLnTx/>
                          <a:uFillTx/>
                          <a:latin typeface="Arial"/>
                          <a:ea typeface="+mn-ea"/>
                          <a:cs typeface="+mn-cs"/>
                        </a:rPr>
                        <a:t>12</a:t>
                      </a:r>
                      <a:endParaRPr kumimoji="0" lang="da-DK" sz="1400" b="0" i="0" u="none" strike="noStrike" kern="1200" cap="none" spc="0" normalizeH="0" baseline="0" noProof="0" dirty="0">
                        <a:ln>
                          <a:noFill/>
                        </a:ln>
                        <a:solidFill>
                          <a:srgbClr val="003087"/>
                        </a:solidFill>
                        <a:effectLst/>
                        <a:uLnTx/>
                        <a:uFillTx/>
                        <a:latin typeface="Arial"/>
                        <a:ea typeface="RA Harald Medium" panose="02000503000000020004" pitchFamily="2" charset="0"/>
                        <a:cs typeface="RA Harald Medium" panose="02000503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087"/>
                          </a:solidFill>
                          <a:effectLst/>
                          <a:uLnTx/>
                          <a:uFillTx/>
                          <a:latin typeface="Arial"/>
                          <a:ea typeface="+mn-ea"/>
                          <a:cs typeface="+mn-cs"/>
                        </a:rPr>
                        <a:t>12</a:t>
                      </a:r>
                      <a:endParaRPr kumimoji="0" lang="da-DK" sz="1400" b="0" i="0" u="none" strike="noStrike" kern="1200" cap="none" spc="0" normalizeH="0" baseline="0" noProof="0" dirty="0">
                        <a:ln>
                          <a:noFill/>
                        </a:ln>
                        <a:solidFill>
                          <a:srgbClr val="003087"/>
                        </a:solidFill>
                        <a:effectLst/>
                        <a:uLnTx/>
                        <a:uFillTx/>
                        <a:latin typeface="Arial"/>
                        <a:ea typeface="RA Harald Medium" panose="02000503000000020004" pitchFamily="2" charset="0"/>
                        <a:cs typeface="RA Harald Medium" panose="02000503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087"/>
                          </a:solidFill>
                          <a:effectLst/>
                          <a:uLnTx/>
                          <a:uFillTx/>
                          <a:latin typeface="Arial"/>
                          <a:ea typeface="+mn-ea"/>
                          <a:cs typeface="+mn-cs"/>
                        </a:rPr>
                        <a:t>56</a:t>
                      </a:r>
                      <a:endParaRPr kumimoji="0" lang="da-DK" sz="1400" b="0" i="0" u="none" strike="noStrike" kern="1200" cap="none" spc="0" normalizeH="0" baseline="0" noProof="0" dirty="0">
                        <a:ln>
                          <a:noFill/>
                        </a:ln>
                        <a:solidFill>
                          <a:srgbClr val="003087"/>
                        </a:solidFill>
                        <a:effectLst/>
                        <a:uLnTx/>
                        <a:uFillTx/>
                        <a:latin typeface="Arial"/>
                        <a:ea typeface="RA Harald Medium" panose="02000503000000020004" pitchFamily="2" charset="0"/>
                        <a:cs typeface="RA Harald Medium" panose="02000503000000020004" pitchFamily="2" charset="0"/>
                      </a:endParaRPr>
                    </a:p>
                  </a:txBody>
                  <a:tcPr/>
                </a:tc>
                <a:tc>
                  <a:txBody>
                    <a:bodyPr/>
                    <a:lstStyle/>
                    <a:p>
                      <a:r>
                        <a:rPr kumimoji="0" lang="da-DK" sz="1400" b="0" i="0" u="none" strike="noStrike" kern="1200" cap="none" spc="0" normalizeH="0" baseline="0" noProof="0" dirty="0">
                          <a:ln>
                            <a:noFill/>
                          </a:ln>
                          <a:solidFill>
                            <a:srgbClr val="003087"/>
                          </a:solidFill>
                          <a:effectLst/>
                          <a:uLnTx/>
                          <a:uFillTx/>
                          <a:latin typeface="Arial"/>
                          <a:ea typeface="+mn-ea"/>
                          <a:cs typeface="+mn-cs"/>
                        </a:rPr>
                        <a:t>24</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r>
                        <a:rPr kumimoji="0" lang="da-DK" sz="1400" b="0" i="0" u="none" strike="noStrike" kern="1200" cap="none" spc="0" normalizeH="0" baseline="0" noProof="0" dirty="0">
                          <a:ln>
                            <a:noFill/>
                          </a:ln>
                          <a:solidFill>
                            <a:srgbClr val="003087"/>
                          </a:solidFill>
                          <a:effectLst/>
                          <a:uLnTx/>
                          <a:uFillTx/>
                          <a:latin typeface="Arial"/>
                          <a:ea typeface="+mn-ea"/>
                          <a:cs typeface="+mn-cs"/>
                        </a:rPr>
                        <a:t>24</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extLst>
                  <a:ext uri="{0D108BD9-81ED-4DB2-BD59-A6C34878D82A}">
                    <a16:rowId xmlns:a16="http://schemas.microsoft.com/office/drawing/2014/main" val="3494119092"/>
                  </a:ext>
                </a:extLst>
              </a:tr>
              <a:tr h="370800">
                <a:tc>
                  <a:txBody>
                    <a:bodyPr/>
                    <a:lstStyle/>
                    <a:p>
                      <a:r>
                        <a:rPr lang="da-DK" sz="1400" b="0" dirty="0">
                          <a:solidFill>
                            <a:schemeClr val="accent1"/>
                          </a:solidFill>
                          <a:latin typeface="+mn-lt"/>
                        </a:rPr>
                        <a:t>Område 10</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087"/>
                          </a:solidFill>
                          <a:effectLst/>
                          <a:uLnTx/>
                          <a:uFillTx/>
                          <a:latin typeface="Arial"/>
                          <a:ea typeface="+mn-ea"/>
                          <a:cs typeface="+mn-cs"/>
                        </a:rPr>
                        <a:t>12</a:t>
                      </a:r>
                      <a:endParaRPr kumimoji="0" lang="da-DK" sz="1400" b="0" i="0" u="none" strike="noStrike" kern="1200" cap="none" spc="0" normalizeH="0" baseline="0" noProof="0" dirty="0">
                        <a:ln>
                          <a:noFill/>
                        </a:ln>
                        <a:solidFill>
                          <a:srgbClr val="003087"/>
                        </a:solidFill>
                        <a:effectLst/>
                        <a:uLnTx/>
                        <a:uFillTx/>
                        <a:latin typeface="Arial"/>
                        <a:ea typeface="RA Harald Medium" panose="02000503000000020004" pitchFamily="2" charset="0"/>
                        <a:cs typeface="RA Harald Medium" panose="02000503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087"/>
                          </a:solidFill>
                          <a:effectLst/>
                          <a:uLnTx/>
                          <a:uFillTx/>
                          <a:latin typeface="Arial"/>
                          <a:ea typeface="+mn-ea"/>
                          <a:cs typeface="+mn-cs"/>
                        </a:rPr>
                        <a:t>12</a:t>
                      </a:r>
                      <a:endParaRPr kumimoji="0" lang="da-DK" sz="1400" b="0" i="0" u="none" strike="noStrike" kern="1200" cap="none" spc="0" normalizeH="0" baseline="0" noProof="0" dirty="0">
                        <a:ln>
                          <a:noFill/>
                        </a:ln>
                        <a:solidFill>
                          <a:srgbClr val="003087"/>
                        </a:solidFill>
                        <a:effectLst/>
                        <a:uLnTx/>
                        <a:uFillTx/>
                        <a:latin typeface="Arial"/>
                        <a:ea typeface="RA Harald Medium" panose="02000503000000020004" pitchFamily="2" charset="0"/>
                        <a:cs typeface="RA Harald Medium" panose="02000503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087"/>
                          </a:solidFill>
                          <a:effectLst/>
                          <a:uLnTx/>
                          <a:uFillTx/>
                          <a:latin typeface="Arial"/>
                          <a:ea typeface="+mn-ea"/>
                          <a:cs typeface="+mn-cs"/>
                        </a:rPr>
                        <a:t>56</a:t>
                      </a:r>
                      <a:endParaRPr kumimoji="0" lang="da-DK" sz="1400" b="0" i="0" u="none" strike="noStrike" kern="1200" cap="none" spc="0" normalizeH="0" baseline="0" noProof="0" dirty="0">
                        <a:ln>
                          <a:noFill/>
                        </a:ln>
                        <a:solidFill>
                          <a:srgbClr val="003087"/>
                        </a:solidFill>
                        <a:effectLst/>
                        <a:uLnTx/>
                        <a:uFillTx/>
                        <a:latin typeface="Arial"/>
                        <a:ea typeface="RA Harald Medium" panose="02000503000000020004" pitchFamily="2" charset="0"/>
                        <a:cs typeface="RA Harald Medium" panose="02000503000000020004" pitchFamily="2" charset="0"/>
                      </a:endParaRPr>
                    </a:p>
                  </a:txBody>
                  <a:tcPr/>
                </a:tc>
                <a:tc>
                  <a:txBody>
                    <a:bodyPr/>
                    <a:lstStyle/>
                    <a:p>
                      <a:r>
                        <a:rPr kumimoji="0" lang="da-DK" sz="1400" b="0" i="0" u="none" strike="noStrike" kern="1200" cap="none" spc="0" normalizeH="0" baseline="0" noProof="0" dirty="0">
                          <a:ln>
                            <a:noFill/>
                          </a:ln>
                          <a:solidFill>
                            <a:srgbClr val="003087"/>
                          </a:solidFill>
                          <a:effectLst/>
                          <a:uLnTx/>
                          <a:uFillTx/>
                          <a:latin typeface="Arial"/>
                          <a:ea typeface="+mn-ea"/>
                          <a:cs typeface="+mn-cs"/>
                        </a:rPr>
                        <a:t>24</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r>
                        <a:rPr kumimoji="0" lang="da-DK" sz="1400" b="0" i="0" u="none" strike="noStrike" kern="1200" cap="none" spc="0" normalizeH="0" baseline="0" noProof="0" dirty="0">
                          <a:ln>
                            <a:noFill/>
                          </a:ln>
                          <a:solidFill>
                            <a:srgbClr val="003087"/>
                          </a:solidFill>
                          <a:effectLst/>
                          <a:uLnTx/>
                          <a:uFillTx/>
                          <a:latin typeface="Arial"/>
                          <a:ea typeface="+mn-ea"/>
                          <a:cs typeface="+mn-cs"/>
                        </a:rPr>
                        <a:t>24</a:t>
                      </a:r>
                      <a:endParaRPr lang="da-DK" sz="1400" b="0" i="0" dirty="0">
                        <a:solidFill>
                          <a:schemeClr val="accent1"/>
                        </a:solidFill>
                        <a:latin typeface="+mn-lt"/>
                        <a:ea typeface="RA Harald Medium" panose="02000503000000020004" pitchFamily="2" charset="0"/>
                        <a:cs typeface="RA Harald Medium" panose="02000503000000020004" pitchFamily="2" charset="0"/>
                      </a:endParaRPr>
                    </a:p>
                  </a:txBody>
                  <a:tcPr/>
                </a:tc>
                <a:extLst>
                  <a:ext uri="{0D108BD9-81ED-4DB2-BD59-A6C34878D82A}">
                    <a16:rowId xmlns:a16="http://schemas.microsoft.com/office/drawing/2014/main" val="712535979"/>
                  </a:ext>
                </a:extLst>
              </a:tr>
              <a:tr h="370800">
                <a:tc>
                  <a:txBody>
                    <a:bodyPr/>
                    <a:lstStyle/>
                    <a:p>
                      <a:r>
                        <a:rPr lang="da-DK" sz="1400" b="1" dirty="0">
                          <a:solidFill>
                            <a:schemeClr val="accent1"/>
                          </a:solidFill>
                          <a:latin typeface="+mn-lt"/>
                        </a:rPr>
                        <a:t>Total</a:t>
                      </a:r>
                      <a:endParaRPr lang="da-DK" sz="1400" b="1"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r>
                        <a:rPr lang="da-DK" sz="1400" b="1" dirty="0">
                          <a:solidFill>
                            <a:schemeClr val="accent1"/>
                          </a:solidFill>
                          <a:latin typeface="+mn-lt"/>
                        </a:rPr>
                        <a:t>12</a:t>
                      </a:r>
                      <a:endParaRPr lang="da-DK" sz="1400" b="1"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r>
                        <a:rPr lang="da-DK" sz="1400" b="1" dirty="0">
                          <a:solidFill>
                            <a:schemeClr val="accent1"/>
                          </a:solidFill>
                          <a:latin typeface="+mn-lt"/>
                        </a:rPr>
                        <a:t>12</a:t>
                      </a:r>
                      <a:endParaRPr lang="da-DK" sz="1400" b="1"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r>
                        <a:rPr lang="da-DK" sz="1400" b="1" dirty="0">
                          <a:solidFill>
                            <a:schemeClr val="accent1"/>
                          </a:solidFill>
                          <a:latin typeface="+mn-lt"/>
                        </a:rPr>
                        <a:t>56</a:t>
                      </a:r>
                      <a:endParaRPr lang="da-DK" sz="1400" b="1"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r>
                        <a:rPr kumimoji="0" lang="da-DK" sz="1400" b="0" i="0" u="none" strike="noStrike" kern="1200" cap="none" spc="0" normalizeH="0" baseline="0" noProof="0" dirty="0">
                          <a:ln>
                            <a:noFill/>
                          </a:ln>
                          <a:solidFill>
                            <a:srgbClr val="003087"/>
                          </a:solidFill>
                          <a:effectLst/>
                          <a:uLnTx/>
                          <a:uFillTx/>
                          <a:latin typeface="Arial"/>
                          <a:ea typeface="+mn-ea"/>
                          <a:cs typeface="+mn-cs"/>
                        </a:rPr>
                        <a:t>24</a:t>
                      </a:r>
                      <a:endParaRPr lang="da-DK" sz="1400" b="1" i="0" dirty="0">
                        <a:solidFill>
                          <a:schemeClr val="accent1"/>
                        </a:solidFill>
                        <a:latin typeface="+mn-lt"/>
                        <a:ea typeface="RA Harald Medium" panose="02000503000000020004" pitchFamily="2" charset="0"/>
                        <a:cs typeface="RA Harald Medium" panose="02000503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087"/>
                          </a:solidFill>
                          <a:effectLst/>
                          <a:uLnTx/>
                          <a:uFillTx/>
                          <a:latin typeface="Arial"/>
                          <a:ea typeface="+mn-ea"/>
                          <a:cs typeface="+mn-cs"/>
                        </a:rPr>
                        <a:t>24</a:t>
                      </a:r>
                      <a:endParaRPr lang="da-DK" sz="1400" b="1" i="0" kern="1200" dirty="0">
                        <a:solidFill>
                          <a:schemeClr val="accent1"/>
                        </a:solidFill>
                        <a:latin typeface="+mn-lt"/>
                        <a:ea typeface="RA Harald Medium" panose="02000503000000020004" pitchFamily="2" charset="0"/>
                        <a:cs typeface="RA Harald Medium" panose="02000503000000020004" pitchFamily="2" charset="0"/>
                      </a:endParaRPr>
                    </a:p>
                  </a:txBody>
                  <a:tcPr/>
                </a:tc>
                <a:extLst>
                  <a:ext uri="{0D108BD9-81ED-4DB2-BD59-A6C34878D82A}">
                    <a16:rowId xmlns:a16="http://schemas.microsoft.com/office/drawing/2014/main" val="581230236"/>
                  </a:ext>
                </a:extLst>
              </a:tr>
            </a:tbl>
          </a:graphicData>
        </a:graphic>
      </p:graphicFrame>
      <p:sp>
        <p:nvSpPr>
          <p:cNvPr id="4" name="Pladsholder til slidenummer 3">
            <a:extLst>
              <a:ext uri="{FF2B5EF4-FFF2-40B4-BE49-F238E27FC236}">
                <a16:creationId xmlns:a16="http://schemas.microsoft.com/office/drawing/2014/main" id="{9F0FB58C-62B5-0F75-4A9D-C37A1A29E1E8}"/>
              </a:ext>
            </a:extLst>
          </p:cNvPr>
          <p:cNvSpPr>
            <a:spLocks noGrp="1"/>
          </p:cNvSpPr>
          <p:nvPr>
            <p:ph type="sldNum" sz="quarter" idx="12"/>
          </p:nvPr>
        </p:nvSpPr>
        <p:spPr/>
        <p:txBody>
          <a:bodyPr/>
          <a:lstStyle/>
          <a:p>
            <a:fld id="{24C8C45C-947F-4981-8B3F-4F32E973C901}" type="slidenum">
              <a:rPr lang="da-DK" smtClean="0"/>
              <a:pPr/>
              <a:t>62</a:t>
            </a:fld>
            <a:endParaRPr lang="da-DK" dirty="0"/>
          </a:p>
        </p:txBody>
      </p:sp>
    </p:spTree>
    <p:extLst>
      <p:ext uri="{BB962C8B-B14F-4D97-AF65-F5344CB8AC3E}">
        <p14:creationId xmlns:p14="http://schemas.microsoft.com/office/powerpoint/2010/main" val="3118129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733BB-9A86-119F-311B-F32D73860CFE}"/>
              </a:ext>
            </a:extLst>
          </p:cNvPr>
          <p:cNvSpPr>
            <a:spLocks noGrp="1"/>
          </p:cNvSpPr>
          <p:nvPr>
            <p:ph type="title"/>
          </p:nvPr>
        </p:nvSpPr>
        <p:spPr/>
        <p:txBody>
          <a:bodyPr/>
          <a:lstStyle/>
          <a:p>
            <a:r>
              <a:rPr lang="da-DK" dirty="0"/>
              <a:t>Søjlediagram </a:t>
            </a:r>
            <a:r>
              <a:rPr lang="da-DK" b="0" dirty="0"/>
              <a:t>– diagram fra PowerPoint</a:t>
            </a:r>
            <a:endParaRPr lang="da-DK" dirty="0"/>
          </a:p>
        </p:txBody>
      </p:sp>
      <p:sp>
        <p:nvSpPr>
          <p:cNvPr id="3" name="Content Placeholder 2">
            <a:extLst>
              <a:ext uri="{FF2B5EF4-FFF2-40B4-BE49-F238E27FC236}">
                <a16:creationId xmlns:a16="http://schemas.microsoft.com/office/drawing/2014/main" id="{83649D72-9B54-1330-3F74-579064E02489}"/>
              </a:ext>
            </a:extLst>
          </p:cNvPr>
          <p:cNvSpPr>
            <a:spLocks noGrp="1"/>
          </p:cNvSpPr>
          <p:nvPr>
            <p:ph idx="1"/>
          </p:nvPr>
        </p:nvSpPr>
        <p:spPr/>
        <p:txBody>
          <a:bodyPr/>
          <a:lstStyle/>
          <a:p>
            <a:endParaRPr lang="da-DK" dirty="0"/>
          </a:p>
        </p:txBody>
      </p:sp>
      <p:graphicFrame>
        <p:nvGraphicFramePr>
          <p:cNvPr id="10" name="Content Placeholder 9">
            <a:extLst>
              <a:ext uri="{FF2B5EF4-FFF2-40B4-BE49-F238E27FC236}">
                <a16:creationId xmlns:a16="http://schemas.microsoft.com/office/drawing/2014/main" id="{F3943241-9992-A687-59CA-A01EAF95731E}"/>
              </a:ext>
            </a:extLst>
          </p:cNvPr>
          <p:cNvGraphicFramePr>
            <a:graphicFrameLocks noGrp="1"/>
          </p:cNvGraphicFramePr>
          <p:nvPr>
            <p:ph sz="half" idx="2"/>
            <p:extLst>
              <p:ext uri="{D42A27DB-BD31-4B8C-83A1-F6EECF244321}">
                <p14:modId xmlns:p14="http://schemas.microsoft.com/office/powerpoint/2010/main" val="2516102270"/>
              </p:ext>
            </p:extLst>
          </p:nvPr>
        </p:nvGraphicFramePr>
        <p:xfrm>
          <a:off x="6502400" y="2032000"/>
          <a:ext cx="4876800" cy="3606800"/>
        </p:xfrm>
        <a:graphic>
          <a:graphicData uri="http://schemas.openxmlformats.org/drawingml/2006/chart">
            <c:chart xmlns:c="http://schemas.openxmlformats.org/drawingml/2006/chart" xmlns:r="http://schemas.openxmlformats.org/officeDocument/2006/relationships" r:id="rId2"/>
          </a:graphicData>
        </a:graphic>
      </p:graphicFrame>
      <p:sp>
        <p:nvSpPr>
          <p:cNvPr id="4" name="Pladsholder til slidenummer 3">
            <a:extLst>
              <a:ext uri="{FF2B5EF4-FFF2-40B4-BE49-F238E27FC236}">
                <a16:creationId xmlns:a16="http://schemas.microsoft.com/office/drawing/2014/main" id="{1819060B-8BD3-36B0-4938-89B4526E5E5F}"/>
              </a:ext>
            </a:extLst>
          </p:cNvPr>
          <p:cNvSpPr>
            <a:spLocks noGrp="1"/>
          </p:cNvSpPr>
          <p:nvPr>
            <p:ph type="sldNum" sz="quarter" idx="12"/>
          </p:nvPr>
        </p:nvSpPr>
        <p:spPr/>
        <p:txBody>
          <a:bodyPr/>
          <a:lstStyle/>
          <a:p>
            <a:fld id="{24C8C45C-947F-4981-8B3F-4F32E973C901}" type="slidenum">
              <a:rPr lang="da-DK" smtClean="0"/>
              <a:pPr/>
              <a:t>63</a:t>
            </a:fld>
            <a:endParaRPr lang="da-DK" dirty="0"/>
          </a:p>
        </p:txBody>
      </p:sp>
    </p:spTree>
    <p:extLst>
      <p:ext uri="{BB962C8B-B14F-4D97-AF65-F5344CB8AC3E}">
        <p14:creationId xmlns:p14="http://schemas.microsoft.com/office/powerpoint/2010/main" val="715986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 name="Kombinationstegning: figur 71">
            <a:extLst>
              <a:ext uri="{FF2B5EF4-FFF2-40B4-BE49-F238E27FC236}">
                <a16:creationId xmlns:a16="http://schemas.microsoft.com/office/drawing/2014/main" id="{A5F0AC7D-6966-E752-E88F-2FAFB195E224}"/>
              </a:ext>
            </a:extLst>
          </p:cNvPr>
          <p:cNvSpPr/>
          <p:nvPr/>
        </p:nvSpPr>
        <p:spPr>
          <a:xfrm>
            <a:off x="10037441" y="2146769"/>
            <a:ext cx="344233" cy="736352"/>
          </a:xfrm>
          <a:custGeom>
            <a:avLst/>
            <a:gdLst>
              <a:gd name="connsiteX0" fmla="*/ 120267 w 344233"/>
              <a:gd name="connsiteY0" fmla="*/ 189323 h 736352"/>
              <a:gd name="connsiteX1" fmla="*/ 225347 w 344233"/>
              <a:gd name="connsiteY1" fmla="*/ 189323 h 736352"/>
              <a:gd name="connsiteX2" fmla="*/ 259591 w 344233"/>
              <a:gd name="connsiteY2" fmla="*/ 202191 h 736352"/>
              <a:gd name="connsiteX3" fmla="*/ 276890 w 344233"/>
              <a:gd name="connsiteY3" fmla="*/ 234423 h 736352"/>
              <a:gd name="connsiteX4" fmla="*/ 341012 w 344233"/>
              <a:gd name="connsiteY4" fmla="*/ 420346 h 736352"/>
              <a:gd name="connsiteX5" fmla="*/ 344233 w 344233"/>
              <a:gd name="connsiteY5" fmla="*/ 435225 h 736352"/>
              <a:gd name="connsiteX6" fmla="*/ 335988 w 344233"/>
              <a:gd name="connsiteY6" fmla="*/ 458164 h 736352"/>
              <a:gd name="connsiteX7" fmla="*/ 315070 w 344233"/>
              <a:gd name="connsiteY7" fmla="*/ 470677 h 736352"/>
              <a:gd name="connsiteX8" fmla="*/ 290960 w 344233"/>
              <a:gd name="connsiteY8" fmla="*/ 467090 h 736352"/>
              <a:gd name="connsiteX9" fmla="*/ 274589 w 344233"/>
              <a:gd name="connsiteY9" fmla="*/ 449032 h 736352"/>
              <a:gd name="connsiteX10" fmla="*/ 257408 w 344233"/>
              <a:gd name="connsiteY10" fmla="*/ 413289 h 736352"/>
              <a:gd name="connsiteX11" fmla="*/ 257408 w 344233"/>
              <a:gd name="connsiteY11" fmla="*/ 700149 h 736352"/>
              <a:gd name="connsiteX12" fmla="*/ 246803 w 344233"/>
              <a:gd name="connsiteY12" fmla="*/ 725749 h 736352"/>
              <a:gd name="connsiteX13" fmla="*/ 221205 w 344233"/>
              <a:gd name="connsiteY13" fmla="*/ 736352 h 736352"/>
              <a:gd name="connsiteX14" fmla="*/ 195606 w 344233"/>
              <a:gd name="connsiteY14" fmla="*/ 725749 h 736352"/>
              <a:gd name="connsiteX15" fmla="*/ 185003 w 344233"/>
              <a:gd name="connsiteY15" fmla="*/ 700149 h 736352"/>
              <a:gd name="connsiteX16" fmla="*/ 185003 w 344233"/>
              <a:gd name="connsiteY16" fmla="*/ 471428 h 736352"/>
              <a:gd name="connsiteX17" fmla="*/ 159078 w 344233"/>
              <a:gd name="connsiteY17" fmla="*/ 471428 h 736352"/>
              <a:gd name="connsiteX18" fmla="*/ 159078 w 344233"/>
              <a:gd name="connsiteY18" fmla="*/ 700149 h 736352"/>
              <a:gd name="connsiteX19" fmla="*/ 148473 w 344233"/>
              <a:gd name="connsiteY19" fmla="*/ 725749 h 736352"/>
              <a:gd name="connsiteX20" fmla="*/ 122875 w 344233"/>
              <a:gd name="connsiteY20" fmla="*/ 736352 h 736352"/>
              <a:gd name="connsiteX21" fmla="*/ 97276 w 344233"/>
              <a:gd name="connsiteY21" fmla="*/ 725749 h 736352"/>
              <a:gd name="connsiteX22" fmla="*/ 86673 w 344233"/>
              <a:gd name="connsiteY22" fmla="*/ 700149 h 736352"/>
              <a:gd name="connsiteX23" fmla="*/ 86673 w 344233"/>
              <a:gd name="connsiteY23" fmla="*/ 414210 h 736352"/>
              <a:gd name="connsiteX24" fmla="*/ 69798 w 344233"/>
              <a:gd name="connsiteY24" fmla="*/ 449492 h 736352"/>
              <a:gd name="connsiteX25" fmla="*/ 53345 w 344233"/>
              <a:gd name="connsiteY25" fmla="*/ 467377 h 736352"/>
              <a:gd name="connsiteX26" fmla="*/ 29299 w 344233"/>
              <a:gd name="connsiteY26" fmla="*/ 470900 h 736352"/>
              <a:gd name="connsiteX27" fmla="*/ 8406 w 344233"/>
              <a:gd name="connsiteY27" fmla="*/ 458489 h 736352"/>
              <a:gd name="connsiteX28" fmla="*/ 1 w 344233"/>
              <a:gd name="connsiteY28" fmla="*/ 435686 h 736352"/>
              <a:gd name="connsiteX29" fmla="*/ 3222 w 344233"/>
              <a:gd name="connsiteY29" fmla="*/ 420346 h 736352"/>
              <a:gd name="connsiteX30" fmla="*/ 70872 w 344233"/>
              <a:gd name="connsiteY30" fmla="*/ 224912 h 736352"/>
              <a:gd name="connsiteX31" fmla="*/ 89796 w 344233"/>
              <a:gd name="connsiteY31" fmla="*/ 199106 h 736352"/>
              <a:gd name="connsiteX32" fmla="*/ 120267 w 344233"/>
              <a:gd name="connsiteY32" fmla="*/ 189323 h 736352"/>
              <a:gd name="connsiteX33" fmla="*/ 180713 w 344233"/>
              <a:gd name="connsiteY33" fmla="*/ 458 h 736352"/>
              <a:gd name="connsiteX34" fmla="*/ 253146 w 344233"/>
              <a:gd name="connsiteY34" fmla="*/ 90033 h 736352"/>
              <a:gd name="connsiteX35" fmla="*/ 163572 w 344233"/>
              <a:gd name="connsiteY35" fmla="*/ 162466 h 736352"/>
              <a:gd name="connsiteX36" fmla="*/ 91139 w 344233"/>
              <a:gd name="connsiteY36" fmla="*/ 72890 h 736352"/>
              <a:gd name="connsiteX37" fmla="*/ 180713 w 344233"/>
              <a:gd name="connsiteY37" fmla="*/ 458 h 73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4233" h="736352">
                <a:moveTo>
                  <a:pt x="120267" y="189323"/>
                </a:moveTo>
                <a:lnTo>
                  <a:pt x="225347" y="189323"/>
                </a:lnTo>
                <a:cubicBezTo>
                  <a:pt x="237943" y="189323"/>
                  <a:pt x="250111" y="193896"/>
                  <a:pt x="259591" y="202191"/>
                </a:cubicBezTo>
                <a:cubicBezTo>
                  <a:pt x="269071" y="210485"/>
                  <a:pt x="275218" y="221939"/>
                  <a:pt x="276890" y="234423"/>
                </a:cubicBezTo>
                <a:lnTo>
                  <a:pt x="341012" y="420346"/>
                </a:lnTo>
                <a:cubicBezTo>
                  <a:pt x="343106" y="425029"/>
                  <a:pt x="344203" y="430096"/>
                  <a:pt x="344233" y="435225"/>
                </a:cubicBezTo>
                <a:cubicBezTo>
                  <a:pt x="344218" y="443595"/>
                  <a:pt x="341305" y="451701"/>
                  <a:pt x="335988" y="458164"/>
                </a:cubicBezTo>
                <a:cubicBezTo>
                  <a:pt x="330671" y="464628"/>
                  <a:pt x="323279" y="469049"/>
                  <a:pt x="315070" y="470677"/>
                </a:cubicBezTo>
                <a:cubicBezTo>
                  <a:pt x="306860" y="472304"/>
                  <a:pt x="298340" y="471037"/>
                  <a:pt x="290960" y="467090"/>
                </a:cubicBezTo>
                <a:cubicBezTo>
                  <a:pt x="283580" y="463144"/>
                  <a:pt x="277794" y="456763"/>
                  <a:pt x="274589" y="449032"/>
                </a:cubicBezTo>
                <a:lnTo>
                  <a:pt x="257408" y="413289"/>
                </a:lnTo>
                <a:lnTo>
                  <a:pt x="257408" y="700149"/>
                </a:lnTo>
                <a:cubicBezTo>
                  <a:pt x="257408" y="709751"/>
                  <a:pt x="253593" y="718960"/>
                  <a:pt x="246803" y="725749"/>
                </a:cubicBezTo>
                <a:cubicBezTo>
                  <a:pt x="240014" y="732539"/>
                  <a:pt x="230807" y="736352"/>
                  <a:pt x="221205" y="736352"/>
                </a:cubicBezTo>
                <a:cubicBezTo>
                  <a:pt x="211603" y="736352"/>
                  <a:pt x="202395" y="732539"/>
                  <a:pt x="195606" y="725749"/>
                </a:cubicBezTo>
                <a:cubicBezTo>
                  <a:pt x="188816" y="718960"/>
                  <a:pt x="185003" y="709751"/>
                  <a:pt x="185003" y="700149"/>
                </a:cubicBezTo>
                <a:lnTo>
                  <a:pt x="185003" y="471428"/>
                </a:lnTo>
                <a:lnTo>
                  <a:pt x="159078" y="471428"/>
                </a:lnTo>
                <a:lnTo>
                  <a:pt x="159078" y="700149"/>
                </a:lnTo>
                <a:cubicBezTo>
                  <a:pt x="159078" y="709751"/>
                  <a:pt x="155263" y="718960"/>
                  <a:pt x="148473" y="725749"/>
                </a:cubicBezTo>
                <a:cubicBezTo>
                  <a:pt x="141684" y="732539"/>
                  <a:pt x="132477" y="736352"/>
                  <a:pt x="122875" y="736352"/>
                </a:cubicBezTo>
                <a:cubicBezTo>
                  <a:pt x="113272" y="736352"/>
                  <a:pt x="104065" y="732539"/>
                  <a:pt x="97276" y="725749"/>
                </a:cubicBezTo>
                <a:cubicBezTo>
                  <a:pt x="90486" y="718960"/>
                  <a:pt x="86673" y="709751"/>
                  <a:pt x="86673" y="700149"/>
                </a:cubicBezTo>
                <a:lnTo>
                  <a:pt x="86673" y="414210"/>
                </a:lnTo>
                <a:lnTo>
                  <a:pt x="69798" y="449492"/>
                </a:lnTo>
                <a:cubicBezTo>
                  <a:pt x="66528" y="457165"/>
                  <a:pt x="60719" y="463479"/>
                  <a:pt x="53345" y="467377"/>
                </a:cubicBezTo>
                <a:cubicBezTo>
                  <a:pt x="45971" y="471275"/>
                  <a:pt x="37481" y="472519"/>
                  <a:pt x="29299" y="470900"/>
                </a:cubicBezTo>
                <a:cubicBezTo>
                  <a:pt x="21116" y="469282"/>
                  <a:pt x="13739" y="464899"/>
                  <a:pt x="8406" y="458489"/>
                </a:cubicBezTo>
                <a:cubicBezTo>
                  <a:pt x="3072" y="452077"/>
                  <a:pt x="104" y="444026"/>
                  <a:pt x="1" y="435686"/>
                </a:cubicBezTo>
                <a:cubicBezTo>
                  <a:pt x="-34" y="430401"/>
                  <a:pt x="1064" y="425170"/>
                  <a:pt x="3222" y="420346"/>
                </a:cubicBezTo>
                <a:lnTo>
                  <a:pt x="70872" y="224912"/>
                </a:lnTo>
                <a:cubicBezTo>
                  <a:pt x="74301" y="214530"/>
                  <a:pt x="80925" y="205498"/>
                  <a:pt x="89796" y="199106"/>
                </a:cubicBezTo>
                <a:cubicBezTo>
                  <a:pt x="98667" y="192713"/>
                  <a:pt x="109333" y="189290"/>
                  <a:pt x="120267" y="189323"/>
                </a:cubicBezTo>
                <a:close/>
                <a:moveTo>
                  <a:pt x="180713" y="458"/>
                </a:moveTo>
                <a:cubicBezTo>
                  <a:pt x="225451" y="5191"/>
                  <a:pt x="257880" y="45295"/>
                  <a:pt x="253146" y="90033"/>
                </a:cubicBezTo>
                <a:cubicBezTo>
                  <a:pt x="248414" y="134769"/>
                  <a:pt x="208308" y="167200"/>
                  <a:pt x="163572" y="162466"/>
                </a:cubicBezTo>
                <a:cubicBezTo>
                  <a:pt x="118834" y="157732"/>
                  <a:pt x="86405" y="117628"/>
                  <a:pt x="91139" y="72890"/>
                </a:cubicBezTo>
                <a:cubicBezTo>
                  <a:pt x="95873" y="28153"/>
                  <a:pt x="135977" y="-4276"/>
                  <a:pt x="180713" y="458"/>
                </a:cubicBezTo>
                <a:close/>
              </a:path>
            </a:pathLst>
          </a:custGeom>
          <a:solidFill>
            <a:schemeClr val="accent1"/>
          </a:solidFill>
          <a:ln w="15329" cap="flat">
            <a:noFill/>
            <a:prstDash val="solid"/>
            <a:miter/>
          </a:ln>
        </p:spPr>
        <p:txBody>
          <a:bodyPr rtlCol="0" anchor="ctr"/>
          <a:lstStyle/>
          <a:p>
            <a:endParaRPr lang="da-DK" dirty="0">
              <a:solidFill>
                <a:schemeClr val="accent1"/>
              </a:solidFill>
            </a:endParaRPr>
          </a:p>
        </p:txBody>
      </p:sp>
      <p:sp>
        <p:nvSpPr>
          <p:cNvPr id="65" name="Title 64">
            <a:extLst>
              <a:ext uri="{FF2B5EF4-FFF2-40B4-BE49-F238E27FC236}">
                <a16:creationId xmlns:a16="http://schemas.microsoft.com/office/drawing/2014/main" id="{36C73388-5D29-DB9A-BD5C-11ADD272C34C}"/>
              </a:ext>
            </a:extLst>
          </p:cNvPr>
          <p:cNvSpPr>
            <a:spLocks noGrp="1"/>
          </p:cNvSpPr>
          <p:nvPr>
            <p:ph type="title"/>
          </p:nvPr>
        </p:nvSpPr>
        <p:spPr/>
        <p:txBody>
          <a:bodyPr/>
          <a:lstStyle/>
          <a:p>
            <a:r>
              <a:rPr lang="da-DK" dirty="0"/>
              <a:t>9 ud af 10 er positivt</a:t>
            </a:r>
          </a:p>
        </p:txBody>
      </p:sp>
      <p:sp>
        <p:nvSpPr>
          <p:cNvPr id="66" name="Content Placeholder 65">
            <a:extLst>
              <a:ext uri="{FF2B5EF4-FFF2-40B4-BE49-F238E27FC236}">
                <a16:creationId xmlns:a16="http://schemas.microsoft.com/office/drawing/2014/main" id="{EB889671-7479-6935-A519-DE165F8EFF87}"/>
              </a:ext>
            </a:extLst>
          </p:cNvPr>
          <p:cNvSpPr>
            <a:spLocks noGrp="1"/>
          </p:cNvSpPr>
          <p:nvPr>
            <p:ph idx="1"/>
          </p:nvPr>
        </p:nvSpPr>
        <p:spPr/>
        <p:txBody>
          <a:bodyPr/>
          <a:lstStyle/>
          <a:p>
            <a:pPr marL="0" indent="0">
              <a:buNone/>
            </a:pPr>
            <a:r>
              <a:rPr lang="da-DK" dirty="0"/>
              <a:t>Skift farve på et eller flere ikoner: Markér ikonet. Klik Udfyldningsfarve til figur og vælg ny farve under temafarver. </a:t>
            </a:r>
          </a:p>
          <a:p>
            <a:pPr marL="0" indent="0">
              <a:buNone/>
            </a:pPr>
            <a:r>
              <a:rPr lang="da-DK" dirty="0"/>
              <a:t>Tilføj beskrivende eller relevant information her om statistikken eller de vigtigste tal.</a:t>
            </a:r>
          </a:p>
        </p:txBody>
      </p:sp>
      <p:sp>
        <p:nvSpPr>
          <p:cNvPr id="67" name="Kombinationstegning: figur 66">
            <a:extLst>
              <a:ext uri="{FF2B5EF4-FFF2-40B4-BE49-F238E27FC236}">
                <a16:creationId xmlns:a16="http://schemas.microsoft.com/office/drawing/2014/main" id="{64670B7F-BEAF-247F-1B6E-6C2D0158214C}"/>
              </a:ext>
            </a:extLst>
          </p:cNvPr>
          <p:cNvSpPr/>
          <p:nvPr/>
        </p:nvSpPr>
        <p:spPr>
          <a:xfrm>
            <a:off x="7627616" y="2146769"/>
            <a:ext cx="344233" cy="736352"/>
          </a:xfrm>
          <a:custGeom>
            <a:avLst/>
            <a:gdLst>
              <a:gd name="connsiteX0" fmla="*/ 120267 w 344233"/>
              <a:gd name="connsiteY0" fmla="*/ 189323 h 736352"/>
              <a:gd name="connsiteX1" fmla="*/ 225347 w 344233"/>
              <a:gd name="connsiteY1" fmla="*/ 189323 h 736352"/>
              <a:gd name="connsiteX2" fmla="*/ 259591 w 344233"/>
              <a:gd name="connsiteY2" fmla="*/ 202191 h 736352"/>
              <a:gd name="connsiteX3" fmla="*/ 276890 w 344233"/>
              <a:gd name="connsiteY3" fmla="*/ 234423 h 736352"/>
              <a:gd name="connsiteX4" fmla="*/ 341012 w 344233"/>
              <a:gd name="connsiteY4" fmla="*/ 420346 h 736352"/>
              <a:gd name="connsiteX5" fmla="*/ 344233 w 344233"/>
              <a:gd name="connsiteY5" fmla="*/ 435225 h 736352"/>
              <a:gd name="connsiteX6" fmla="*/ 335988 w 344233"/>
              <a:gd name="connsiteY6" fmla="*/ 458164 h 736352"/>
              <a:gd name="connsiteX7" fmla="*/ 315070 w 344233"/>
              <a:gd name="connsiteY7" fmla="*/ 470677 h 736352"/>
              <a:gd name="connsiteX8" fmla="*/ 290960 w 344233"/>
              <a:gd name="connsiteY8" fmla="*/ 467090 h 736352"/>
              <a:gd name="connsiteX9" fmla="*/ 274589 w 344233"/>
              <a:gd name="connsiteY9" fmla="*/ 449032 h 736352"/>
              <a:gd name="connsiteX10" fmla="*/ 257408 w 344233"/>
              <a:gd name="connsiteY10" fmla="*/ 413289 h 736352"/>
              <a:gd name="connsiteX11" fmla="*/ 257408 w 344233"/>
              <a:gd name="connsiteY11" fmla="*/ 700149 h 736352"/>
              <a:gd name="connsiteX12" fmla="*/ 246803 w 344233"/>
              <a:gd name="connsiteY12" fmla="*/ 725749 h 736352"/>
              <a:gd name="connsiteX13" fmla="*/ 221205 w 344233"/>
              <a:gd name="connsiteY13" fmla="*/ 736352 h 736352"/>
              <a:gd name="connsiteX14" fmla="*/ 195606 w 344233"/>
              <a:gd name="connsiteY14" fmla="*/ 725749 h 736352"/>
              <a:gd name="connsiteX15" fmla="*/ 185003 w 344233"/>
              <a:gd name="connsiteY15" fmla="*/ 700149 h 736352"/>
              <a:gd name="connsiteX16" fmla="*/ 185003 w 344233"/>
              <a:gd name="connsiteY16" fmla="*/ 471428 h 736352"/>
              <a:gd name="connsiteX17" fmla="*/ 159078 w 344233"/>
              <a:gd name="connsiteY17" fmla="*/ 471428 h 736352"/>
              <a:gd name="connsiteX18" fmla="*/ 159078 w 344233"/>
              <a:gd name="connsiteY18" fmla="*/ 700149 h 736352"/>
              <a:gd name="connsiteX19" fmla="*/ 148473 w 344233"/>
              <a:gd name="connsiteY19" fmla="*/ 725749 h 736352"/>
              <a:gd name="connsiteX20" fmla="*/ 122875 w 344233"/>
              <a:gd name="connsiteY20" fmla="*/ 736352 h 736352"/>
              <a:gd name="connsiteX21" fmla="*/ 97276 w 344233"/>
              <a:gd name="connsiteY21" fmla="*/ 725749 h 736352"/>
              <a:gd name="connsiteX22" fmla="*/ 86673 w 344233"/>
              <a:gd name="connsiteY22" fmla="*/ 700149 h 736352"/>
              <a:gd name="connsiteX23" fmla="*/ 86673 w 344233"/>
              <a:gd name="connsiteY23" fmla="*/ 414210 h 736352"/>
              <a:gd name="connsiteX24" fmla="*/ 69798 w 344233"/>
              <a:gd name="connsiteY24" fmla="*/ 449492 h 736352"/>
              <a:gd name="connsiteX25" fmla="*/ 53345 w 344233"/>
              <a:gd name="connsiteY25" fmla="*/ 467377 h 736352"/>
              <a:gd name="connsiteX26" fmla="*/ 29299 w 344233"/>
              <a:gd name="connsiteY26" fmla="*/ 470900 h 736352"/>
              <a:gd name="connsiteX27" fmla="*/ 8406 w 344233"/>
              <a:gd name="connsiteY27" fmla="*/ 458489 h 736352"/>
              <a:gd name="connsiteX28" fmla="*/ 1 w 344233"/>
              <a:gd name="connsiteY28" fmla="*/ 435686 h 736352"/>
              <a:gd name="connsiteX29" fmla="*/ 3222 w 344233"/>
              <a:gd name="connsiteY29" fmla="*/ 420346 h 736352"/>
              <a:gd name="connsiteX30" fmla="*/ 70872 w 344233"/>
              <a:gd name="connsiteY30" fmla="*/ 224912 h 736352"/>
              <a:gd name="connsiteX31" fmla="*/ 89796 w 344233"/>
              <a:gd name="connsiteY31" fmla="*/ 199106 h 736352"/>
              <a:gd name="connsiteX32" fmla="*/ 120267 w 344233"/>
              <a:gd name="connsiteY32" fmla="*/ 189323 h 736352"/>
              <a:gd name="connsiteX33" fmla="*/ 180713 w 344233"/>
              <a:gd name="connsiteY33" fmla="*/ 458 h 736352"/>
              <a:gd name="connsiteX34" fmla="*/ 253146 w 344233"/>
              <a:gd name="connsiteY34" fmla="*/ 90033 h 736352"/>
              <a:gd name="connsiteX35" fmla="*/ 163572 w 344233"/>
              <a:gd name="connsiteY35" fmla="*/ 162466 h 736352"/>
              <a:gd name="connsiteX36" fmla="*/ 91139 w 344233"/>
              <a:gd name="connsiteY36" fmla="*/ 72890 h 736352"/>
              <a:gd name="connsiteX37" fmla="*/ 180713 w 344233"/>
              <a:gd name="connsiteY37" fmla="*/ 458 h 73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4233" h="736352">
                <a:moveTo>
                  <a:pt x="120267" y="189323"/>
                </a:moveTo>
                <a:lnTo>
                  <a:pt x="225347" y="189323"/>
                </a:lnTo>
                <a:cubicBezTo>
                  <a:pt x="237943" y="189323"/>
                  <a:pt x="250111" y="193896"/>
                  <a:pt x="259591" y="202191"/>
                </a:cubicBezTo>
                <a:cubicBezTo>
                  <a:pt x="269071" y="210485"/>
                  <a:pt x="275218" y="221939"/>
                  <a:pt x="276890" y="234423"/>
                </a:cubicBezTo>
                <a:lnTo>
                  <a:pt x="341012" y="420346"/>
                </a:lnTo>
                <a:cubicBezTo>
                  <a:pt x="343106" y="425029"/>
                  <a:pt x="344203" y="430096"/>
                  <a:pt x="344233" y="435225"/>
                </a:cubicBezTo>
                <a:cubicBezTo>
                  <a:pt x="344218" y="443595"/>
                  <a:pt x="341305" y="451701"/>
                  <a:pt x="335988" y="458164"/>
                </a:cubicBezTo>
                <a:cubicBezTo>
                  <a:pt x="330671" y="464628"/>
                  <a:pt x="323279" y="469049"/>
                  <a:pt x="315070" y="470677"/>
                </a:cubicBezTo>
                <a:cubicBezTo>
                  <a:pt x="306860" y="472304"/>
                  <a:pt x="298340" y="471037"/>
                  <a:pt x="290960" y="467090"/>
                </a:cubicBezTo>
                <a:cubicBezTo>
                  <a:pt x="283580" y="463144"/>
                  <a:pt x="277794" y="456763"/>
                  <a:pt x="274589" y="449032"/>
                </a:cubicBezTo>
                <a:lnTo>
                  <a:pt x="257408" y="413289"/>
                </a:lnTo>
                <a:lnTo>
                  <a:pt x="257408" y="700149"/>
                </a:lnTo>
                <a:cubicBezTo>
                  <a:pt x="257408" y="709751"/>
                  <a:pt x="253593" y="718960"/>
                  <a:pt x="246803" y="725749"/>
                </a:cubicBezTo>
                <a:cubicBezTo>
                  <a:pt x="240014" y="732539"/>
                  <a:pt x="230807" y="736352"/>
                  <a:pt x="221205" y="736352"/>
                </a:cubicBezTo>
                <a:cubicBezTo>
                  <a:pt x="211603" y="736352"/>
                  <a:pt x="202395" y="732539"/>
                  <a:pt x="195606" y="725749"/>
                </a:cubicBezTo>
                <a:cubicBezTo>
                  <a:pt x="188816" y="718960"/>
                  <a:pt x="185003" y="709751"/>
                  <a:pt x="185003" y="700149"/>
                </a:cubicBezTo>
                <a:lnTo>
                  <a:pt x="185003" y="471428"/>
                </a:lnTo>
                <a:lnTo>
                  <a:pt x="159078" y="471428"/>
                </a:lnTo>
                <a:lnTo>
                  <a:pt x="159078" y="700149"/>
                </a:lnTo>
                <a:cubicBezTo>
                  <a:pt x="159078" y="709751"/>
                  <a:pt x="155263" y="718960"/>
                  <a:pt x="148473" y="725749"/>
                </a:cubicBezTo>
                <a:cubicBezTo>
                  <a:pt x="141684" y="732539"/>
                  <a:pt x="132477" y="736352"/>
                  <a:pt x="122875" y="736352"/>
                </a:cubicBezTo>
                <a:cubicBezTo>
                  <a:pt x="113272" y="736352"/>
                  <a:pt x="104065" y="732539"/>
                  <a:pt x="97276" y="725749"/>
                </a:cubicBezTo>
                <a:cubicBezTo>
                  <a:pt x="90486" y="718960"/>
                  <a:pt x="86673" y="709751"/>
                  <a:pt x="86673" y="700149"/>
                </a:cubicBezTo>
                <a:lnTo>
                  <a:pt x="86673" y="414210"/>
                </a:lnTo>
                <a:lnTo>
                  <a:pt x="69798" y="449492"/>
                </a:lnTo>
                <a:cubicBezTo>
                  <a:pt x="66528" y="457165"/>
                  <a:pt x="60719" y="463479"/>
                  <a:pt x="53345" y="467377"/>
                </a:cubicBezTo>
                <a:cubicBezTo>
                  <a:pt x="45971" y="471275"/>
                  <a:pt x="37481" y="472519"/>
                  <a:pt x="29299" y="470900"/>
                </a:cubicBezTo>
                <a:cubicBezTo>
                  <a:pt x="21116" y="469282"/>
                  <a:pt x="13739" y="464899"/>
                  <a:pt x="8406" y="458489"/>
                </a:cubicBezTo>
                <a:cubicBezTo>
                  <a:pt x="3072" y="452077"/>
                  <a:pt x="104" y="444026"/>
                  <a:pt x="1" y="435686"/>
                </a:cubicBezTo>
                <a:cubicBezTo>
                  <a:pt x="-34" y="430401"/>
                  <a:pt x="1064" y="425170"/>
                  <a:pt x="3222" y="420346"/>
                </a:cubicBezTo>
                <a:lnTo>
                  <a:pt x="70872" y="224912"/>
                </a:lnTo>
                <a:cubicBezTo>
                  <a:pt x="74301" y="214530"/>
                  <a:pt x="80925" y="205498"/>
                  <a:pt x="89796" y="199106"/>
                </a:cubicBezTo>
                <a:cubicBezTo>
                  <a:pt x="98667" y="192713"/>
                  <a:pt x="109333" y="189290"/>
                  <a:pt x="120267" y="189323"/>
                </a:cubicBezTo>
                <a:close/>
                <a:moveTo>
                  <a:pt x="180713" y="458"/>
                </a:moveTo>
                <a:cubicBezTo>
                  <a:pt x="225451" y="5191"/>
                  <a:pt x="257880" y="45295"/>
                  <a:pt x="253146" y="90033"/>
                </a:cubicBezTo>
                <a:cubicBezTo>
                  <a:pt x="248414" y="134769"/>
                  <a:pt x="208308" y="167200"/>
                  <a:pt x="163572" y="162466"/>
                </a:cubicBezTo>
                <a:cubicBezTo>
                  <a:pt x="118834" y="157732"/>
                  <a:pt x="86405" y="117628"/>
                  <a:pt x="91139" y="72890"/>
                </a:cubicBezTo>
                <a:cubicBezTo>
                  <a:pt x="95873" y="28153"/>
                  <a:pt x="135977" y="-4276"/>
                  <a:pt x="180713" y="458"/>
                </a:cubicBezTo>
                <a:close/>
              </a:path>
            </a:pathLst>
          </a:custGeom>
          <a:solidFill>
            <a:schemeClr val="accent1"/>
          </a:solidFill>
          <a:ln w="15329" cap="flat">
            <a:noFill/>
            <a:prstDash val="solid"/>
            <a:miter/>
          </a:ln>
        </p:spPr>
        <p:txBody>
          <a:bodyPr rtlCol="0" anchor="ctr"/>
          <a:lstStyle/>
          <a:p>
            <a:endParaRPr lang="da-DK" dirty="0"/>
          </a:p>
        </p:txBody>
      </p:sp>
      <p:sp>
        <p:nvSpPr>
          <p:cNvPr id="70" name="Kombinationstegning: figur 69">
            <a:extLst>
              <a:ext uri="{FF2B5EF4-FFF2-40B4-BE49-F238E27FC236}">
                <a16:creationId xmlns:a16="http://schemas.microsoft.com/office/drawing/2014/main" id="{DD2EB3AB-DFBC-A8FE-13BC-E733B3780A3F}"/>
              </a:ext>
            </a:extLst>
          </p:cNvPr>
          <p:cNvSpPr/>
          <p:nvPr/>
        </p:nvSpPr>
        <p:spPr>
          <a:xfrm>
            <a:off x="8430891" y="2146769"/>
            <a:ext cx="344233" cy="736352"/>
          </a:xfrm>
          <a:custGeom>
            <a:avLst/>
            <a:gdLst>
              <a:gd name="connsiteX0" fmla="*/ 120267 w 344233"/>
              <a:gd name="connsiteY0" fmla="*/ 189323 h 736352"/>
              <a:gd name="connsiteX1" fmla="*/ 225347 w 344233"/>
              <a:gd name="connsiteY1" fmla="*/ 189323 h 736352"/>
              <a:gd name="connsiteX2" fmla="*/ 259591 w 344233"/>
              <a:gd name="connsiteY2" fmla="*/ 202191 h 736352"/>
              <a:gd name="connsiteX3" fmla="*/ 276890 w 344233"/>
              <a:gd name="connsiteY3" fmla="*/ 234423 h 736352"/>
              <a:gd name="connsiteX4" fmla="*/ 341012 w 344233"/>
              <a:gd name="connsiteY4" fmla="*/ 420346 h 736352"/>
              <a:gd name="connsiteX5" fmla="*/ 344233 w 344233"/>
              <a:gd name="connsiteY5" fmla="*/ 435225 h 736352"/>
              <a:gd name="connsiteX6" fmla="*/ 335988 w 344233"/>
              <a:gd name="connsiteY6" fmla="*/ 458164 h 736352"/>
              <a:gd name="connsiteX7" fmla="*/ 315070 w 344233"/>
              <a:gd name="connsiteY7" fmla="*/ 470677 h 736352"/>
              <a:gd name="connsiteX8" fmla="*/ 290960 w 344233"/>
              <a:gd name="connsiteY8" fmla="*/ 467090 h 736352"/>
              <a:gd name="connsiteX9" fmla="*/ 274589 w 344233"/>
              <a:gd name="connsiteY9" fmla="*/ 449032 h 736352"/>
              <a:gd name="connsiteX10" fmla="*/ 257408 w 344233"/>
              <a:gd name="connsiteY10" fmla="*/ 413289 h 736352"/>
              <a:gd name="connsiteX11" fmla="*/ 257408 w 344233"/>
              <a:gd name="connsiteY11" fmla="*/ 700149 h 736352"/>
              <a:gd name="connsiteX12" fmla="*/ 246803 w 344233"/>
              <a:gd name="connsiteY12" fmla="*/ 725749 h 736352"/>
              <a:gd name="connsiteX13" fmla="*/ 221205 w 344233"/>
              <a:gd name="connsiteY13" fmla="*/ 736352 h 736352"/>
              <a:gd name="connsiteX14" fmla="*/ 195606 w 344233"/>
              <a:gd name="connsiteY14" fmla="*/ 725749 h 736352"/>
              <a:gd name="connsiteX15" fmla="*/ 185003 w 344233"/>
              <a:gd name="connsiteY15" fmla="*/ 700149 h 736352"/>
              <a:gd name="connsiteX16" fmla="*/ 185003 w 344233"/>
              <a:gd name="connsiteY16" fmla="*/ 471428 h 736352"/>
              <a:gd name="connsiteX17" fmla="*/ 159078 w 344233"/>
              <a:gd name="connsiteY17" fmla="*/ 471428 h 736352"/>
              <a:gd name="connsiteX18" fmla="*/ 159078 w 344233"/>
              <a:gd name="connsiteY18" fmla="*/ 700149 h 736352"/>
              <a:gd name="connsiteX19" fmla="*/ 148473 w 344233"/>
              <a:gd name="connsiteY19" fmla="*/ 725749 h 736352"/>
              <a:gd name="connsiteX20" fmla="*/ 122875 w 344233"/>
              <a:gd name="connsiteY20" fmla="*/ 736352 h 736352"/>
              <a:gd name="connsiteX21" fmla="*/ 97276 w 344233"/>
              <a:gd name="connsiteY21" fmla="*/ 725749 h 736352"/>
              <a:gd name="connsiteX22" fmla="*/ 86673 w 344233"/>
              <a:gd name="connsiteY22" fmla="*/ 700149 h 736352"/>
              <a:gd name="connsiteX23" fmla="*/ 86673 w 344233"/>
              <a:gd name="connsiteY23" fmla="*/ 414210 h 736352"/>
              <a:gd name="connsiteX24" fmla="*/ 69798 w 344233"/>
              <a:gd name="connsiteY24" fmla="*/ 449492 h 736352"/>
              <a:gd name="connsiteX25" fmla="*/ 53345 w 344233"/>
              <a:gd name="connsiteY25" fmla="*/ 467377 h 736352"/>
              <a:gd name="connsiteX26" fmla="*/ 29299 w 344233"/>
              <a:gd name="connsiteY26" fmla="*/ 470900 h 736352"/>
              <a:gd name="connsiteX27" fmla="*/ 8406 w 344233"/>
              <a:gd name="connsiteY27" fmla="*/ 458489 h 736352"/>
              <a:gd name="connsiteX28" fmla="*/ 1 w 344233"/>
              <a:gd name="connsiteY28" fmla="*/ 435686 h 736352"/>
              <a:gd name="connsiteX29" fmla="*/ 3222 w 344233"/>
              <a:gd name="connsiteY29" fmla="*/ 420346 h 736352"/>
              <a:gd name="connsiteX30" fmla="*/ 70872 w 344233"/>
              <a:gd name="connsiteY30" fmla="*/ 224912 h 736352"/>
              <a:gd name="connsiteX31" fmla="*/ 89796 w 344233"/>
              <a:gd name="connsiteY31" fmla="*/ 199106 h 736352"/>
              <a:gd name="connsiteX32" fmla="*/ 120267 w 344233"/>
              <a:gd name="connsiteY32" fmla="*/ 189323 h 736352"/>
              <a:gd name="connsiteX33" fmla="*/ 180713 w 344233"/>
              <a:gd name="connsiteY33" fmla="*/ 458 h 736352"/>
              <a:gd name="connsiteX34" fmla="*/ 253146 w 344233"/>
              <a:gd name="connsiteY34" fmla="*/ 90033 h 736352"/>
              <a:gd name="connsiteX35" fmla="*/ 163572 w 344233"/>
              <a:gd name="connsiteY35" fmla="*/ 162466 h 736352"/>
              <a:gd name="connsiteX36" fmla="*/ 91139 w 344233"/>
              <a:gd name="connsiteY36" fmla="*/ 72890 h 736352"/>
              <a:gd name="connsiteX37" fmla="*/ 180713 w 344233"/>
              <a:gd name="connsiteY37" fmla="*/ 458 h 73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4233" h="736352">
                <a:moveTo>
                  <a:pt x="120267" y="189323"/>
                </a:moveTo>
                <a:lnTo>
                  <a:pt x="225347" y="189323"/>
                </a:lnTo>
                <a:cubicBezTo>
                  <a:pt x="237943" y="189323"/>
                  <a:pt x="250111" y="193896"/>
                  <a:pt x="259591" y="202191"/>
                </a:cubicBezTo>
                <a:cubicBezTo>
                  <a:pt x="269071" y="210485"/>
                  <a:pt x="275218" y="221939"/>
                  <a:pt x="276890" y="234423"/>
                </a:cubicBezTo>
                <a:lnTo>
                  <a:pt x="341012" y="420346"/>
                </a:lnTo>
                <a:cubicBezTo>
                  <a:pt x="343106" y="425029"/>
                  <a:pt x="344203" y="430096"/>
                  <a:pt x="344233" y="435225"/>
                </a:cubicBezTo>
                <a:cubicBezTo>
                  <a:pt x="344218" y="443595"/>
                  <a:pt x="341305" y="451701"/>
                  <a:pt x="335988" y="458164"/>
                </a:cubicBezTo>
                <a:cubicBezTo>
                  <a:pt x="330671" y="464628"/>
                  <a:pt x="323279" y="469049"/>
                  <a:pt x="315070" y="470677"/>
                </a:cubicBezTo>
                <a:cubicBezTo>
                  <a:pt x="306860" y="472304"/>
                  <a:pt x="298340" y="471037"/>
                  <a:pt x="290960" y="467090"/>
                </a:cubicBezTo>
                <a:cubicBezTo>
                  <a:pt x="283580" y="463144"/>
                  <a:pt x="277794" y="456763"/>
                  <a:pt x="274589" y="449032"/>
                </a:cubicBezTo>
                <a:lnTo>
                  <a:pt x="257408" y="413289"/>
                </a:lnTo>
                <a:lnTo>
                  <a:pt x="257408" y="700149"/>
                </a:lnTo>
                <a:cubicBezTo>
                  <a:pt x="257408" y="709751"/>
                  <a:pt x="253593" y="718960"/>
                  <a:pt x="246803" y="725749"/>
                </a:cubicBezTo>
                <a:cubicBezTo>
                  <a:pt x="240014" y="732539"/>
                  <a:pt x="230807" y="736352"/>
                  <a:pt x="221205" y="736352"/>
                </a:cubicBezTo>
                <a:cubicBezTo>
                  <a:pt x="211603" y="736352"/>
                  <a:pt x="202395" y="732539"/>
                  <a:pt x="195606" y="725749"/>
                </a:cubicBezTo>
                <a:cubicBezTo>
                  <a:pt x="188816" y="718960"/>
                  <a:pt x="185003" y="709751"/>
                  <a:pt x="185003" y="700149"/>
                </a:cubicBezTo>
                <a:lnTo>
                  <a:pt x="185003" y="471428"/>
                </a:lnTo>
                <a:lnTo>
                  <a:pt x="159078" y="471428"/>
                </a:lnTo>
                <a:lnTo>
                  <a:pt x="159078" y="700149"/>
                </a:lnTo>
                <a:cubicBezTo>
                  <a:pt x="159078" y="709751"/>
                  <a:pt x="155263" y="718960"/>
                  <a:pt x="148473" y="725749"/>
                </a:cubicBezTo>
                <a:cubicBezTo>
                  <a:pt x="141684" y="732539"/>
                  <a:pt x="132477" y="736352"/>
                  <a:pt x="122875" y="736352"/>
                </a:cubicBezTo>
                <a:cubicBezTo>
                  <a:pt x="113272" y="736352"/>
                  <a:pt x="104065" y="732539"/>
                  <a:pt x="97276" y="725749"/>
                </a:cubicBezTo>
                <a:cubicBezTo>
                  <a:pt x="90486" y="718960"/>
                  <a:pt x="86673" y="709751"/>
                  <a:pt x="86673" y="700149"/>
                </a:cubicBezTo>
                <a:lnTo>
                  <a:pt x="86673" y="414210"/>
                </a:lnTo>
                <a:lnTo>
                  <a:pt x="69798" y="449492"/>
                </a:lnTo>
                <a:cubicBezTo>
                  <a:pt x="66528" y="457165"/>
                  <a:pt x="60719" y="463479"/>
                  <a:pt x="53345" y="467377"/>
                </a:cubicBezTo>
                <a:cubicBezTo>
                  <a:pt x="45971" y="471275"/>
                  <a:pt x="37481" y="472519"/>
                  <a:pt x="29299" y="470900"/>
                </a:cubicBezTo>
                <a:cubicBezTo>
                  <a:pt x="21116" y="469282"/>
                  <a:pt x="13739" y="464899"/>
                  <a:pt x="8406" y="458489"/>
                </a:cubicBezTo>
                <a:cubicBezTo>
                  <a:pt x="3072" y="452077"/>
                  <a:pt x="104" y="444026"/>
                  <a:pt x="1" y="435686"/>
                </a:cubicBezTo>
                <a:cubicBezTo>
                  <a:pt x="-34" y="430401"/>
                  <a:pt x="1064" y="425170"/>
                  <a:pt x="3222" y="420346"/>
                </a:cubicBezTo>
                <a:lnTo>
                  <a:pt x="70872" y="224912"/>
                </a:lnTo>
                <a:cubicBezTo>
                  <a:pt x="74301" y="214530"/>
                  <a:pt x="80925" y="205498"/>
                  <a:pt x="89796" y="199106"/>
                </a:cubicBezTo>
                <a:cubicBezTo>
                  <a:pt x="98667" y="192713"/>
                  <a:pt x="109333" y="189290"/>
                  <a:pt x="120267" y="189323"/>
                </a:cubicBezTo>
                <a:close/>
                <a:moveTo>
                  <a:pt x="180713" y="458"/>
                </a:moveTo>
                <a:cubicBezTo>
                  <a:pt x="225451" y="5191"/>
                  <a:pt x="257880" y="45295"/>
                  <a:pt x="253146" y="90033"/>
                </a:cubicBezTo>
                <a:cubicBezTo>
                  <a:pt x="248414" y="134769"/>
                  <a:pt x="208308" y="167200"/>
                  <a:pt x="163572" y="162466"/>
                </a:cubicBezTo>
                <a:cubicBezTo>
                  <a:pt x="118834" y="157732"/>
                  <a:pt x="86405" y="117628"/>
                  <a:pt x="91139" y="72890"/>
                </a:cubicBezTo>
                <a:cubicBezTo>
                  <a:pt x="95873" y="28153"/>
                  <a:pt x="135977" y="-4276"/>
                  <a:pt x="180713" y="458"/>
                </a:cubicBezTo>
                <a:close/>
              </a:path>
            </a:pathLst>
          </a:custGeom>
          <a:solidFill>
            <a:schemeClr val="accent1"/>
          </a:solidFill>
          <a:ln w="15329" cap="flat">
            <a:noFill/>
            <a:prstDash val="solid"/>
            <a:miter/>
          </a:ln>
        </p:spPr>
        <p:txBody>
          <a:bodyPr rtlCol="0" anchor="ctr"/>
          <a:lstStyle/>
          <a:p>
            <a:endParaRPr lang="da-DK" dirty="0">
              <a:solidFill>
                <a:schemeClr val="accent1"/>
              </a:solidFill>
            </a:endParaRPr>
          </a:p>
        </p:txBody>
      </p:sp>
      <p:sp>
        <p:nvSpPr>
          <p:cNvPr id="71" name="Kombinationstegning: figur 70">
            <a:extLst>
              <a:ext uri="{FF2B5EF4-FFF2-40B4-BE49-F238E27FC236}">
                <a16:creationId xmlns:a16="http://schemas.microsoft.com/office/drawing/2014/main" id="{663D945C-E9EF-D49C-2080-915E87ED945F}"/>
              </a:ext>
            </a:extLst>
          </p:cNvPr>
          <p:cNvSpPr/>
          <p:nvPr/>
        </p:nvSpPr>
        <p:spPr>
          <a:xfrm>
            <a:off x="9234166" y="2146769"/>
            <a:ext cx="344233" cy="736352"/>
          </a:xfrm>
          <a:custGeom>
            <a:avLst/>
            <a:gdLst>
              <a:gd name="connsiteX0" fmla="*/ 120267 w 344233"/>
              <a:gd name="connsiteY0" fmla="*/ 189323 h 736352"/>
              <a:gd name="connsiteX1" fmla="*/ 225347 w 344233"/>
              <a:gd name="connsiteY1" fmla="*/ 189323 h 736352"/>
              <a:gd name="connsiteX2" fmla="*/ 259591 w 344233"/>
              <a:gd name="connsiteY2" fmla="*/ 202191 h 736352"/>
              <a:gd name="connsiteX3" fmla="*/ 276890 w 344233"/>
              <a:gd name="connsiteY3" fmla="*/ 234423 h 736352"/>
              <a:gd name="connsiteX4" fmla="*/ 341012 w 344233"/>
              <a:gd name="connsiteY4" fmla="*/ 420346 h 736352"/>
              <a:gd name="connsiteX5" fmla="*/ 344233 w 344233"/>
              <a:gd name="connsiteY5" fmla="*/ 435225 h 736352"/>
              <a:gd name="connsiteX6" fmla="*/ 335988 w 344233"/>
              <a:gd name="connsiteY6" fmla="*/ 458164 h 736352"/>
              <a:gd name="connsiteX7" fmla="*/ 315070 w 344233"/>
              <a:gd name="connsiteY7" fmla="*/ 470677 h 736352"/>
              <a:gd name="connsiteX8" fmla="*/ 290960 w 344233"/>
              <a:gd name="connsiteY8" fmla="*/ 467090 h 736352"/>
              <a:gd name="connsiteX9" fmla="*/ 274589 w 344233"/>
              <a:gd name="connsiteY9" fmla="*/ 449032 h 736352"/>
              <a:gd name="connsiteX10" fmla="*/ 257408 w 344233"/>
              <a:gd name="connsiteY10" fmla="*/ 413289 h 736352"/>
              <a:gd name="connsiteX11" fmla="*/ 257408 w 344233"/>
              <a:gd name="connsiteY11" fmla="*/ 700149 h 736352"/>
              <a:gd name="connsiteX12" fmla="*/ 246803 w 344233"/>
              <a:gd name="connsiteY12" fmla="*/ 725749 h 736352"/>
              <a:gd name="connsiteX13" fmla="*/ 221205 w 344233"/>
              <a:gd name="connsiteY13" fmla="*/ 736352 h 736352"/>
              <a:gd name="connsiteX14" fmla="*/ 195606 w 344233"/>
              <a:gd name="connsiteY14" fmla="*/ 725749 h 736352"/>
              <a:gd name="connsiteX15" fmla="*/ 185003 w 344233"/>
              <a:gd name="connsiteY15" fmla="*/ 700149 h 736352"/>
              <a:gd name="connsiteX16" fmla="*/ 185003 w 344233"/>
              <a:gd name="connsiteY16" fmla="*/ 471428 h 736352"/>
              <a:gd name="connsiteX17" fmla="*/ 159078 w 344233"/>
              <a:gd name="connsiteY17" fmla="*/ 471428 h 736352"/>
              <a:gd name="connsiteX18" fmla="*/ 159078 w 344233"/>
              <a:gd name="connsiteY18" fmla="*/ 700149 h 736352"/>
              <a:gd name="connsiteX19" fmla="*/ 148473 w 344233"/>
              <a:gd name="connsiteY19" fmla="*/ 725749 h 736352"/>
              <a:gd name="connsiteX20" fmla="*/ 122875 w 344233"/>
              <a:gd name="connsiteY20" fmla="*/ 736352 h 736352"/>
              <a:gd name="connsiteX21" fmla="*/ 97276 w 344233"/>
              <a:gd name="connsiteY21" fmla="*/ 725749 h 736352"/>
              <a:gd name="connsiteX22" fmla="*/ 86673 w 344233"/>
              <a:gd name="connsiteY22" fmla="*/ 700149 h 736352"/>
              <a:gd name="connsiteX23" fmla="*/ 86673 w 344233"/>
              <a:gd name="connsiteY23" fmla="*/ 414210 h 736352"/>
              <a:gd name="connsiteX24" fmla="*/ 69798 w 344233"/>
              <a:gd name="connsiteY24" fmla="*/ 449492 h 736352"/>
              <a:gd name="connsiteX25" fmla="*/ 53345 w 344233"/>
              <a:gd name="connsiteY25" fmla="*/ 467377 h 736352"/>
              <a:gd name="connsiteX26" fmla="*/ 29299 w 344233"/>
              <a:gd name="connsiteY26" fmla="*/ 470900 h 736352"/>
              <a:gd name="connsiteX27" fmla="*/ 8406 w 344233"/>
              <a:gd name="connsiteY27" fmla="*/ 458489 h 736352"/>
              <a:gd name="connsiteX28" fmla="*/ 1 w 344233"/>
              <a:gd name="connsiteY28" fmla="*/ 435686 h 736352"/>
              <a:gd name="connsiteX29" fmla="*/ 3222 w 344233"/>
              <a:gd name="connsiteY29" fmla="*/ 420346 h 736352"/>
              <a:gd name="connsiteX30" fmla="*/ 70872 w 344233"/>
              <a:gd name="connsiteY30" fmla="*/ 224912 h 736352"/>
              <a:gd name="connsiteX31" fmla="*/ 89796 w 344233"/>
              <a:gd name="connsiteY31" fmla="*/ 199106 h 736352"/>
              <a:gd name="connsiteX32" fmla="*/ 120267 w 344233"/>
              <a:gd name="connsiteY32" fmla="*/ 189323 h 736352"/>
              <a:gd name="connsiteX33" fmla="*/ 180713 w 344233"/>
              <a:gd name="connsiteY33" fmla="*/ 458 h 736352"/>
              <a:gd name="connsiteX34" fmla="*/ 253146 w 344233"/>
              <a:gd name="connsiteY34" fmla="*/ 90033 h 736352"/>
              <a:gd name="connsiteX35" fmla="*/ 163572 w 344233"/>
              <a:gd name="connsiteY35" fmla="*/ 162466 h 736352"/>
              <a:gd name="connsiteX36" fmla="*/ 91139 w 344233"/>
              <a:gd name="connsiteY36" fmla="*/ 72890 h 736352"/>
              <a:gd name="connsiteX37" fmla="*/ 180713 w 344233"/>
              <a:gd name="connsiteY37" fmla="*/ 458 h 73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4233" h="736352">
                <a:moveTo>
                  <a:pt x="120267" y="189323"/>
                </a:moveTo>
                <a:lnTo>
                  <a:pt x="225347" y="189323"/>
                </a:lnTo>
                <a:cubicBezTo>
                  <a:pt x="237943" y="189323"/>
                  <a:pt x="250111" y="193896"/>
                  <a:pt x="259591" y="202191"/>
                </a:cubicBezTo>
                <a:cubicBezTo>
                  <a:pt x="269071" y="210485"/>
                  <a:pt x="275218" y="221939"/>
                  <a:pt x="276890" y="234423"/>
                </a:cubicBezTo>
                <a:lnTo>
                  <a:pt x="341012" y="420346"/>
                </a:lnTo>
                <a:cubicBezTo>
                  <a:pt x="343106" y="425029"/>
                  <a:pt x="344203" y="430096"/>
                  <a:pt x="344233" y="435225"/>
                </a:cubicBezTo>
                <a:cubicBezTo>
                  <a:pt x="344218" y="443595"/>
                  <a:pt x="341305" y="451701"/>
                  <a:pt x="335988" y="458164"/>
                </a:cubicBezTo>
                <a:cubicBezTo>
                  <a:pt x="330671" y="464628"/>
                  <a:pt x="323279" y="469049"/>
                  <a:pt x="315070" y="470677"/>
                </a:cubicBezTo>
                <a:cubicBezTo>
                  <a:pt x="306860" y="472304"/>
                  <a:pt x="298340" y="471037"/>
                  <a:pt x="290960" y="467090"/>
                </a:cubicBezTo>
                <a:cubicBezTo>
                  <a:pt x="283580" y="463144"/>
                  <a:pt x="277794" y="456763"/>
                  <a:pt x="274589" y="449032"/>
                </a:cubicBezTo>
                <a:lnTo>
                  <a:pt x="257408" y="413289"/>
                </a:lnTo>
                <a:lnTo>
                  <a:pt x="257408" y="700149"/>
                </a:lnTo>
                <a:cubicBezTo>
                  <a:pt x="257408" y="709751"/>
                  <a:pt x="253593" y="718960"/>
                  <a:pt x="246803" y="725749"/>
                </a:cubicBezTo>
                <a:cubicBezTo>
                  <a:pt x="240014" y="732539"/>
                  <a:pt x="230807" y="736352"/>
                  <a:pt x="221205" y="736352"/>
                </a:cubicBezTo>
                <a:cubicBezTo>
                  <a:pt x="211603" y="736352"/>
                  <a:pt x="202395" y="732539"/>
                  <a:pt x="195606" y="725749"/>
                </a:cubicBezTo>
                <a:cubicBezTo>
                  <a:pt x="188816" y="718960"/>
                  <a:pt x="185003" y="709751"/>
                  <a:pt x="185003" y="700149"/>
                </a:cubicBezTo>
                <a:lnTo>
                  <a:pt x="185003" y="471428"/>
                </a:lnTo>
                <a:lnTo>
                  <a:pt x="159078" y="471428"/>
                </a:lnTo>
                <a:lnTo>
                  <a:pt x="159078" y="700149"/>
                </a:lnTo>
                <a:cubicBezTo>
                  <a:pt x="159078" y="709751"/>
                  <a:pt x="155263" y="718960"/>
                  <a:pt x="148473" y="725749"/>
                </a:cubicBezTo>
                <a:cubicBezTo>
                  <a:pt x="141684" y="732539"/>
                  <a:pt x="132477" y="736352"/>
                  <a:pt x="122875" y="736352"/>
                </a:cubicBezTo>
                <a:cubicBezTo>
                  <a:pt x="113272" y="736352"/>
                  <a:pt x="104065" y="732539"/>
                  <a:pt x="97276" y="725749"/>
                </a:cubicBezTo>
                <a:cubicBezTo>
                  <a:pt x="90486" y="718960"/>
                  <a:pt x="86673" y="709751"/>
                  <a:pt x="86673" y="700149"/>
                </a:cubicBezTo>
                <a:lnTo>
                  <a:pt x="86673" y="414210"/>
                </a:lnTo>
                <a:lnTo>
                  <a:pt x="69798" y="449492"/>
                </a:lnTo>
                <a:cubicBezTo>
                  <a:pt x="66528" y="457165"/>
                  <a:pt x="60719" y="463479"/>
                  <a:pt x="53345" y="467377"/>
                </a:cubicBezTo>
                <a:cubicBezTo>
                  <a:pt x="45971" y="471275"/>
                  <a:pt x="37481" y="472519"/>
                  <a:pt x="29299" y="470900"/>
                </a:cubicBezTo>
                <a:cubicBezTo>
                  <a:pt x="21116" y="469282"/>
                  <a:pt x="13739" y="464899"/>
                  <a:pt x="8406" y="458489"/>
                </a:cubicBezTo>
                <a:cubicBezTo>
                  <a:pt x="3072" y="452077"/>
                  <a:pt x="104" y="444026"/>
                  <a:pt x="1" y="435686"/>
                </a:cubicBezTo>
                <a:cubicBezTo>
                  <a:pt x="-34" y="430401"/>
                  <a:pt x="1064" y="425170"/>
                  <a:pt x="3222" y="420346"/>
                </a:cubicBezTo>
                <a:lnTo>
                  <a:pt x="70872" y="224912"/>
                </a:lnTo>
                <a:cubicBezTo>
                  <a:pt x="74301" y="214530"/>
                  <a:pt x="80925" y="205498"/>
                  <a:pt x="89796" y="199106"/>
                </a:cubicBezTo>
                <a:cubicBezTo>
                  <a:pt x="98667" y="192713"/>
                  <a:pt x="109333" y="189290"/>
                  <a:pt x="120267" y="189323"/>
                </a:cubicBezTo>
                <a:close/>
                <a:moveTo>
                  <a:pt x="180713" y="458"/>
                </a:moveTo>
                <a:cubicBezTo>
                  <a:pt x="225451" y="5191"/>
                  <a:pt x="257880" y="45295"/>
                  <a:pt x="253146" y="90033"/>
                </a:cubicBezTo>
                <a:cubicBezTo>
                  <a:pt x="248414" y="134769"/>
                  <a:pt x="208308" y="167200"/>
                  <a:pt x="163572" y="162466"/>
                </a:cubicBezTo>
                <a:cubicBezTo>
                  <a:pt x="118834" y="157732"/>
                  <a:pt x="86405" y="117628"/>
                  <a:pt x="91139" y="72890"/>
                </a:cubicBezTo>
                <a:cubicBezTo>
                  <a:pt x="95873" y="28153"/>
                  <a:pt x="135977" y="-4276"/>
                  <a:pt x="180713" y="458"/>
                </a:cubicBezTo>
                <a:close/>
              </a:path>
            </a:pathLst>
          </a:custGeom>
          <a:solidFill>
            <a:schemeClr val="accent1"/>
          </a:solidFill>
          <a:ln w="15329" cap="flat">
            <a:noFill/>
            <a:prstDash val="solid"/>
            <a:miter/>
          </a:ln>
        </p:spPr>
        <p:txBody>
          <a:bodyPr rtlCol="0" anchor="ctr"/>
          <a:lstStyle/>
          <a:p>
            <a:endParaRPr lang="da-DK" dirty="0">
              <a:solidFill>
                <a:schemeClr val="accent1"/>
              </a:solidFill>
            </a:endParaRPr>
          </a:p>
        </p:txBody>
      </p:sp>
      <p:sp>
        <p:nvSpPr>
          <p:cNvPr id="73" name="Kombinationstegning: figur 72">
            <a:extLst>
              <a:ext uri="{FF2B5EF4-FFF2-40B4-BE49-F238E27FC236}">
                <a16:creationId xmlns:a16="http://schemas.microsoft.com/office/drawing/2014/main" id="{641B6722-3535-9B04-3313-B073C2B4FCA2}"/>
              </a:ext>
            </a:extLst>
          </p:cNvPr>
          <p:cNvSpPr/>
          <p:nvPr/>
        </p:nvSpPr>
        <p:spPr>
          <a:xfrm>
            <a:off x="10840716" y="2146769"/>
            <a:ext cx="344233" cy="736352"/>
          </a:xfrm>
          <a:custGeom>
            <a:avLst/>
            <a:gdLst>
              <a:gd name="connsiteX0" fmla="*/ 120267 w 344233"/>
              <a:gd name="connsiteY0" fmla="*/ 189323 h 736352"/>
              <a:gd name="connsiteX1" fmla="*/ 225347 w 344233"/>
              <a:gd name="connsiteY1" fmla="*/ 189323 h 736352"/>
              <a:gd name="connsiteX2" fmla="*/ 259591 w 344233"/>
              <a:gd name="connsiteY2" fmla="*/ 202191 h 736352"/>
              <a:gd name="connsiteX3" fmla="*/ 276890 w 344233"/>
              <a:gd name="connsiteY3" fmla="*/ 234423 h 736352"/>
              <a:gd name="connsiteX4" fmla="*/ 341012 w 344233"/>
              <a:gd name="connsiteY4" fmla="*/ 420346 h 736352"/>
              <a:gd name="connsiteX5" fmla="*/ 344233 w 344233"/>
              <a:gd name="connsiteY5" fmla="*/ 435225 h 736352"/>
              <a:gd name="connsiteX6" fmla="*/ 335988 w 344233"/>
              <a:gd name="connsiteY6" fmla="*/ 458164 h 736352"/>
              <a:gd name="connsiteX7" fmla="*/ 315070 w 344233"/>
              <a:gd name="connsiteY7" fmla="*/ 470677 h 736352"/>
              <a:gd name="connsiteX8" fmla="*/ 290960 w 344233"/>
              <a:gd name="connsiteY8" fmla="*/ 467090 h 736352"/>
              <a:gd name="connsiteX9" fmla="*/ 274589 w 344233"/>
              <a:gd name="connsiteY9" fmla="*/ 449032 h 736352"/>
              <a:gd name="connsiteX10" fmla="*/ 257408 w 344233"/>
              <a:gd name="connsiteY10" fmla="*/ 413289 h 736352"/>
              <a:gd name="connsiteX11" fmla="*/ 257408 w 344233"/>
              <a:gd name="connsiteY11" fmla="*/ 700149 h 736352"/>
              <a:gd name="connsiteX12" fmla="*/ 246803 w 344233"/>
              <a:gd name="connsiteY12" fmla="*/ 725749 h 736352"/>
              <a:gd name="connsiteX13" fmla="*/ 221205 w 344233"/>
              <a:gd name="connsiteY13" fmla="*/ 736352 h 736352"/>
              <a:gd name="connsiteX14" fmla="*/ 195606 w 344233"/>
              <a:gd name="connsiteY14" fmla="*/ 725749 h 736352"/>
              <a:gd name="connsiteX15" fmla="*/ 185003 w 344233"/>
              <a:gd name="connsiteY15" fmla="*/ 700149 h 736352"/>
              <a:gd name="connsiteX16" fmla="*/ 185003 w 344233"/>
              <a:gd name="connsiteY16" fmla="*/ 471428 h 736352"/>
              <a:gd name="connsiteX17" fmla="*/ 159078 w 344233"/>
              <a:gd name="connsiteY17" fmla="*/ 471428 h 736352"/>
              <a:gd name="connsiteX18" fmla="*/ 159078 w 344233"/>
              <a:gd name="connsiteY18" fmla="*/ 700149 h 736352"/>
              <a:gd name="connsiteX19" fmla="*/ 148473 w 344233"/>
              <a:gd name="connsiteY19" fmla="*/ 725749 h 736352"/>
              <a:gd name="connsiteX20" fmla="*/ 122875 w 344233"/>
              <a:gd name="connsiteY20" fmla="*/ 736352 h 736352"/>
              <a:gd name="connsiteX21" fmla="*/ 97276 w 344233"/>
              <a:gd name="connsiteY21" fmla="*/ 725749 h 736352"/>
              <a:gd name="connsiteX22" fmla="*/ 86673 w 344233"/>
              <a:gd name="connsiteY22" fmla="*/ 700149 h 736352"/>
              <a:gd name="connsiteX23" fmla="*/ 86673 w 344233"/>
              <a:gd name="connsiteY23" fmla="*/ 414210 h 736352"/>
              <a:gd name="connsiteX24" fmla="*/ 69798 w 344233"/>
              <a:gd name="connsiteY24" fmla="*/ 449492 h 736352"/>
              <a:gd name="connsiteX25" fmla="*/ 53345 w 344233"/>
              <a:gd name="connsiteY25" fmla="*/ 467377 h 736352"/>
              <a:gd name="connsiteX26" fmla="*/ 29299 w 344233"/>
              <a:gd name="connsiteY26" fmla="*/ 470900 h 736352"/>
              <a:gd name="connsiteX27" fmla="*/ 8406 w 344233"/>
              <a:gd name="connsiteY27" fmla="*/ 458489 h 736352"/>
              <a:gd name="connsiteX28" fmla="*/ 1 w 344233"/>
              <a:gd name="connsiteY28" fmla="*/ 435686 h 736352"/>
              <a:gd name="connsiteX29" fmla="*/ 3222 w 344233"/>
              <a:gd name="connsiteY29" fmla="*/ 420346 h 736352"/>
              <a:gd name="connsiteX30" fmla="*/ 70872 w 344233"/>
              <a:gd name="connsiteY30" fmla="*/ 224912 h 736352"/>
              <a:gd name="connsiteX31" fmla="*/ 89796 w 344233"/>
              <a:gd name="connsiteY31" fmla="*/ 199106 h 736352"/>
              <a:gd name="connsiteX32" fmla="*/ 120267 w 344233"/>
              <a:gd name="connsiteY32" fmla="*/ 189323 h 736352"/>
              <a:gd name="connsiteX33" fmla="*/ 180713 w 344233"/>
              <a:gd name="connsiteY33" fmla="*/ 458 h 736352"/>
              <a:gd name="connsiteX34" fmla="*/ 253146 w 344233"/>
              <a:gd name="connsiteY34" fmla="*/ 90033 h 736352"/>
              <a:gd name="connsiteX35" fmla="*/ 163572 w 344233"/>
              <a:gd name="connsiteY35" fmla="*/ 162466 h 736352"/>
              <a:gd name="connsiteX36" fmla="*/ 91139 w 344233"/>
              <a:gd name="connsiteY36" fmla="*/ 72890 h 736352"/>
              <a:gd name="connsiteX37" fmla="*/ 180713 w 344233"/>
              <a:gd name="connsiteY37" fmla="*/ 458 h 73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4233" h="736352">
                <a:moveTo>
                  <a:pt x="120267" y="189323"/>
                </a:moveTo>
                <a:lnTo>
                  <a:pt x="225347" y="189323"/>
                </a:lnTo>
                <a:cubicBezTo>
                  <a:pt x="237943" y="189323"/>
                  <a:pt x="250111" y="193896"/>
                  <a:pt x="259591" y="202191"/>
                </a:cubicBezTo>
                <a:cubicBezTo>
                  <a:pt x="269071" y="210485"/>
                  <a:pt x="275218" y="221939"/>
                  <a:pt x="276890" y="234423"/>
                </a:cubicBezTo>
                <a:lnTo>
                  <a:pt x="341012" y="420346"/>
                </a:lnTo>
                <a:cubicBezTo>
                  <a:pt x="343106" y="425029"/>
                  <a:pt x="344203" y="430096"/>
                  <a:pt x="344233" y="435225"/>
                </a:cubicBezTo>
                <a:cubicBezTo>
                  <a:pt x="344218" y="443595"/>
                  <a:pt x="341305" y="451701"/>
                  <a:pt x="335988" y="458164"/>
                </a:cubicBezTo>
                <a:cubicBezTo>
                  <a:pt x="330671" y="464628"/>
                  <a:pt x="323279" y="469049"/>
                  <a:pt x="315070" y="470677"/>
                </a:cubicBezTo>
                <a:cubicBezTo>
                  <a:pt x="306860" y="472304"/>
                  <a:pt x="298340" y="471037"/>
                  <a:pt x="290960" y="467090"/>
                </a:cubicBezTo>
                <a:cubicBezTo>
                  <a:pt x="283580" y="463144"/>
                  <a:pt x="277794" y="456763"/>
                  <a:pt x="274589" y="449032"/>
                </a:cubicBezTo>
                <a:lnTo>
                  <a:pt x="257408" y="413289"/>
                </a:lnTo>
                <a:lnTo>
                  <a:pt x="257408" y="700149"/>
                </a:lnTo>
                <a:cubicBezTo>
                  <a:pt x="257408" y="709751"/>
                  <a:pt x="253593" y="718960"/>
                  <a:pt x="246803" y="725749"/>
                </a:cubicBezTo>
                <a:cubicBezTo>
                  <a:pt x="240014" y="732539"/>
                  <a:pt x="230807" y="736352"/>
                  <a:pt x="221205" y="736352"/>
                </a:cubicBezTo>
                <a:cubicBezTo>
                  <a:pt x="211603" y="736352"/>
                  <a:pt x="202395" y="732539"/>
                  <a:pt x="195606" y="725749"/>
                </a:cubicBezTo>
                <a:cubicBezTo>
                  <a:pt x="188816" y="718960"/>
                  <a:pt x="185003" y="709751"/>
                  <a:pt x="185003" y="700149"/>
                </a:cubicBezTo>
                <a:lnTo>
                  <a:pt x="185003" y="471428"/>
                </a:lnTo>
                <a:lnTo>
                  <a:pt x="159078" y="471428"/>
                </a:lnTo>
                <a:lnTo>
                  <a:pt x="159078" y="700149"/>
                </a:lnTo>
                <a:cubicBezTo>
                  <a:pt x="159078" y="709751"/>
                  <a:pt x="155263" y="718960"/>
                  <a:pt x="148473" y="725749"/>
                </a:cubicBezTo>
                <a:cubicBezTo>
                  <a:pt x="141684" y="732539"/>
                  <a:pt x="132477" y="736352"/>
                  <a:pt x="122875" y="736352"/>
                </a:cubicBezTo>
                <a:cubicBezTo>
                  <a:pt x="113272" y="736352"/>
                  <a:pt x="104065" y="732539"/>
                  <a:pt x="97276" y="725749"/>
                </a:cubicBezTo>
                <a:cubicBezTo>
                  <a:pt x="90486" y="718960"/>
                  <a:pt x="86673" y="709751"/>
                  <a:pt x="86673" y="700149"/>
                </a:cubicBezTo>
                <a:lnTo>
                  <a:pt x="86673" y="414210"/>
                </a:lnTo>
                <a:lnTo>
                  <a:pt x="69798" y="449492"/>
                </a:lnTo>
                <a:cubicBezTo>
                  <a:pt x="66528" y="457165"/>
                  <a:pt x="60719" y="463479"/>
                  <a:pt x="53345" y="467377"/>
                </a:cubicBezTo>
                <a:cubicBezTo>
                  <a:pt x="45971" y="471275"/>
                  <a:pt x="37481" y="472519"/>
                  <a:pt x="29299" y="470900"/>
                </a:cubicBezTo>
                <a:cubicBezTo>
                  <a:pt x="21116" y="469282"/>
                  <a:pt x="13739" y="464899"/>
                  <a:pt x="8406" y="458489"/>
                </a:cubicBezTo>
                <a:cubicBezTo>
                  <a:pt x="3072" y="452077"/>
                  <a:pt x="104" y="444026"/>
                  <a:pt x="1" y="435686"/>
                </a:cubicBezTo>
                <a:cubicBezTo>
                  <a:pt x="-34" y="430401"/>
                  <a:pt x="1064" y="425170"/>
                  <a:pt x="3222" y="420346"/>
                </a:cubicBezTo>
                <a:lnTo>
                  <a:pt x="70872" y="224912"/>
                </a:lnTo>
                <a:cubicBezTo>
                  <a:pt x="74301" y="214530"/>
                  <a:pt x="80925" y="205498"/>
                  <a:pt x="89796" y="199106"/>
                </a:cubicBezTo>
                <a:cubicBezTo>
                  <a:pt x="98667" y="192713"/>
                  <a:pt x="109333" y="189290"/>
                  <a:pt x="120267" y="189323"/>
                </a:cubicBezTo>
                <a:close/>
                <a:moveTo>
                  <a:pt x="180713" y="458"/>
                </a:moveTo>
                <a:cubicBezTo>
                  <a:pt x="225451" y="5191"/>
                  <a:pt x="257880" y="45295"/>
                  <a:pt x="253146" y="90033"/>
                </a:cubicBezTo>
                <a:cubicBezTo>
                  <a:pt x="248414" y="134769"/>
                  <a:pt x="208308" y="167200"/>
                  <a:pt x="163572" y="162466"/>
                </a:cubicBezTo>
                <a:cubicBezTo>
                  <a:pt x="118834" y="157732"/>
                  <a:pt x="86405" y="117628"/>
                  <a:pt x="91139" y="72890"/>
                </a:cubicBezTo>
                <a:cubicBezTo>
                  <a:pt x="95873" y="28153"/>
                  <a:pt x="135977" y="-4276"/>
                  <a:pt x="180713" y="458"/>
                </a:cubicBezTo>
                <a:close/>
              </a:path>
            </a:pathLst>
          </a:custGeom>
          <a:solidFill>
            <a:schemeClr val="accent1"/>
          </a:solidFill>
          <a:ln w="15329" cap="flat">
            <a:noFill/>
            <a:prstDash val="solid"/>
            <a:miter/>
          </a:ln>
        </p:spPr>
        <p:txBody>
          <a:bodyPr rtlCol="0" anchor="ctr"/>
          <a:lstStyle/>
          <a:p>
            <a:endParaRPr lang="da-DK" dirty="0">
              <a:solidFill>
                <a:schemeClr val="accent1"/>
              </a:solidFill>
            </a:endParaRPr>
          </a:p>
        </p:txBody>
      </p:sp>
      <p:sp>
        <p:nvSpPr>
          <p:cNvPr id="77" name="Kombinationstegning: figur 76">
            <a:extLst>
              <a:ext uri="{FF2B5EF4-FFF2-40B4-BE49-F238E27FC236}">
                <a16:creationId xmlns:a16="http://schemas.microsoft.com/office/drawing/2014/main" id="{E3AD035A-E543-117D-9C3E-FF51838928E9}"/>
              </a:ext>
            </a:extLst>
          </p:cNvPr>
          <p:cNvSpPr/>
          <p:nvPr/>
        </p:nvSpPr>
        <p:spPr>
          <a:xfrm>
            <a:off x="10037441" y="3128537"/>
            <a:ext cx="344233" cy="736352"/>
          </a:xfrm>
          <a:custGeom>
            <a:avLst/>
            <a:gdLst>
              <a:gd name="connsiteX0" fmla="*/ 120267 w 344233"/>
              <a:gd name="connsiteY0" fmla="*/ 189323 h 736352"/>
              <a:gd name="connsiteX1" fmla="*/ 225347 w 344233"/>
              <a:gd name="connsiteY1" fmla="*/ 189323 h 736352"/>
              <a:gd name="connsiteX2" fmla="*/ 259591 w 344233"/>
              <a:gd name="connsiteY2" fmla="*/ 202191 h 736352"/>
              <a:gd name="connsiteX3" fmla="*/ 276890 w 344233"/>
              <a:gd name="connsiteY3" fmla="*/ 234423 h 736352"/>
              <a:gd name="connsiteX4" fmla="*/ 341012 w 344233"/>
              <a:gd name="connsiteY4" fmla="*/ 420346 h 736352"/>
              <a:gd name="connsiteX5" fmla="*/ 344233 w 344233"/>
              <a:gd name="connsiteY5" fmla="*/ 435225 h 736352"/>
              <a:gd name="connsiteX6" fmla="*/ 335988 w 344233"/>
              <a:gd name="connsiteY6" fmla="*/ 458164 h 736352"/>
              <a:gd name="connsiteX7" fmla="*/ 315070 w 344233"/>
              <a:gd name="connsiteY7" fmla="*/ 470677 h 736352"/>
              <a:gd name="connsiteX8" fmla="*/ 290960 w 344233"/>
              <a:gd name="connsiteY8" fmla="*/ 467090 h 736352"/>
              <a:gd name="connsiteX9" fmla="*/ 274589 w 344233"/>
              <a:gd name="connsiteY9" fmla="*/ 449032 h 736352"/>
              <a:gd name="connsiteX10" fmla="*/ 257408 w 344233"/>
              <a:gd name="connsiteY10" fmla="*/ 413289 h 736352"/>
              <a:gd name="connsiteX11" fmla="*/ 257408 w 344233"/>
              <a:gd name="connsiteY11" fmla="*/ 700149 h 736352"/>
              <a:gd name="connsiteX12" fmla="*/ 246803 w 344233"/>
              <a:gd name="connsiteY12" fmla="*/ 725749 h 736352"/>
              <a:gd name="connsiteX13" fmla="*/ 221205 w 344233"/>
              <a:gd name="connsiteY13" fmla="*/ 736352 h 736352"/>
              <a:gd name="connsiteX14" fmla="*/ 195606 w 344233"/>
              <a:gd name="connsiteY14" fmla="*/ 725749 h 736352"/>
              <a:gd name="connsiteX15" fmla="*/ 185003 w 344233"/>
              <a:gd name="connsiteY15" fmla="*/ 700149 h 736352"/>
              <a:gd name="connsiteX16" fmla="*/ 185003 w 344233"/>
              <a:gd name="connsiteY16" fmla="*/ 471428 h 736352"/>
              <a:gd name="connsiteX17" fmla="*/ 159078 w 344233"/>
              <a:gd name="connsiteY17" fmla="*/ 471428 h 736352"/>
              <a:gd name="connsiteX18" fmla="*/ 159078 w 344233"/>
              <a:gd name="connsiteY18" fmla="*/ 700149 h 736352"/>
              <a:gd name="connsiteX19" fmla="*/ 148473 w 344233"/>
              <a:gd name="connsiteY19" fmla="*/ 725749 h 736352"/>
              <a:gd name="connsiteX20" fmla="*/ 122875 w 344233"/>
              <a:gd name="connsiteY20" fmla="*/ 736352 h 736352"/>
              <a:gd name="connsiteX21" fmla="*/ 97276 w 344233"/>
              <a:gd name="connsiteY21" fmla="*/ 725749 h 736352"/>
              <a:gd name="connsiteX22" fmla="*/ 86673 w 344233"/>
              <a:gd name="connsiteY22" fmla="*/ 700149 h 736352"/>
              <a:gd name="connsiteX23" fmla="*/ 86673 w 344233"/>
              <a:gd name="connsiteY23" fmla="*/ 414210 h 736352"/>
              <a:gd name="connsiteX24" fmla="*/ 69798 w 344233"/>
              <a:gd name="connsiteY24" fmla="*/ 449492 h 736352"/>
              <a:gd name="connsiteX25" fmla="*/ 53345 w 344233"/>
              <a:gd name="connsiteY25" fmla="*/ 467377 h 736352"/>
              <a:gd name="connsiteX26" fmla="*/ 29299 w 344233"/>
              <a:gd name="connsiteY26" fmla="*/ 470900 h 736352"/>
              <a:gd name="connsiteX27" fmla="*/ 8406 w 344233"/>
              <a:gd name="connsiteY27" fmla="*/ 458489 h 736352"/>
              <a:gd name="connsiteX28" fmla="*/ 1 w 344233"/>
              <a:gd name="connsiteY28" fmla="*/ 435686 h 736352"/>
              <a:gd name="connsiteX29" fmla="*/ 3222 w 344233"/>
              <a:gd name="connsiteY29" fmla="*/ 420346 h 736352"/>
              <a:gd name="connsiteX30" fmla="*/ 70872 w 344233"/>
              <a:gd name="connsiteY30" fmla="*/ 224912 h 736352"/>
              <a:gd name="connsiteX31" fmla="*/ 89796 w 344233"/>
              <a:gd name="connsiteY31" fmla="*/ 199106 h 736352"/>
              <a:gd name="connsiteX32" fmla="*/ 120267 w 344233"/>
              <a:gd name="connsiteY32" fmla="*/ 189323 h 736352"/>
              <a:gd name="connsiteX33" fmla="*/ 180713 w 344233"/>
              <a:gd name="connsiteY33" fmla="*/ 458 h 736352"/>
              <a:gd name="connsiteX34" fmla="*/ 253146 w 344233"/>
              <a:gd name="connsiteY34" fmla="*/ 90033 h 736352"/>
              <a:gd name="connsiteX35" fmla="*/ 163572 w 344233"/>
              <a:gd name="connsiteY35" fmla="*/ 162466 h 736352"/>
              <a:gd name="connsiteX36" fmla="*/ 91139 w 344233"/>
              <a:gd name="connsiteY36" fmla="*/ 72890 h 736352"/>
              <a:gd name="connsiteX37" fmla="*/ 180713 w 344233"/>
              <a:gd name="connsiteY37" fmla="*/ 458 h 73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4233" h="736352">
                <a:moveTo>
                  <a:pt x="120267" y="189323"/>
                </a:moveTo>
                <a:lnTo>
                  <a:pt x="225347" y="189323"/>
                </a:lnTo>
                <a:cubicBezTo>
                  <a:pt x="237943" y="189323"/>
                  <a:pt x="250111" y="193896"/>
                  <a:pt x="259591" y="202191"/>
                </a:cubicBezTo>
                <a:cubicBezTo>
                  <a:pt x="269071" y="210485"/>
                  <a:pt x="275218" y="221939"/>
                  <a:pt x="276890" y="234423"/>
                </a:cubicBezTo>
                <a:lnTo>
                  <a:pt x="341012" y="420346"/>
                </a:lnTo>
                <a:cubicBezTo>
                  <a:pt x="343106" y="425029"/>
                  <a:pt x="344203" y="430096"/>
                  <a:pt x="344233" y="435225"/>
                </a:cubicBezTo>
                <a:cubicBezTo>
                  <a:pt x="344218" y="443595"/>
                  <a:pt x="341305" y="451701"/>
                  <a:pt x="335988" y="458164"/>
                </a:cubicBezTo>
                <a:cubicBezTo>
                  <a:pt x="330671" y="464628"/>
                  <a:pt x="323279" y="469049"/>
                  <a:pt x="315070" y="470677"/>
                </a:cubicBezTo>
                <a:cubicBezTo>
                  <a:pt x="306860" y="472304"/>
                  <a:pt x="298340" y="471037"/>
                  <a:pt x="290960" y="467090"/>
                </a:cubicBezTo>
                <a:cubicBezTo>
                  <a:pt x="283580" y="463144"/>
                  <a:pt x="277794" y="456763"/>
                  <a:pt x="274589" y="449032"/>
                </a:cubicBezTo>
                <a:lnTo>
                  <a:pt x="257408" y="413289"/>
                </a:lnTo>
                <a:lnTo>
                  <a:pt x="257408" y="700149"/>
                </a:lnTo>
                <a:cubicBezTo>
                  <a:pt x="257408" y="709751"/>
                  <a:pt x="253593" y="718960"/>
                  <a:pt x="246803" y="725749"/>
                </a:cubicBezTo>
                <a:cubicBezTo>
                  <a:pt x="240014" y="732539"/>
                  <a:pt x="230807" y="736352"/>
                  <a:pt x="221205" y="736352"/>
                </a:cubicBezTo>
                <a:cubicBezTo>
                  <a:pt x="211603" y="736352"/>
                  <a:pt x="202395" y="732539"/>
                  <a:pt x="195606" y="725749"/>
                </a:cubicBezTo>
                <a:cubicBezTo>
                  <a:pt x="188816" y="718960"/>
                  <a:pt x="185003" y="709751"/>
                  <a:pt x="185003" y="700149"/>
                </a:cubicBezTo>
                <a:lnTo>
                  <a:pt x="185003" y="471428"/>
                </a:lnTo>
                <a:lnTo>
                  <a:pt x="159078" y="471428"/>
                </a:lnTo>
                <a:lnTo>
                  <a:pt x="159078" y="700149"/>
                </a:lnTo>
                <a:cubicBezTo>
                  <a:pt x="159078" y="709751"/>
                  <a:pt x="155263" y="718960"/>
                  <a:pt x="148473" y="725749"/>
                </a:cubicBezTo>
                <a:cubicBezTo>
                  <a:pt x="141684" y="732539"/>
                  <a:pt x="132477" y="736352"/>
                  <a:pt x="122875" y="736352"/>
                </a:cubicBezTo>
                <a:cubicBezTo>
                  <a:pt x="113272" y="736352"/>
                  <a:pt x="104065" y="732539"/>
                  <a:pt x="97276" y="725749"/>
                </a:cubicBezTo>
                <a:cubicBezTo>
                  <a:pt x="90486" y="718960"/>
                  <a:pt x="86673" y="709751"/>
                  <a:pt x="86673" y="700149"/>
                </a:cubicBezTo>
                <a:lnTo>
                  <a:pt x="86673" y="414210"/>
                </a:lnTo>
                <a:lnTo>
                  <a:pt x="69798" y="449492"/>
                </a:lnTo>
                <a:cubicBezTo>
                  <a:pt x="66528" y="457165"/>
                  <a:pt x="60719" y="463479"/>
                  <a:pt x="53345" y="467377"/>
                </a:cubicBezTo>
                <a:cubicBezTo>
                  <a:pt x="45971" y="471275"/>
                  <a:pt x="37481" y="472519"/>
                  <a:pt x="29299" y="470900"/>
                </a:cubicBezTo>
                <a:cubicBezTo>
                  <a:pt x="21116" y="469282"/>
                  <a:pt x="13739" y="464899"/>
                  <a:pt x="8406" y="458489"/>
                </a:cubicBezTo>
                <a:cubicBezTo>
                  <a:pt x="3072" y="452077"/>
                  <a:pt x="104" y="444026"/>
                  <a:pt x="1" y="435686"/>
                </a:cubicBezTo>
                <a:cubicBezTo>
                  <a:pt x="-34" y="430401"/>
                  <a:pt x="1064" y="425170"/>
                  <a:pt x="3222" y="420346"/>
                </a:cubicBezTo>
                <a:lnTo>
                  <a:pt x="70872" y="224912"/>
                </a:lnTo>
                <a:cubicBezTo>
                  <a:pt x="74301" y="214530"/>
                  <a:pt x="80925" y="205498"/>
                  <a:pt x="89796" y="199106"/>
                </a:cubicBezTo>
                <a:cubicBezTo>
                  <a:pt x="98667" y="192713"/>
                  <a:pt x="109333" y="189290"/>
                  <a:pt x="120267" y="189323"/>
                </a:cubicBezTo>
                <a:close/>
                <a:moveTo>
                  <a:pt x="180713" y="458"/>
                </a:moveTo>
                <a:cubicBezTo>
                  <a:pt x="225451" y="5191"/>
                  <a:pt x="257880" y="45295"/>
                  <a:pt x="253146" y="90033"/>
                </a:cubicBezTo>
                <a:cubicBezTo>
                  <a:pt x="248414" y="134769"/>
                  <a:pt x="208308" y="167200"/>
                  <a:pt x="163572" y="162466"/>
                </a:cubicBezTo>
                <a:cubicBezTo>
                  <a:pt x="118834" y="157732"/>
                  <a:pt x="86405" y="117628"/>
                  <a:pt x="91139" y="72890"/>
                </a:cubicBezTo>
                <a:cubicBezTo>
                  <a:pt x="95873" y="28153"/>
                  <a:pt x="135977" y="-4276"/>
                  <a:pt x="180713" y="458"/>
                </a:cubicBezTo>
                <a:close/>
              </a:path>
            </a:pathLst>
          </a:custGeom>
          <a:solidFill>
            <a:schemeClr val="accent1"/>
          </a:solidFill>
          <a:ln w="15329" cap="flat">
            <a:noFill/>
            <a:prstDash val="solid"/>
            <a:miter/>
          </a:ln>
        </p:spPr>
        <p:txBody>
          <a:bodyPr rtlCol="0" anchor="ctr"/>
          <a:lstStyle/>
          <a:p>
            <a:endParaRPr lang="da-DK" dirty="0">
              <a:solidFill>
                <a:schemeClr val="accent1"/>
              </a:solidFill>
            </a:endParaRPr>
          </a:p>
        </p:txBody>
      </p:sp>
      <p:sp>
        <p:nvSpPr>
          <p:cNvPr id="74" name="Kombinationstegning: figur 73">
            <a:extLst>
              <a:ext uri="{FF2B5EF4-FFF2-40B4-BE49-F238E27FC236}">
                <a16:creationId xmlns:a16="http://schemas.microsoft.com/office/drawing/2014/main" id="{3D7DFC89-E2C2-6448-1EC0-8BEA376E6321}"/>
              </a:ext>
            </a:extLst>
          </p:cNvPr>
          <p:cNvSpPr/>
          <p:nvPr/>
        </p:nvSpPr>
        <p:spPr>
          <a:xfrm>
            <a:off x="7627616" y="3128537"/>
            <a:ext cx="344233" cy="736352"/>
          </a:xfrm>
          <a:custGeom>
            <a:avLst/>
            <a:gdLst>
              <a:gd name="connsiteX0" fmla="*/ 120267 w 344233"/>
              <a:gd name="connsiteY0" fmla="*/ 189323 h 736352"/>
              <a:gd name="connsiteX1" fmla="*/ 225347 w 344233"/>
              <a:gd name="connsiteY1" fmla="*/ 189323 h 736352"/>
              <a:gd name="connsiteX2" fmla="*/ 259591 w 344233"/>
              <a:gd name="connsiteY2" fmla="*/ 202191 h 736352"/>
              <a:gd name="connsiteX3" fmla="*/ 276890 w 344233"/>
              <a:gd name="connsiteY3" fmla="*/ 234423 h 736352"/>
              <a:gd name="connsiteX4" fmla="*/ 341012 w 344233"/>
              <a:gd name="connsiteY4" fmla="*/ 420346 h 736352"/>
              <a:gd name="connsiteX5" fmla="*/ 344233 w 344233"/>
              <a:gd name="connsiteY5" fmla="*/ 435225 h 736352"/>
              <a:gd name="connsiteX6" fmla="*/ 335988 w 344233"/>
              <a:gd name="connsiteY6" fmla="*/ 458164 h 736352"/>
              <a:gd name="connsiteX7" fmla="*/ 315070 w 344233"/>
              <a:gd name="connsiteY7" fmla="*/ 470677 h 736352"/>
              <a:gd name="connsiteX8" fmla="*/ 290960 w 344233"/>
              <a:gd name="connsiteY8" fmla="*/ 467090 h 736352"/>
              <a:gd name="connsiteX9" fmla="*/ 274589 w 344233"/>
              <a:gd name="connsiteY9" fmla="*/ 449032 h 736352"/>
              <a:gd name="connsiteX10" fmla="*/ 257408 w 344233"/>
              <a:gd name="connsiteY10" fmla="*/ 413289 h 736352"/>
              <a:gd name="connsiteX11" fmla="*/ 257408 w 344233"/>
              <a:gd name="connsiteY11" fmla="*/ 700149 h 736352"/>
              <a:gd name="connsiteX12" fmla="*/ 246803 w 344233"/>
              <a:gd name="connsiteY12" fmla="*/ 725749 h 736352"/>
              <a:gd name="connsiteX13" fmla="*/ 221205 w 344233"/>
              <a:gd name="connsiteY13" fmla="*/ 736352 h 736352"/>
              <a:gd name="connsiteX14" fmla="*/ 195606 w 344233"/>
              <a:gd name="connsiteY14" fmla="*/ 725749 h 736352"/>
              <a:gd name="connsiteX15" fmla="*/ 185003 w 344233"/>
              <a:gd name="connsiteY15" fmla="*/ 700149 h 736352"/>
              <a:gd name="connsiteX16" fmla="*/ 185003 w 344233"/>
              <a:gd name="connsiteY16" fmla="*/ 471428 h 736352"/>
              <a:gd name="connsiteX17" fmla="*/ 159078 w 344233"/>
              <a:gd name="connsiteY17" fmla="*/ 471428 h 736352"/>
              <a:gd name="connsiteX18" fmla="*/ 159078 w 344233"/>
              <a:gd name="connsiteY18" fmla="*/ 700149 h 736352"/>
              <a:gd name="connsiteX19" fmla="*/ 148473 w 344233"/>
              <a:gd name="connsiteY19" fmla="*/ 725749 h 736352"/>
              <a:gd name="connsiteX20" fmla="*/ 122875 w 344233"/>
              <a:gd name="connsiteY20" fmla="*/ 736352 h 736352"/>
              <a:gd name="connsiteX21" fmla="*/ 97276 w 344233"/>
              <a:gd name="connsiteY21" fmla="*/ 725749 h 736352"/>
              <a:gd name="connsiteX22" fmla="*/ 86673 w 344233"/>
              <a:gd name="connsiteY22" fmla="*/ 700149 h 736352"/>
              <a:gd name="connsiteX23" fmla="*/ 86673 w 344233"/>
              <a:gd name="connsiteY23" fmla="*/ 414210 h 736352"/>
              <a:gd name="connsiteX24" fmla="*/ 69798 w 344233"/>
              <a:gd name="connsiteY24" fmla="*/ 449492 h 736352"/>
              <a:gd name="connsiteX25" fmla="*/ 53345 w 344233"/>
              <a:gd name="connsiteY25" fmla="*/ 467377 h 736352"/>
              <a:gd name="connsiteX26" fmla="*/ 29299 w 344233"/>
              <a:gd name="connsiteY26" fmla="*/ 470900 h 736352"/>
              <a:gd name="connsiteX27" fmla="*/ 8406 w 344233"/>
              <a:gd name="connsiteY27" fmla="*/ 458489 h 736352"/>
              <a:gd name="connsiteX28" fmla="*/ 1 w 344233"/>
              <a:gd name="connsiteY28" fmla="*/ 435686 h 736352"/>
              <a:gd name="connsiteX29" fmla="*/ 3222 w 344233"/>
              <a:gd name="connsiteY29" fmla="*/ 420346 h 736352"/>
              <a:gd name="connsiteX30" fmla="*/ 70872 w 344233"/>
              <a:gd name="connsiteY30" fmla="*/ 224912 h 736352"/>
              <a:gd name="connsiteX31" fmla="*/ 89796 w 344233"/>
              <a:gd name="connsiteY31" fmla="*/ 199106 h 736352"/>
              <a:gd name="connsiteX32" fmla="*/ 120267 w 344233"/>
              <a:gd name="connsiteY32" fmla="*/ 189323 h 736352"/>
              <a:gd name="connsiteX33" fmla="*/ 180713 w 344233"/>
              <a:gd name="connsiteY33" fmla="*/ 458 h 736352"/>
              <a:gd name="connsiteX34" fmla="*/ 253146 w 344233"/>
              <a:gd name="connsiteY34" fmla="*/ 90033 h 736352"/>
              <a:gd name="connsiteX35" fmla="*/ 163572 w 344233"/>
              <a:gd name="connsiteY35" fmla="*/ 162466 h 736352"/>
              <a:gd name="connsiteX36" fmla="*/ 91139 w 344233"/>
              <a:gd name="connsiteY36" fmla="*/ 72890 h 736352"/>
              <a:gd name="connsiteX37" fmla="*/ 180713 w 344233"/>
              <a:gd name="connsiteY37" fmla="*/ 458 h 73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4233" h="736352">
                <a:moveTo>
                  <a:pt x="120267" y="189323"/>
                </a:moveTo>
                <a:lnTo>
                  <a:pt x="225347" y="189323"/>
                </a:lnTo>
                <a:cubicBezTo>
                  <a:pt x="237943" y="189323"/>
                  <a:pt x="250111" y="193896"/>
                  <a:pt x="259591" y="202191"/>
                </a:cubicBezTo>
                <a:cubicBezTo>
                  <a:pt x="269071" y="210485"/>
                  <a:pt x="275218" y="221939"/>
                  <a:pt x="276890" y="234423"/>
                </a:cubicBezTo>
                <a:lnTo>
                  <a:pt x="341012" y="420346"/>
                </a:lnTo>
                <a:cubicBezTo>
                  <a:pt x="343106" y="425029"/>
                  <a:pt x="344203" y="430096"/>
                  <a:pt x="344233" y="435225"/>
                </a:cubicBezTo>
                <a:cubicBezTo>
                  <a:pt x="344218" y="443595"/>
                  <a:pt x="341305" y="451701"/>
                  <a:pt x="335988" y="458164"/>
                </a:cubicBezTo>
                <a:cubicBezTo>
                  <a:pt x="330671" y="464628"/>
                  <a:pt x="323279" y="469049"/>
                  <a:pt x="315070" y="470677"/>
                </a:cubicBezTo>
                <a:cubicBezTo>
                  <a:pt x="306860" y="472304"/>
                  <a:pt x="298340" y="471037"/>
                  <a:pt x="290960" y="467090"/>
                </a:cubicBezTo>
                <a:cubicBezTo>
                  <a:pt x="283580" y="463144"/>
                  <a:pt x="277794" y="456763"/>
                  <a:pt x="274589" y="449032"/>
                </a:cubicBezTo>
                <a:lnTo>
                  <a:pt x="257408" y="413289"/>
                </a:lnTo>
                <a:lnTo>
                  <a:pt x="257408" y="700149"/>
                </a:lnTo>
                <a:cubicBezTo>
                  <a:pt x="257408" y="709751"/>
                  <a:pt x="253593" y="718960"/>
                  <a:pt x="246803" y="725749"/>
                </a:cubicBezTo>
                <a:cubicBezTo>
                  <a:pt x="240014" y="732539"/>
                  <a:pt x="230807" y="736352"/>
                  <a:pt x="221205" y="736352"/>
                </a:cubicBezTo>
                <a:cubicBezTo>
                  <a:pt x="211603" y="736352"/>
                  <a:pt x="202395" y="732539"/>
                  <a:pt x="195606" y="725749"/>
                </a:cubicBezTo>
                <a:cubicBezTo>
                  <a:pt x="188816" y="718960"/>
                  <a:pt x="185003" y="709751"/>
                  <a:pt x="185003" y="700149"/>
                </a:cubicBezTo>
                <a:lnTo>
                  <a:pt x="185003" y="471428"/>
                </a:lnTo>
                <a:lnTo>
                  <a:pt x="159078" y="471428"/>
                </a:lnTo>
                <a:lnTo>
                  <a:pt x="159078" y="700149"/>
                </a:lnTo>
                <a:cubicBezTo>
                  <a:pt x="159078" y="709751"/>
                  <a:pt x="155263" y="718960"/>
                  <a:pt x="148473" y="725749"/>
                </a:cubicBezTo>
                <a:cubicBezTo>
                  <a:pt x="141684" y="732539"/>
                  <a:pt x="132477" y="736352"/>
                  <a:pt x="122875" y="736352"/>
                </a:cubicBezTo>
                <a:cubicBezTo>
                  <a:pt x="113272" y="736352"/>
                  <a:pt x="104065" y="732539"/>
                  <a:pt x="97276" y="725749"/>
                </a:cubicBezTo>
                <a:cubicBezTo>
                  <a:pt x="90486" y="718960"/>
                  <a:pt x="86673" y="709751"/>
                  <a:pt x="86673" y="700149"/>
                </a:cubicBezTo>
                <a:lnTo>
                  <a:pt x="86673" y="414210"/>
                </a:lnTo>
                <a:lnTo>
                  <a:pt x="69798" y="449492"/>
                </a:lnTo>
                <a:cubicBezTo>
                  <a:pt x="66528" y="457165"/>
                  <a:pt x="60719" y="463479"/>
                  <a:pt x="53345" y="467377"/>
                </a:cubicBezTo>
                <a:cubicBezTo>
                  <a:pt x="45971" y="471275"/>
                  <a:pt x="37481" y="472519"/>
                  <a:pt x="29299" y="470900"/>
                </a:cubicBezTo>
                <a:cubicBezTo>
                  <a:pt x="21116" y="469282"/>
                  <a:pt x="13739" y="464899"/>
                  <a:pt x="8406" y="458489"/>
                </a:cubicBezTo>
                <a:cubicBezTo>
                  <a:pt x="3072" y="452077"/>
                  <a:pt x="104" y="444026"/>
                  <a:pt x="1" y="435686"/>
                </a:cubicBezTo>
                <a:cubicBezTo>
                  <a:pt x="-34" y="430401"/>
                  <a:pt x="1064" y="425170"/>
                  <a:pt x="3222" y="420346"/>
                </a:cubicBezTo>
                <a:lnTo>
                  <a:pt x="70872" y="224912"/>
                </a:lnTo>
                <a:cubicBezTo>
                  <a:pt x="74301" y="214530"/>
                  <a:pt x="80925" y="205498"/>
                  <a:pt x="89796" y="199106"/>
                </a:cubicBezTo>
                <a:cubicBezTo>
                  <a:pt x="98667" y="192713"/>
                  <a:pt x="109333" y="189290"/>
                  <a:pt x="120267" y="189323"/>
                </a:cubicBezTo>
                <a:close/>
                <a:moveTo>
                  <a:pt x="180713" y="458"/>
                </a:moveTo>
                <a:cubicBezTo>
                  <a:pt x="225451" y="5191"/>
                  <a:pt x="257880" y="45295"/>
                  <a:pt x="253146" y="90033"/>
                </a:cubicBezTo>
                <a:cubicBezTo>
                  <a:pt x="248414" y="134769"/>
                  <a:pt x="208308" y="167200"/>
                  <a:pt x="163572" y="162466"/>
                </a:cubicBezTo>
                <a:cubicBezTo>
                  <a:pt x="118834" y="157732"/>
                  <a:pt x="86405" y="117628"/>
                  <a:pt x="91139" y="72890"/>
                </a:cubicBezTo>
                <a:cubicBezTo>
                  <a:pt x="95873" y="28153"/>
                  <a:pt x="135977" y="-4276"/>
                  <a:pt x="180713" y="458"/>
                </a:cubicBezTo>
                <a:close/>
              </a:path>
            </a:pathLst>
          </a:custGeom>
          <a:solidFill>
            <a:schemeClr val="accent1"/>
          </a:solidFill>
          <a:ln w="15329" cap="flat">
            <a:noFill/>
            <a:prstDash val="solid"/>
            <a:miter/>
          </a:ln>
        </p:spPr>
        <p:txBody>
          <a:bodyPr rtlCol="0" anchor="ctr"/>
          <a:lstStyle/>
          <a:p>
            <a:endParaRPr lang="da-DK" dirty="0">
              <a:solidFill>
                <a:schemeClr val="accent1"/>
              </a:solidFill>
            </a:endParaRPr>
          </a:p>
        </p:txBody>
      </p:sp>
      <p:sp>
        <p:nvSpPr>
          <p:cNvPr id="75" name="Kombinationstegning: figur 74">
            <a:extLst>
              <a:ext uri="{FF2B5EF4-FFF2-40B4-BE49-F238E27FC236}">
                <a16:creationId xmlns:a16="http://schemas.microsoft.com/office/drawing/2014/main" id="{0AD591A0-AD4D-DF50-3FD2-4692EE4AEA54}"/>
              </a:ext>
            </a:extLst>
          </p:cNvPr>
          <p:cNvSpPr/>
          <p:nvPr/>
        </p:nvSpPr>
        <p:spPr>
          <a:xfrm>
            <a:off x="8430891" y="3128537"/>
            <a:ext cx="344233" cy="736352"/>
          </a:xfrm>
          <a:custGeom>
            <a:avLst/>
            <a:gdLst>
              <a:gd name="connsiteX0" fmla="*/ 120267 w 344233"/>
              <a:gd name="connsiteY0" fmla="*/ 189323 h 736352"/>
              <a:gd name="connsiteX1" fmla="*/ 225347 w 344233"/>
              <a:gd name="connsiteY1" fmla="*/ 189323 h 736352"/>
              <a:gd name="connsiteX2" fmla="*/ 259591 w 344233"/>
              <a:gd name="connsiteY2" fmla="*/ 202191 h 736352"/>
              <a:gd name="connsiteX3" fmla="*/ 276890 w 344233"/>
              <a:gd name="connsiteY3" fmla="*/ 234423 h 736352"/>
              <a:gd name="connsiteX4" fmla="*/ 341012 w 344233"/>
              <a:gd name="connsiteY4" fmla="*/ 420346 h 736352"/>
              <a:gd name="connsiteX5" fmla="*/ 344233 w 344233"/>
              <a:gd name="connsiteY5" fmla="*/ 435225 h 736352"/>
              <a:gd name="connsiteX6" fmla="*/ 335988 w 344233"/>
              <a:gd name="connsiteY6" fmla="*/ 458164 h 736352"/>
              <a:gd name="connsiteX7" fmla="*/ 315070 w 344233"/>
              <a:gd name="connsiteY7" fmla="*/ 470677 h 736352"/>
              <a:gd name="connsiteX8" fmla="*/ 290960 w 344233"/>
              <a:gd name="connsiteY8" fmla="*/ 467090 h 736352"/>
              <a:gd name="connsiteX9" fmla="*/ 274589 w 344233"/>
              <a:gd name="connsiteY9" fmla="*/ 449032 h 736352"/>
              <a:gd name="connsiteX10" fmla="*/ 257408 w 344233"/>
              <a:gd name="connsiteY10" fmla="*/ 413289 h 736352"/>
              <a:gd name="connsiteX11" fmla="*/ 257408 w 344233"/>
              <a:gd name="connsiteY11" fmla="*/ 700149 h 736352"/>
              <a:gd name="connsiteX12" fmla="*/ 246803 w 344233"/>
              <a:gd name="connsiteY12" fmla="*/ 725749 h 736352"/>
              <a:gd name="connsiteX13" fmla="*/ 221205 w 344233"/>
              <a:gd name="connsiteY13" fmla="*/ 736352 h 736352"/>
              <a:gd name="connsiteX14" fmla="*/ 195606 w 344233"/>
              <a:gd name="connsiteY14" fmla="*/ 725749 h 736352"/>
              <a:gd name="connsiteX15" fmla="*/ 185003 w 344233"/>
              <a:gd name="connsiteY15" fmla="*/ 700149 h 736352"/>
              <a:gd name="connsiteX16" fmla="*/ 185003 w 344233"/>
              <a:gd name="connsiteY16" fmla="*/ 471428 h 736352"/>
              <a:gd name="connsiteX17" fmla="*/ 159078 w 344233"/>
              <a:gd name="connsiteY17" fmla="*/ 471428 h 736352"/>
              <a:gd name="connsiteX18" fmla="*/ 159078 w 344233"/>
              <a:gd name="connsiteY18" fmla="*/ 700149 h 736352"/>
              <a:gd name="connsiteX19" fmla="*/ 148473 w 344233"/>
              <a:gd name="connsiteY19" fmla="*/ 725749 h 736352"/>
              <a:gd name="connsiteX20" fmla="*/ 122875 w 344233"/>
              <a:gd name="connsiteY20" fmla="*/ 736352 h 736352"/>
              <a:gd name="connsiteX21" fmla="*/ 97276 w 344233"/>
              <a:gd name="connsiteY21" fmla="*/ 725749 h 736352"/>
              <a:gd name="connsiteX22" fmla="*/ 86673 w 344233"/>
              <a:gd name="connsiteY22" fmla="*/ 700149 h 736352"/>
              <a:gd name="connsiteX23" fmla="*/ 86673 w 344233"/>
              <a:gd name="connsiteY23" fmla="*/ 414210 h 736352"/>
              <a:gd name="connsiteX24" fmla="*/ 69798 w 344233"/>
              <a:gd name="connsiteY24" fmla="*/ 449492 h 736352"/>
              <a:gd name="connsiteX25" fmla="*/ 53345 w 344233"/>
              <a:gd name="connsiteY25" fmla="*/ 467377 h 736352"/>
              <a:gd name="connsiteX26" fmla="*/ 29299 w 344233"/>
              <a:gd name="connsiteY26" fmla="*/ 470900 h 736352"/>
              <a:gd name="connsiteX27" fmla="*/ 8406 w 344233"/>
              <a:gd name="connsiteY27" fmla="*/ 458489 h 736352"/>
              <a:gd name="connsiteX28" fmla="*/ 1 w 344233"/>
              <a:gd name="connsiteY28" fmla="*/ 435686 h 736352"/>
              <a:gd name="connsiteX29" fmla="*/ 3222 w 344233"/>
              <a:gd name="connsiteY29" fmla="*/ 420346 h 736352"/>
              <a:gd name="connsiteX30" fmla="*/ 70872 w 344233"/>
              <a:gd name="connsiteY30" fmla="*/ 224912 h 736352"/>
              <a:gd name="connsiteX31" fmla="*/ 89796 w 344233"/>
              <a:gd name="connsiteY31" fmla="*/ 199106 h 736352"/>
              <a:gd name="connsiteX32" fmla="*/ 120267 w 344233"/>
              <a:gd name="connsiteY32" fmla="*/ 189323 h 736352"/>
              <a:gd name="connsiteX33" fmla="*/ 180713 w 344233"/>
              <a:gd name="connsiteY33" fmla="*/ 458 h 736352"/>
              <a:gd name="connsiteX34" fmla="*/ 253146 w 344233"/>
              <a:gd name="connsiteY34" fmla="*/ 90033 h 736352"/>
              <a:gd name="connsiteX35" fmla="*/ 163572 w 344233"/>
              <a:gd name="connsiteY35" fmla="*/ 162466 h 736352"/>
              <a:gd name="connsiteX36" fmla="*/ 91139 w 344233"/>
              <a:gd name="connsiteY36" fmla="*/ 72890 h 736352"/>
              <a:gd name="connsiteX37" fmla="*/ 180713 w 344233"/>
              <a:gd name="connsiteY37" fmla="*/ 458 h 73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4233" h="736352">
                <a:moveTo>
                  <a:pt x="120267" y="189323"/>
                </a:moveTo>
                <a:lnTo>
                  <a:pt x="225347" y="189323"/>
                </a:lnTo>
                <a:cubicBezTo>
                  <a:pt x="237943" y="189323"/>
                  <a:pt x="250111" y="193896"/>
                  <a:pt x="259591" y="202191"/>
                </a:cubicBezTo>
                <a:cubicBezTo>
                  <a:pt x="269071" y="210485"/>
                  <a:pt x="275218" y="221939"/>
                  <a:pt x="276890" y="234423"/>
                </a:cubicBezTo>
                <a:lnTo>
                  <a:pt x="341012" y="420346"/>
                </a:lnTo>
                <a:cubicBezTo>
                  <a:pt x="343106" y="425029"/>
                  <a:pt x="344203" y="430096"/>
                  <a:pt x="344233" y="435225"/>
                </a:cubicBezTo>
                <a:cubicBezTo>
                  <a:pt x="344218" y="443595"/>
                  <a:pt x="341305" y="451701"/>
                  <a:pt x="335988" y="458164"/>
                </a:cubicBezTo>
                <a:cubicBezTo>
                  <a:pt x="330671" y="464628"/>
                  <a:pt x="323279" y="469049"/>
                  <a:pt x="315070" y="470677"/>
                </a:cubicBezTo>
                <a:cubicBezTo>
                  <a:pt x="306860" y="472304"/>
                  <a:pt x="298340" y="471037"/>
                  <a:pt x="290960" y="467090"/>
                </a:cubicBezTo>
                <a:cubicBezTo>
                  <a:pt x="283580" y="463144"/>
                  <a:pt x="277794" y="456763"/>
                  <a:pt x="274589" y="449032"/>
                </a:cubicBezTo>
                <a:lnTo>
                  <a:pt x="257408" y="413289"/>
                </a:lnTo>
                <a:lnTo>
                  <a:pt x="257408" y="700149"/>
                </a:lnTo>
                <a:cubicBezTo>
                  <a:pt x="257408" y="709751"/>
                  <a:pt x="253593" y="718960"/>
                  <a:pt x="246803" y="725749"/>
                </a:cubicBezTo>
                <a:cubicBezTo>
                  <a:pt x="240014" y="732539"/>
                  <a:pt x="230807" y="736352"/>
                  <a:pt x="221205" y="736352"/>
                </a:cubicBezTo>
                <a:cubicBezTo>
                  <a:pt x="211603" y="736352"/>
                  <a:pt x="202395" y="732539"/>
                  <a:pt x="195606" y="725749"/>
                </a:cubicBezTo>
                <a:cubicBezTo>
                  <a:pt x="188816" y="718960"/>
                  <a:pt x="185003" y="709751"/>
                  <a:pt x="185003" y="700149"/>
                </a:cubicBezTo>
                <a:lnTo>
                  <a:pt x="185003" y="471428"/>
                </a:lnTo>
                <a:lnTo>
                  <a:pt x="159078" y="471428"/>
                </a:lnTo>
                <a:lnTo>
                  <a:pt x="159078" y="700149"/>
                </a:lnTo>
                <a:cubicBezTo>
                  <a:pt x="159078" y="709751"/>
                  <a:pt x="155263" y="718960"/>
                  <a:pt x="148473" y="725749"/>
                </a:cubicBezTo>
                <a:cubicBezTo>
                  <a:pt x="141684" y="732539"/>
                  <a:pt x="132477" y="736352"/>
                  <a:pt x="122875" y="736352"/>
                </a:cubicBezTo>
                <a:cubicBezTo>
                  <a:pt x="113272" y="736352"/>
                  <a:pt x="104065" y="732539"/>
                  <a:pt x="97276" y="725749"/>
                </a:cubicBezTo>
                <a:cubicBezTo>
                  <a:pt x="90486" y="718960"/>
                  <a:pt x="86673" y="709751"/>
                  <a:pt x="86673" y="700149"/>
                </a:cubicBezTo>
                <a:lnTo>
                  <a:pt x="86673" y="414210"/>
                </a:lnTo>
                <a:lnTo>
                  <a:pt x="69798" y="449492"/>
                </a:lnTo>
                <a:cubicBezTo>
                  <a:pt x="66528" y="457165"/>
                  <a:pt x="60719" y="463479"/>
                  <a:pt x="53345" y="467377"/>
                </a:cubicBezTo>
                <a:cubicBezTo>
                  <a:pt x="45971" y="471275"/>
                  <a:pt x="37481" y="472519"/>
                  <a:pt x="29299" y="470900"/>
                </a:cubicBezTo>
                <a:cubicBezTo>
                  <a:pt x="21116" y="469282"/>
                  <a:pt x="13739" y="464899"/>
                  <a:pt x="8406" y="458489"/>
                </a:cubicBezTo>
                <a:cubicBezTo>
                  <a:pt x="3072" y="452077"/>
                  <a:pt x="104" y="444026"/>
                  <a:pt x="1" y="435686"/>
                </a:cubicBezTo>
                <a:cubicBezTo>
                  <a:pt x="-34" y="430401"/>
                  <a:pt x="1064" y="425170"/>
                  <a:pt x="3222" y="420346"/>
                </a:cubicBezTo>
                <a:lnTo>
                  <a:pt x="70872" y="224912"/>
                </a:lnTo>
                <a:cubicBezTo>
                  <a:pt x="74301" y="214530"/>
                  <a:pt x="80925" y="205498"/>
                  <a:pt x="89796" y="199106"/>
                </a:cubicBezTo>
                <a:cubicBezTo>
                  <a:pt x="98667" y="192713"/>
                  <a:pt x="109333" y="189290"/>
                  <a:pt x="120267" y="189323"/>
                </a:cubicBezTo>
                <a:close/>
                <a:moveTo>
                  <a:pt x="180713" y="458"/>
                </a:moveTo>
                <a:cubicBezTo>
                  <a:pt x="225451" y="5191"/>
                  <a:pt x="257880" y="45295"/>
                  <a:pt x="253146" y="90033"/>
                </a:cubicBezTo>
                <a:cubicBezTo>
                  <a:pt x="248414" y="134769"/>
                  <a:pt x="208308" y="167200"/>
                  <a:pt x="163572" y="162466"/>
                </a:cubicBezTo>
                <a:cubicBezTo>
                  <a:pt x="118834" y="157732"/>
                  <a:pt x="86405" y="117628"/>
                  <a:pt x="91139" y="72890"/>
                </a:cubicBezTo>
                <a:cubicBezTo>
                  <a:pt x="95873" y="28153"/>
                  <a:pt x="135977" y="-4276"/>
                  <a:pt x="180713" y="458"/>
                </a:cubicBezTo>
                <a:close/>
              </a:path>
            </a:pathLst>
          </a:custGeom>
          <a:solidFill>
            <a:schemeClr val="accent1"/>
          </a:solidFill>
          <a:ln w="15329" cap="flat">
            <a:noFill/>
            <a:prstDash val="solid"/>
            <a:miter/>
          </a:ln>
        </p:spPr>
        <p:txBody>
          <a:bodyPr rtlCol="0" anchor="ctr"/>
          <a:lstStyle/>
          <a:p>
            <a:endParaRPr lang="da-DK" dirty="0">
              <a:solidFill>
                <a:schemeClr val="accent1"/>
              </a:solidFill>
            </a:endParaRPr>
          </a:p>
        </p:txBody>
      </p:sp>
      <p:sp>
        <p:nvSpPr>
          <p:cNvPr id="76" name="Kombinationstegning: figur 75">
            <a:extLst>
              <a:ext uri="{FF2B5EF4-FFF2-40B4-BE49-F238E27FC236}">
                <a16:creationId xmlns:a16="http://schemas.microsoft.com/office/drawing/2014/main" id="{6A2BF400-9D05-06FD-575E-9C4E52E83FC1}"/>
              </a:ext>
            </a:extLst>
          </p:cNvPr>
          <p:cNvSpPr/>
          <p:nvPr/>
        </p:nvSpPr>
        <p:spPr>
          <a:xfrm>
            <a:off x="9234166" y="3128537"/>
            <a:ext cx="344233" cy="736352"/>
          </a:xfrm>
          <a:custGeom>
            <a:avLst/>
            <a:gdLst>
              <a:gd name="connsiteX0" fmla="*/ 120267 w 344233"/>
              <a:gd name="connsiteY0" fmla="*/ 189323 h 736352"/>
              <a:gd name="connsiteX1" fmla="*/ 225347 w 344233"/>
              <a:gd name="connsiteY1" fmla="*/ 189323 h 736352"/>
              <a:gd name="connsiteX2" fmla="*/ 259591 w 344233"/>
              <a:gd name="connsiteY2" fmla="*/ 202191 h 736352"/>
              <a:gd name="connsiteX3" fmla="*/ 276890 w 344233"/>
              <a:gd name="connsiteY3" fmla="*/ 234423 h 736352"/>
              <a:gd name="connsiteX4" fmla="*/ 341012 w 344233"/>
              <a:gd name="connsiteY4" fmla="*/ 420346 h 736352"/>
              <a:gd name="connsiteX5" fmla="*/ 344233 w 344233"/>
              <a:gd name="connsiteY5" fmla="*/ 435225 h 736352"/>
              <a:gd name="connsiteX6" fmla="*/ 335988 w 344233"/>
              <a:gd name="connsiteY6" fmla="*/ 458164 h 736352"/>
              <a:gd name="connsiteX7" fmla="*/ 315070 w 344233"/>
              <a:gd name="connsiteY7" fmla="*/ 470677 h 736352"/>
              <a:gd name="connsiteX8" fmla="*/ 290960 w 344233"/>
              <a:gd name="connsiteY8" fmla="*/ 467090 h 736352"/>
              <a:gd name="connsiteX9" fmla="*/ 274589 w 344233"/>
              <a:gd name="connsiteY9" fmla="*/ 449032 h 736352"/>
              <a:gd name="connsiteX10" fmla="*/ 257408 w 344233"/>
              <a:gd name="connsiteY10" fmla="*/ 413289 h 736352"/>
              <a:gd name="connsiteX11" fmla="*/ 257408 w 344233"/>
              <a:gd name="connsiteY11" fmla="*/ 700149 h 736352"/>
              <a:gd name="connsiteX12" fmla="*/ 246803 w 344233"/>
              <a:gd name="connsiteY12" fmla="*/ 725749 h 736352"/>
              <a:gd name="connsiteX13" fmla="*/ 221205 w 344233"/>
              <a:gd name="connsiteY13" fmla="*/ 736352 h 736352"/>
              <a:gd name="connsiteX14" fmla="*/ 195606 w 344233"/>
              <a:gd name="connsiteY14" fmla="*/ 725749 h 736352"/>
              <a:gd name="connsiteX15" fmla="*/ 185003 w 344233"/>
              <a:gd name="connsiteY15" fmla="*/ 700149 h 736352"/>
              <a:gd name="connsiteX16" fmla="*/ 185003 w 344233"/>
              <a:gd name="connsiteY16" fmla="*/ 471428 h 736352"/>
              <a:gd name="connsiteX17" fmla="*/ 159078 w 344233"/>
              <a:gd name="connsiteY17" fmla="*/ 471428 h 736352"/>
              <a:gd name="connsiteX18" fmla="*/ 159078 w 344233"/>
              <a:gd name="connsiteY18" fmla="*/ 700149 h 736352"/>
              <a:gd name="connsiteX19" fmla="*/ 148473 w 344233"/>
              <a:gd name="connsiteY19" fmla="*/ 725749 h 736352"/>
              <a:gd name="connsiteX20" fmla="*/ 122875 w 344233"/>
              <a:gd name="connsiteY20" fmla="*/ 736352 h 736352"/>
              <a:gd name="connsiteX21" fmla="*/ 97276 w 344233"/>
              <a:gd name="connsiteY21" fmla="*/ 725749 h 736352"/>
              <a:gd name="connsiteX22" fmla="*/ 86673 w 344233"/>
              <a:gd name="connsiteY22" fmla="*/ 700149 h 736352"/>
              <a:gd name="connsiteX23" fmla="*/ 86673 w 344233"/>
              <a:gd name="connsiteY23" fmla="*/ 414210 h 736352"/>
              <a:gd name="connsiteX24" fmla="*/ 69798 w 344233"/>
              <a:gd name="connsiteY24" fmla="*/ 449492 h 736352"/>
              <a:gd name="connsiteX25" fmla="*/ 53345 w 344233"/>
              <a:gd name="connsiteY25" fmla="*/ 467377 h 736352"/>
              <a:gd name="connsiteX26" fmla="*/ 29299 w 344233"/>
              <a:gd name="connsiteY26" fmla="*/ 470900 h 736352"/>
              <a:gd name="connsiteX27" fmla="*/ 8406 w 344233"/>
              <a:gd name="connsiteY27" fmla="*/ 458489 h 736352"/>
              <a:gd name="connsiteX28" fmla="*/ 1 w 344233"/>
              <a:gd name="connsiteY28" fmla="*/ 435686 h 736352"/>
              <a:gd name="connsiteX29" fmla="*/ 3222 w 344233"/>
              <a:gd name="connsiteY29" fmla="*/ 420346 h 736352"/>
              <a:gd name="connsiteX30" fmla="*/ 70872 w 344233"/>
              <a:gd name="connsiteY30" fmla="*/ 224912 h 736352"/>
              <a:gd name="connsiteX31" fmla="*/ 89796 w 344233"/>
              <a:gd name="connsiteY31" fmla="*/ 199106 h 736352"/>
              <a:gd name="connsiteX32" fmla="*/ 120267 w 344233"/>
              <a:gd name="connsiteY32" fmla="*/ 189323 h 736352"/>
              <a:gd name="connsiteX33" fmla="*/ 180713 w 344233"/>
              <a:gd name="connsiteY33" fmla="*/ 458 h 736352"/>
              <a:gd name="connsiteX34" fmla="*/ 253146 w 344233"/>
              <a:gd name="connsiteY34" fmla="*/ 90033 h 736352"/>
              <a:gd name="connsiteX35" fmla="*/ 163572 w 344233"/>
              <a:gd name="connsiteY35" fmla="*/ 162466 h 736352"/>
              <a:gd name="connsiteX36" fmla="*/ 91139 w 344233"/>
              <a:gd name="connsiteY36" fmla="*/ 72890 h 736352"/>
              <a:gd name="connsiteX37" fmla="*/ 180713 w 344233"/>
              <a:gd name="connsiteY37" fmla="*/ 458 h 73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4233" h="736352">
                <a:moveTo>
                  <a:pt x="120267" y="189323"/>
                </a:moveTo>
                <a:lnTo>
                  <a:pt x="225347" y="189323"/>
                </a:lnTo>
                <a:cubicBezTo>
                  <a:pt x="237943" y="189323"/>
                  <a:pt x="250111" y="193896"/>
                  <a:pt x="259591" y="202191"/>
                </a:cubicBezTo>
                <a:cubicBezTo>
                  <a:pt x="269071" y="210485"/>
                  <a:pt x="275218" y="221939"/>
                  <a:pt x="276890" y="234423"/>
                </a:cubicBezTo>
                <a:lnTo>
                  <a:pt x="341012" y="420346"/>
                </a:lnTo>
                <a:cubicBezTo>
                  <a:pt x="343106" y="425029"/>
                  <a:pt x="344203" y="430096"/>
                  <a:pt x="344233" y="435225"/>
                </a:cubicBezTo>
                <a:cubicBezTo>
                  <a:pt x="344218" y="443595"/>
                  <a:pt x="341305" y="451701"/>
                  <a:pt x="335988" y="458164"/>
                </a:cubicBezTo>
                <a:cubicBezTo>
                  <a:pt x="330671" y="464628"/>
                  <a:pt x="323279" y="469049"/>
                  <a:pt x="315070" y="470677"/>
                </a:cubicBezTo>
                <a:cubicBezTo>
                  <a:pt x="306860" y="472304"/>
                  <a:pt x="298340" y="471037"/>
                  <a:pt x="290960" y="467090"/>
                </a:cubicBezTo>
                <a:cubicBezTo>
                  <a:pt x="283580" y="463144"/>
                  <a:pt x="277794" y="456763"/>
                  <a:pt x="274589" y="449032"/>
                </a:cubicBezTo>
                <a:lnTo>
                  <a:pt x="257408" y="413289"/>
                </a:lnTo>
                <a:lnTo>
                  <a:pt x="257408" y="700149"/>
                </a:lnTo>
                <a:cubicBezTo>
                  <a:pt x="257408" y="709751"/>
                  <a:pt x="253593" y="718960"/>
                  <a:pt x="246803" y="725749"/>
                </a:cubicBezTo>
                <a:cubicBezTo>
                  <a:pt x="240014" y="732539"/>
                  <a:pt x="230807" y="736352"/>
                  <a:pt x="221205" y="736352"/>
                </a:cubicBezTo>
                <a:cubicBezTo>
                  <a:pt x="211603" y="736352"/>
                  <a:pt x="202395" y="732539"/>
                  <a:pt x="195606" y="725749"/>
                </a:cubicBezTo>
                <a:cubicBezTo>
                  <a:pt x="188816" y="718960"/>
                  <a:pt x="185003" y="709751"/>
                  <a:pt x="185003" y="700149"/>
                </a:cubicBezTo>
                <a:lnTo>
                  <a:pt x="185003" y="471428"/>
                </a:lnTo>
                <a:lnTo>
                  <a:pt x="159078" y="471428"/>
                </a:lnTo>
                <a:lnTo>
                  <a:pt x="159078" y="700149"/>
                </a:lnTo>
                <a:cubicBezTo>
                  <a:pt x="159078" y="709751"/>
                  <a:pt x="155263" y="718960"/>
                  <a:pt x="148473" y="725749"/>
                </a:cubicBezTo>
                <a:cubicBezTo>
                  <a:pt x="141684" y="732539"/>
                  <a:pt x="132477" y="736352"/>
                  <a:pt x="122875" y="736352"/>
                </a:cubicBezTo>
                <a:cubicBezTo>
                  <a:pt x="113272" y="736352"/>
                  <a:pt x="104065" y="732539"/>
                  <a:pt x="97276" y="725749"/>
                </a:cubicBezTo>
                <a:cubicBezTo>
                  <a:pt x="90486" y="718960"/>
                  <a:pt x="86673" y="709751"/>
                  <a:pt x="86673" y="700149"/>
                </a:cubicBezTo>
                <a:lnTo>
                  <a:pt x="86673" y="414210"/>
                </a:lnTo>
                <a:lnTo>
                  <a:pt x="69798" y="449492"/>
                </a:lnTo>
                <a:cubicBezTo>
                  <a:pt x="66528" y="457165"/>
                  <a:pt x="60719" y="463479"/>
                  <a:pt x="53345" y="467377"/>
                </a:cubicBezTo>
                <a:cubicBezTo>
                  <a:pt x="45971" y="471275"/>
                  <a:pt x="37481" y="472519"/>
                  <a:pt x="29299" y="470900"/>
                </a:cubicBezTo>
                <a:cubicBezTo>
                  <a:pt x="21116" y="469282"/>
                  <a:pt x="13739" y="464899"/>
                  <a:pt x="8406" y="458489"/>
                </a:cubicBezTo>
                <a:cubicBezTo>
                  <a:pt x="3072" y="452077"/>
                  <a:pt x="104" y="444026"/>
                  <a:pt x="1" y="435686"/>
                </a:cubicBezTo>
                <a:cubicBezTo>
                  <a:pt x="-34" y="430401"/>
                  <a:pt x="1064" y="425170"/>
                  <a:pt x="3222" y="420346"/>
                </a:cubicBezTo>
                <a:lnTo>
                  <a:pt x="70872" y="224912"/>
                </a:lnTo>
                <a:cubicBezTo>
                  <a:pt x="74301" y="214530"/>
                  <a:pt x="80925" y="205498"/>
                  <a:pt x="89796" y="199106"/>
                </a:cubicBezTo>
                <a:cubicBezTo>
                  <a:pt x="98667" y="192713"/>
                  <a:pt x="109333" y="189290"/>
                  <a:pt x="120267" y="189323"/>
                </a:cubicBezTo>
                <a:close/>
                <a:moveTo>
                  <a:pt x="180713" y="458"/>
                </a:moveTo>
                <a:cubicBezTo>
                  <a:pt x="225451" y="5191"/>
                  <a:pt x="257880" y="45295"/>
                  <a:pt x="253146" y="90033"/>
                </a:cubicBezTo>
                <a:cubicBezTo>
                  <a:pt x="248414" y="134769"/>
                  <a:pt x="208308" y="167200"/>
                  <a:pt x="163572" y="162466"/>
                </a:cubicBezTo>
                <a:cubicBezTo>
                  <a:pt x="118834" y="157732"/>
                  <a:pt x="86405" y="117628"/>
                  <a:pt x="91139" y="72890"/>
                </a:cubicBezTo>
                <a:cubicBezTo>
                  <a:pt x="95873" y="28153"/>
                  <a:pt x="135977" y="-4276"/>
                  <a:pt x="180713" y="458"/>
                </a:cubicBezTo>
                <a:close/>
              </a:path>
            </a:pathLst>
          </a:custGeom>
          <a:solidFill>
            <a:schemeClr val="accent1"/>
          </a:solidFill>
          <a:ln w="15329" cap="flat">
            <a:noFill/>
            <a:prstDash val="solid"/>
            <a:miter/>
          </a:ln>
        </p:spPr>
        <p:txBody>
          <a:bodyPr rtlCol="0" anchor="ctr"/>
          <a:lstStyle/>
          <a:p>
            <a:endParaRPr lang="da-DK" dirty="0">
              <a:solidFill>
                <a:schemeClr val="accent1"/>
              </a:solidFill>
            </a:endParaRPr>
          </a:p>
        </p:txBody>
      </p:sp>
      <p:sp>
        <p:nvSpPr>
          <p:cNvPr id="78" name="Kombinationstegning: figur 77">
            <a:extLst>
              <a:ext uri="{FF2B5EF4-FFF2-40B4-BE49-F238E27FC236}">
                <a16:creationId xmlns:a16="http://schemas.microsoft.com/office/drawing/2014/main" id="{4CB7F2B2-568D-985E-C6B2-423E808FAFD9}"/>
              </a:ext>
            </a:extLst>
          </p:cNvPr>
          <p:cNvSpPr/>
          <p:nvPr/>
        </p:nvSpPr>
        <p:spPr>
          <a:xfrm>
            <a:off x="10840716" y="3128537"/>
            <a:ext cx="344233" cy="736352"/>
          </a:xfrm>
          <a:custGeom>
            <a:avLst/>
            <a:gdLst>
              <a:gd name="connsiteX0" fmla="*/ 120267 w 344233"/>
              <a:gd name="connsiteY0" fmla="*/ 189323 h 736352"/>
              <a:gd name="connsiteX1" fmla="*/ 225347 w 344233"/>
              <a:gd name="connsiteY1" fmla="*/ 189323 h 736352"/>
              <a:gd name="connsiteX2" fmla="*/ 259591 w 344233"/>
              <a:gd name="connsiteY2" fmla="*/ 202191 h 736352"/>
              <a:gd name="connsiteX3" fmla="*/ 276890 w 344233"/>
              <a:gd name="connsiteY3" fmla="*/ 234423 h 736352"/>
              <a:gd name="connsiteX4" fmla="*/ 341012 w 344233"/>
              <a:gd name="connsiteY4" fmla="*/ 420346 h 736352"/>
              <a:gd name="connsiteX5" fmla="*/ 344233 w 344233"/>
              <a:gd name="connsiteY5" fmla="*/ 435225 h 736352"/>
              <a:gd name="connsiteX6" fmla="*/ 335988 w 344233"/>
              <a:gd name="connsiteY6" fmla="*/ 458164 h 736352"/>
              <a:gd name="connsiteX7" fmla="*/ 315070 w 344233"/>
              <a:gd name="connsiteY7" fmla="*/ 470677 h 736352"/>
              <a:gd name="connsiteX8" fmla="*/ 290960 w 344233"/>
              <a:gd name="connsiteY8" fmla="*/ 467090 h 736352"/>
              <a:gd name="connsiteX9" fmla="*/ 274589 w 344233"/>
              <a:gd name="connsiteY9" fmla="*/ 449032 h 736352"/>
              <a:gd name="connsiteX10" fmla="*/ 257408 w 344233"/>
              <a:gd name="connsiteY10" fmla="*/ 413289 h 736352"/>
              <a:gd name="connsiteX11" fmla="*/ 257408 w 344233"/>
              <a:gd name="connsiteY11" fmla="*/ 700149 h 736352"/>
              <a:gd name="connsiteX12" fmla="*/ 246803 w 344233"/>
              <a:gd name="connsiteY12" fmla="*/ 725749 h 736352"/>
              <a:gd name="connsiteX13" fmla="*/ 221205 w 344233"/>
              <a:gd name="connsiteY13" fmla="*/ 736352 h 736352"/>
              <a:gd name="connsiteX14" fmla="*/ 195606 w 344233"/>
              <a:gd name="connsiteY14" fmla="*/ 725749 h 736352"/>
              <a:gd name="connsiteX15" fmla="*/ 185003 w 344233"/>
              <a:gd name="connsiteY15" fmla="*/ 700149 h 736352"/>
              <a:gd name="connsiteX16" fmla="*/ 185003 w 344233"/>
              <a:gd name="connsiteY16" fmla="*/ 471428 h 736352"/>
              <a:gd name="connsiteX17" fmla="*/ 159078 w 344233"/>
              <a:gd name="connsiteY17" fmla="*/ 471428 h 736352"/>
              <a:gd name="connsiteX18" fmla="*/ 159078 w 344233"/>
              <a:gd name="connsiteY18" fmla="*/ 700149 h 736352"/>
              <a:gd name="connsiteX19" fmla="*/ 148473 w 344233"/>
              <a:gd name="connsiteY19" fmla="*/ 725749 h 736352"/>
              <a:gd name="connsiteX20" fmla="*/ 122875 w 344233"/>
              <a:gd name="connsiteY20" fmla="*/ 736352 h 736352"/>
              <a:gd name="connsiteX21" fmla="*/ 97276 w 344233"/>
              <a:gd name="connsiteY21" fmla="*/ 725749 h 736352"/>
              <a:gd name="connsiteX22" fmla="*/ 86673 w 344233"/>
              <a:gd name="connsiteY22" fmla="*/ 700149 h 736352"/>
              <a:gd name="connsiteX23" fmla="*/ 86673 w 344233"/>
              <a:gd name="connsiteY23" fmla="*/ 414210 h 736352"/>
              <a:gd name="connsiteX24" fmla="*/ 69798 w 344233"/>
              <a:gd name="connsiteY24" fmla="*/ 449492 h 736352"/>
              <a:gd name="connsiteX25" fmla="*/ 53345 w 344233"/>
              <a:gd name="connsiteY25" fmla="*/ 467377 h 736352"/>
              <a:gd name="connsiteX26" fmla="*/ 29299 w 344233"/>
              <a:gd name="connsiteY26" fmla="*/ 470900 h 736352"/>
              <a:gd name="connsiteX27" fmla="*/ 8406 w 344233"/>
              <a:gd name="connsiteY27" fmla="*/ 458489 h 736352"/>
              <a:gd name="connsiteX28" fmla="*/ 1 w 344233"/>
              <a:gd name="connsiteY28" fmla="*/ 435686 h 736352"/>
              <a:gd name="connsiteX29" fmla="*/ 3222 w 344233"/>
              <a:gd name="connsiteY29" fmla="*/ 420346 h 736352"/>
              <a:gd name="connsiteX30" fmla="*/ 70872 w 344233"/>
              <a:gd name="connsiteY30" fmla="*/ 224912 h 736352"/>
              <a:gd name="connsiteX31" fmla="*/ 89796 w 344233"/>
              <a:gd name="connsiteY31" fmla="*/ 199106 h 736352"/>
              <a:gd name="connsiteX32" fmla="*/ 120267 w 344233"/>
              <a:gd name="connsiteY32" fmla="*/ 189323 h 736352"/>
              <a:gd name="connsiteX33" fmla="*/ 180713 w 344233"/>
              <a:gd name="connsiteY33" fmla="*/ 458 h 736352"/>
              <a:gd name="connsiteX34" fmla="*/ 253146 w 344233"/>
              <a:gd name="connsiteY34" fmla="*/ 90033 h 736352"/>
              <a:gd name="connsiteX35" fmla="*/ 163572 w 344233"/>
              <a:gd name="connsiteY35" fmla="*/ 162466 h 736352"/>
              <a:gd name="connsiteX36" fmla="*/ 91139 w 344233"/>
              <a:gd name="connsiteY36" fmla="*/ 72890 h 736352"/>
              <a:gd name="connsiteX37" fmla="*/ 180713 w 344233"/>
              <a:gd name="connsiteY37" fmla="*/ 458 h 73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4233" h="736352">
                <a:moveTo>
                  <a:pt x="120267" y="189323"/>
                </a:moveTo>
                <a:lnTo>
                  <a:pt x="225347" y="189323"/>
                </a:lnTo>
                <a:cubicBezTo>
                  <a:pt x="237943" y="189323"/>
                  <a:pt x="250111" y="193896"/>
                  <a:pt x="259591" y="202191"/>
                </a:cubicBezTo>
                <a:cubicBezTo>
                  <a:pt x="269071" y="210485"/>
                  <a:pt x="275218" y="221939"/>
                  <a:pt x="276890" y="234423"/>
                </a:cubicBezTo>
                <a:lnTo>
                  <a:pt x="341012" y="420346"/>
                </a:lnTo>
                <a:cubicBezTo>
                  <a:pt x="343106" y="425029"/>
                  <a:pt x="344203" y="430096"/>
                  <a:pt x="344233" y="435225"/>
                </a:cubicBezTo>
                <a:cubicBezTo>
                  <a:pt x="344218" y="443595"/>
                  <a:pt x="341305" y="451701"/>
                  <a:pt x="335988" y="458164"/>
                </a:cubicBezTo>
                <a:cubicBezTo>
                  <a:pt x="330671" y="464628"/>
                  <a:pt x="323279" y="469049"/>
                  <a:pt x="315070" y="470677"/>
                </a:cubicBezTo>
                <a:cubicBezTo>
                  <a:pt x="306860" y="472304"/>
                  <a:pt x="298340" y="471037"/>
                  <a:pt x="290960" y="467090"/>
                </a:cubicBezTo>
                <a:cubicBezTo>
                  <a:pt x="283580" y="463144"/>
                  <a:pt x="277794" y="456763"/>
                  <a:pt x="274589" y="449032"/>
                </a:cubicBezTo>
                <a:lnTo>
                  <a:pt x="257408" y="413289"/>
                </a:lnTo>
                <a:lnTo>
                  <a:pt x="257408" y="700149"/>
                </a:lnTo>
                <a:cubicBezTo>
                  <a:pt x="257408" y="709751"/>
                  <a:pt x="253593" y="718960"/>
                  <a:pt x="246803" y="725749"/>
                </a:cubicBezTo>
                <a:cubicBezTo>
                  <a:pt x="240014" y="732539"/>
                  <a:pt x="230807" y="736352"/>
                  <a:pt x="221205" y="736352"/>
                </a:cubicBezTo>
                <a:cubicBezTo>
                  <a:pt x="211603" y="736352"/>
                  <a:pt x="202395" y="732539"/>
                  <a:pt x="195606" y="725749"/>
                </a:cubicBezTo>
                <a:cubicBezTo>
                  <a:pt x="188816" y="718960"/>
                  <a:pt x="185003" y="709751"/>
                  <a:pt x="185003" y="700149"/>
                </a:cubicBezTo>
                <a:lnTo>
                  <a:pt x="185003" y="471428"/>
                </a:lnTo>
                <a:lnTo>
                  <a:pt x="159078" y="471428"/>
                </a:lnTo>
                <a:lnTo>
                  <a:pt x="159078" y="700149"/>
                </a:lnTo>
                <a:cubicBezTo>
                  <a:pt x="159078" y="709751"/>
                  <a:pt x="155263" y="718960"/>
                  <a:pt x="148473" y="725749"/>
                </a:cubicBezTo>
                <a:cubicBezTo>
                  <a:pt x="141684" y="732539"/>
                  <a:pt x="132477" y="736352"/>
                  <a:pt x="122875" y="736352"/>
                </a:cubicBezTo>
                <a:cubicBezTo>
                  <a:pt x="113272" y="736352"/>
                  <a:pt x="104065" y="732539"/>
                  <a:pt x="97276" y="725749"/>
                </a:cubicBezTo>
                <a:cubicBezTo>
                  <a:pt x="90486" y="718960"/>
                  <a:pt x="86673" y="709751"/>
                  <a:pt x="86673" y="700149"/>
                </a:cubicBezTo>
                <a:lnTo>
                  <a:pt x="86673" y="414210"/>
                </a:lnTo>
                <a:lnTo>
                  <a:pt x="69798" y="449492"/>
                </a:lnTo>
                <a:cubicBezTo>
                  <a:pt x="66528" y="457165"/>
                  <a:pt x="60719" y="463479"/>
                  <a:pt x="53345" y="467377"/>
                </a:cubicBezTo>
                <a:cubicBezTo>
                  <a:pt x="45971" y="471275"/>
                  <a:pt x="37481" y="472519"/>
                  <a:pt x="29299" y="470900"/>
                </a:cubicBezTo>
                <a:cubicBezTo>
                  <a:pt x="21116" y="469282"/>
                  <a:pt x="13739" y="464899"/>
                  <a:pt x="8406" y="458489"/>
                </a:cubicBezTo>
                <a:cubicBezTo>
                  <a:pt x="3072" y="452077"/>
                  <a:pt x="104" y="444026"/>
                  <a:pt x="1" y="435686"/>
                </a:cubicBezTo>
                <a:cubicBezTo>
                  <a:pt x="-34" y="430401"/>
                  <a:pt x="1064" y="425170"/>
                  <a:pt x="3222" y="420346"/>
                </a:cubicBezTo>
                <a:lnTo>
                  <a:pt x="70872" y="224912"/>
                </a:lnTo>
                <a:cubicBezTo>
                  <a:pt x="74301" y="214530"/>
                  <a:pt x="80925" y="205498"/>
                  <a:pt x="89796" y="199106"/>
                </a:cubicBezTo>
                <a:cubicBezTo>
                  <a:pt x="98667" y="192713"/>
                  <a:pt x="109333" y="189290"/>
                  <a:pt x="120267" y="189323"/>
                </a:cubicBezTo>
                <a:close/>
                <a:moveTo>
                  <a:pt x="180713" y="458"/>
                </a:moveTo>
                <a:cubicBezTo>
                  <a:pt x="225451" y="5191"/>
                  <a:pt x="257880" y="45295"/>
                  <a:pt x="253146" y="90033"/>
                </a:cubicBezTo>
                <a:cubicBezTo>
                  <a:pt x="248414" y="134769"/>
                  <a:pt x="208308" y="167200"/>
                  <a:pt x="163572" y="162466"/>
                </a:cubicBezTo>
                <a:cubicBezTo>
                  <a:pt x="118834" y="157732"/>
                  <a:pt x="86405" y="117628"/>
                  <a:pt x="91139" y="72890"/>
                </a:cubicBezTo>
                <a:cubicBezTo>
                  <a:pt x="95873" y="28153"/>
                  <a:pt x="135977" y="-4276"/>
                  <a:pt x="180713" y="458"/>
                </a:cubicBezTo>
                <a:close/>
              </a:path>
            </a:pathLst>
          </a:custGeom>
          <a:solidFill>
            <a:schemeClr val="accent4">
              <a:lumMod val="60000"/>
              <a:lumOff val="40000"/>
            </a:schemeClr>
          </a:solidFill>
          <a:ln w="15329" cap="flat">
            <a:noFill/>
            <a:prstDash val="solid"/>
            <a:miter/>
          </a:ln>
        </p:spPr>
        <p:txBody>
          <a:bodyPr rtlCol="0" anchor="ctr"/>
          <a:lstStyle/>
          <a:p>
            <a:endParaRPr lang="da-DK" dirty="0"/>
          </a:p>
        </p:txBody>
      </p:sp>
      <p:sp>
        <p:nvSpPr>
          <p:cNvPr id="3" name="Pladsholder til slidenummer 2">
            <a:extLst>
              <a:ext uri="{FF2B5EF4-FFF2-40B4-BE49-F238E27FC236}">
                <a16:creationId xmlns:a16="http://schemas.microsoft.com/office/drawing/2014/main" id="{F45D252E-21BF-E53C-39E8-725BF839ECAE}"/>
              </a:ext>
            </a:extLst>
          </p:cNvPr>
          <p:cNvSpPr>
            <a:spLocks noGrp="1"/>
          </p:cNvSpPr>
          <p:nvPr>
            <p:ph type="sldNum" sz="quarter" idx="12"/>
          </p:nvPr>
        </p:nvSpPr>
        <p:spPr/>
        <p:txBody>
          <a:bodyPr/>
          <a:lstStyle/>
          <a:p>
            <a:fld id="{24C8C45C-947F-4981-8B3F-4F32E973C901}" type="slidenum">
              <a:rPr lang="da-DK" smtClean="0"/>
              <a:pPr/>
              <a:t>64</a:t>
            </a:fld>
            <a:endParaRPr lang="da-DK" dirty="0"/>
          </a:p>
        </p:txBody>
      </p:sp>
    </p:spTree>
    <p:extLst>
      <p:ext uri="{BB962C8B-B14F-4D97-AF65-F5344CB8AC3E}">
        <p14:creationId xmlns:p14="http://schemas.microsoft.com/office/powerpoint/2010/main" val="84044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 name="Kombinationstegning: figur 71">
            <a:extLst>
              <a:ext uri="{FF2B5EF4-FFF2-40B4-BE49-F238E27FC236}">
                <a16:creationId xmlns:a16="http://schemas.microsoft.com/office/drawing/2014/main" id="{A1DD1B5A-F354-A1C2-B878-073305D5C3B0}"/>
              </a:ext>
            </a:extLst>
          </p:cNvPr>
          <p:cNvSpPr/>
          <p:nvPr/>
        </p:nvSpPr>
        <p:spPr>
          <a:xfrm>
            <a:off x="10037441" y="2146769"/>
            <a:ext cx="344233" cy="736352"/>
          </a:xfrm>
          <a:custGeom>
            <a:avLst/>
            <a:gdLst>
              <a:gd name="connsiteX0" fmla="*/ 120267 w 344233"/>
              <a:gd name="connsiteY0" fmla="*/ 189323 h 736352"/>
              <a:gd name="connsiteX1" fmla="*/ 225347 w 344233"/>
              <a:gd name="connsiteY1" fmla="*/ 189323 h 736352"/>
              <a:gd name="connsiteX2" fmla="*/ 259591 w 344233"/>
              <a:gd name="connsiteY2" fmla="*/ 202191 h 736352"/>
              <a:gd name="connsiteX3" fmla="*/ 276890 w 344233"/>
              <a:gd name="connsiteY3" fmla="*/ 234423 h 736352"/>
              <a:gd name="connsiteX4" fmla="*/ 341012 w 344233"/>
              <a:gd name="connsiteY4" fmla="*/ 420346 h 736352"/>
              <a:gd name="connsiteX5" fmla="*/ 344233 w 344233"/>
              <a:gd name="connsiteY5" fmla="*/ 435225 h 736352"/>
              <a:gd name="connsiteX6" fmla="*/ 335988 w 344233"/>
              <a:gd name="connsiteY6" fmla="*/ 458164 h 736352"/>
              <a:gd name="connsiteX7" fmla="*/ 315070 w 344233"/>
              <a:gd name="connsiteY7" fmla="*/ 470677 h 736352"/>
              <a:gd name="connsiteX8" fmla="*/ 290960 w 344233"/>
              <a:gd name="connsiteY8" fmla="*/ 467090 h 736352"/>
              <a:gd name="connsiteX9" fmla="*/ 274589 w 344233"/>
              <a:gd name="connsiteY9" fmla="*/ 449032 h 736352"/>
              <a:gd name="connsiteX10" fmla="*/ 257408 w 344233"/>
              <a:gd name="connsiteY10" fmla="*/ 413289 h 736352"/>
              <a:gd name="connsiteX11" fmla="*/ 257408 w 344233"/>
              <a:gd name="connsiteY11" fmla="*/ 700149 h 736352"/>
              <a:gd name="connsiteX12" fmla="*/ 246803 w 344233"/>
              <a:gd name="connsiteY12" fmla="*/ 725749 h 736352"/>
              <a:gd name="connsiteX13" fmla="*/ 221205 w 344233"/>
              <a:gd name="connsiteY13" fmla="*/ 736352 h 736352"/>
              <a:gd name="connsiteX14" fmla="*/ 195606 w 344233"/>
              <a:gd name="connsiteY14" fmla="*/ 725749 h 736352"/>
              <a:gd name="connsiteX15" fmla="*/ 185003 w 344233"/>
              <a:gd name="connsiteY15" fmla="*/ 700149 h 736352"/>
              <a:gd name="connsiteX16" fmla="*/ 185003 w 344233"/>
              <a:gd name="connsiteY16" fmla="*/ 471428 h 736352"/>
              <a:gd name="connsiteX17" fmla="*/ 159078 w 344233"/>
              <a:gd name="connsiteY17" fmla="*/ 471428 h 736352"/>
              <a:gd name="connsiteX18" fmla="*/ 159078 w 344233"/>
              <a:gd name="connsiteY18" fmla="*/ 700149 h 736352"/>
              <a:gd name="connsiteX19" fmla="*/ 148473 w 344233"/>
              <a:gd name="connsiteY19" fmla="*/ 725749 h 736352"/>
              <a:gd name="connsiteX20" fmla="*/ 122875 w 344233"/>
              <a:gd name="connsiteY20" fmla="*/ 736352 h 736352"/>
              <a:gd name="connsiteX21" fmla="*/ 97276 w 344233"/>
              <a:gd name="connsiteY21" fmla="*/ 725749 h 736352"/>
              <a:gd name="connsiteX22" fmla="*/ 86673 w 344233"/>
              <a:gd name="connsiteY22" fmla="*/ 700149 h 736352"/>
              <a:gd name="connsiteX23" fmla="*/ 86673 w 344233"/>
              <a:gd name="connsiteY23" fmla="*/ 414210 h 736352"/>
              <a:gd name="connsiteX24" fmla="*/ 69798 w 344233"/>
              <a:gd name="connsiteY24" fmla="*/ 449492 h 736352"/>
              <a:gd name="connsiteX25" fmla="*/ 53345 w 344233"/>
              <a:gd name="connsiteY25" fmla="*/ 467377 h 736352"/>
              <a:gd name="connsiteX26" fmla="*/ 29299 w 344233"/>
              <a:gd name="connsiteY26" fmla="*/ 470900 h 736352"/>
              <a:gd name="connsiteX27" fmla="*/ 8406 w 344233"/>
              <a:gd name="connsiteY27" fmla="*/ 458489 h 736352"/>
              <a:gd name="connsiteX28" fmla="*/ 1 w 344233"/>
              <a:gd name="connsiteY28" fmla="*/ 435686 h 736352"/>
              <a:gd name="connsiteX29" fmla="*/ 3222 w 344233"/>
              <a:gd name="connsiteY29" fmla="*/ 420346 h 736352"/>
              <a:gd name="connsiteX30" fmla="*/ 70872 w 344233"/>
              <a:gd name="connsiteY30" fmla="*/ 224912 h 736352"/>
              <a:gd name="connsiteX31" fmla="*/ 89796 w 344233"/>
              <a:gd name="connsiteY31" fmla="*/ 199106 h 736352"/>
              <a:gd name="connsiteX32" fmla="*/ 120267 w 344233"/>
              <a:gd name="connsiteY32" fmla="*/ 189323 h 736352"/>
              <a:gd name="connsiteX33" fmla="*/ 180713 w 344233"/>
              <a:gd name="connsiteY33" fmla="*/ 458 h 736352"/>
              <a:gd name="connsiteX34" fmla="*/ 253146 w 344233"/>
              <a:gd name="connsiteY34" fmla="*/ 90033 h 736352"/>
              <a:gd name="connsiteX35" fmla="*/ 163572 w 344233"/>
              <a:gd name="connsiteY35" fmla="*/ 162466 h 736352"/>
              <a:gd name="connsiteX36" fmla="*/ 91139 w 344233"/>
              <a:gd name="connsiteY36" fmla="*/ 72890 h 736352"/>
              <a:gd name="connsiteX37" fmla="*/ 180713 w 344233"/>
              <a:gd name="connsiteY37" fmla="*/ 458 h 73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4233" h="736352">
                <a:moveTo>
                  <a:pt x="120267" y="189323"/>
                </a:moveTo>
                <a:lnTo>
                  <a:pt x="225347" y="189323"/>
                </a:lnTo>
                <a:cubicBezTo>
                  <a:pt x="237943" y="189323"/>
                  <a:pt x="250111" y="193896"/>
                  <a:pt x="259591" y="202191"/>
                </a:cubicBezTo>
                <a:cubicBezTo>
                  <a:pt x="269071" y="210485"/>
                  <a:pt x="275218" y="221939"/>
                  <a:pt x="276890" y="234423"/>
                </a:cubicBezTo>
                <a:lnTo>
                  <a:pt x="341012" y="420346"/>
                </a:lnTo>
                <a:cubicBezTo>
                  <a:pt x="343106" y="425029"/>
                  <a:pt x="344203" y="430096"/>
                  <a:pt x="344233" y="435225"/>
                </a:cubicBezTo>
                <a:cubicBezTo>
                  <a:pt x="344218" y="443595"/>
                  <a:pt x="341305" y="451701"/>
                  <a:pt x="335988" y="458164"/>
                </a:cubicBezTo>
                <a:cubicBezTo>
                  <a:pt x="330671" y="464628"/>
                  <a:pt x="323279" y="469049"/>
                  <a:pt x="315070" y="470677"/>
                </a:cubicBezTo>
                <a:cubicBezTo>
                  <a:pt x="306860" y="472304"/>
                  <a:pt x="298340" y="471037"/>
                  <a:pt x="290960" y="467090"/>
                </a:cubicBezTo>
                <a:cubicBezTo>
                  <a:pt x="283580" y="463144"/>
                  <a:pt x="277794" y="456763"/>
                  <a:pt x="274589" y="449032"/>
                </a:cubicBezTo>
                <a:lnTo>
                  <a:pt x="257408" y="413289"/>
                </a:lnTo>
                <a:lnTo>
                  <a:pt x="257408" y="700149"/>
                </a:lnTo>
                <a:cubicBezTo>
                  <a:pt x="257408" y="709751"/>
                  <a:pt x="253593" y="718960"/>
                  <a:pt x="246803" y="725749"/>
                </a:cubicBezTo>
                <a:cubicBezTo>
                  <a:pt x="240014" y="732539"/>
                  <a:pt x="230807" y="736352"/>
                  <a:pt x="221205" y="736352"/>
                </a:cubicBezTo>
                <a:cubicBezTo>
                  <a:pt x="211603" y="736352"/>
                  <a:pt x="202395" y="732539"/>
                  <a:pt x="195606" y="725749"/>
                </a:cubicBezTo>
                <a:cubicBezTo>
                  <a:pt x="188816" y="718960"/>
                  <a:pt x="185003" y="709751"/>
                  <a:pt x="185003" y="700149"/>
                </a:cubicBezTo>
                <a:lnTo>
                  <a:pt x="185003" y="471428"/>
                </a:lnTo>
                <a:lnTo>
                  <a:pt x="159078" y="471428"/>
                </a:lnTo>
                <a:lnTo>
                  <a:pt x="159078" y="700149"/>
                </a:lnTo>
                <a:cubicBezTo>
                  <a:pt x="159078" y="709751"/>
                  <a:pt x="155263" y="718960"/>
                  <a:pt x="148473" y="725749"/>
                </a:cubicBezTo>
                <a:cubicBezTo>
                  <a:pt x="141684" y="732539"/>
                  <a:pt x="132477" y="736352"/>
                  <a:pt x="122875" y="736352"/>
                </a:cubicBezTo>
                <a:cubicBezTo>
                  <a:pt x="113272" y="736352"/>
                  <a:pt x="104065" y="732539"/>
                  <a:pt x="97276" y="725749"/>
                </a:cubicBezTo>
                <a:cubicBezTo>
                  <a:pt x="90486" y="718960"/>
                  <a:pt x="86673" y="709751"/>
                  <a:pt x="86673" y="700149"/>
                </a:cubicBezTo>
                <a:lnTo>
                  <a:pt x="86673" y="414210"/>
                </a:lnTo>
                <a:lnTo>
                  <a:pt x="69798" y="449492"/>
                </a:lnTo>
                <a:cubicBezTo>
                  <a:pt x="66528" y="457165"/>
                  <a:pt x="60719" y="463479"/>
                  <a:pt x="53345" y="467377"/>
                </a:cubicBezTo>
                <a:cubicBezTo>
                  <a:pt x="45971" y="471275"/>
                  <a:pt x="37481" y="472519"/>
                  <a:pt x="29299" y="470900"/>
                </a:cubicBezTo>
                <a:cubicBezTo>
                  <a:pt x="21116" y="469282"/>
                  <a:pt x="13739" y="464899"/>
                  <a:pt x="8406" y="458489"/>
                </a:cubicBezTo>
                <a:cubicBezTo>
                  <a:pt x="3072" y="452077"/>
                  <a:pt x="104" y="444026"/>
                  <a:pt x="1" y="435686"/>
                </a:cubicBezTo>
                <a:cubicBezTo>
                  <a:pt x="-34" y="430401"/>
                  <a:pt x="1064" y="425170"/>
                  <a:pt x="3222" y="420346"/>
                </a:cubicBezTo>
                <a:lnTo>
                  <a:pt x="70872" y="224912"/>
                </a:lnTo>
                <a:cubicBezTo>
                  <a:pt x="74301" y="214530"/>
                  <a:pt x="80925" y="205498"/>
                  <a:pt x="89796" y="199106"/>
                </a:cubicBezTo>
                <a:cubicBezTo>
                  <a:pt x="98667" y="192713"/>
                  <a:pt x="109333" y="189290"/>
                  <a:pt x="120267" y="189323"/>
                </a:cubicBezTo>
                <a:close/>
                <a:moveTo>
                  <a:pt x="180713" y="458"/>
                </a:moveTo>
                <a:cubicBezTo>
                  <a:pt x="225451" y="5191"/>
                  <a:pt x="257880" y="45295"/>
                  <a:pt x="253146" y="90033"/>
                </a:cubicBezTo>
                <a:cubicBezTo>
                  <a:pt x="248414" y="134769"/>
                  <a:pt x="208308" y="167200"/>
                  <a:pt x="163572" y="162466"/>
                </a:cubicBezTo>
                <a:cubicBezTo>
                  <a:pt x="118834" y="157732"/>
                  <a:pt x="86405" y="117628"/>
                  <a:pt x="91139" y="72890"/>
                </a:cubicBezTo>
                <a:cubicBezTo>
                  <a:pt x="95873" y="28153"/>
                  <a:pt x="135977" y="-4276"/>
                  <a:pt x="180713" y="458"/>
                </a:cubicBezTo>
                <a:close/>
              </a:path>
            </a:pathLst>
          </a:custGeom>
          <a:solidFill>
            <a:schemeClr val="accent5"/>
          </a:solidFill>
          <a:ln w="15329" cap="flat">
            <a:noFill/>
            <a:prstDash val="solid"/>
            <a:miter/>
          </a:ln>
        </p:spPr>
        <p:txBody>
          <a:bodyPr rtlCol="0" anchor="ctr"/>
          <a:lstStyle/>
          <a:p>
            <a:endParaRPr lang="da-DK" dirty="0"/>
          </a:p>
        </p:txBody>
      </p:sp>
      <p:sp>
        <p:nvSpPr>
          <p:cNvPr id="65" name="Title 64">
            <a:extLst>
              <a:ext uri="{FF2B5EF4-FFF2-40B4-BE49-F238E27FC236}">
                <a16:creationId xmlns:a16="http://schemas.microsoft.com/office/drawing/2014/main" id="{36C73388-5D29-DB9A-BD5C-11ADD272C34C}"/>
              </a:ext>
            </a:extLst>
          </p:cNvPr>
          <p:cNvSpPr>
            <a:spLocks noGrp="1"/>
          </p:cNvSpPr>
          <p:nvPr>
            <p:ph type="title"/>
          </p:nvPr>
        </p:nvSpPr>
        <p:spPr/>
        <p:txBody>
          <a:bodyPr>
            <a:normAutofit/>
          </a:bodyPr>
          <a:lstStyle/>
          <a:p>
            <a:r>
              <a:rPr lang="da-DK" dirty="0"/>
              <a:t>1 ud af 10 er noget negativt</a:t>
            </a:r>
          </a:p>
        </p:txBody>
      </p:sp>
      <p:sp>
        <p:nvSpPr>
          <p:cNvPr id="66" name="Content Placeholder 65">
            <a:extLst>
              <a:ext uri="{FF2B5EF4-FFF2-40B4-BE49-F238E27FC236}">
                <a16:creationId xmlns:a16="http://schemas.microsoft.com/office/drawing/2014/main" id="{EB889671-7479-6935-A519-DE165F8EFF87}"/>
              </a:ext>
            </a:extLst>
          </p:cNvPr>
          <p:cNvSpPr>
            <a:spLocks noGrp="1"/>
          </p:cNvSpPr>
          <p:nvPr>
            <p:ph idx="1"/>
          </p:nvPr>
        </p:nvSpPr>
        <p:spPr/>
        <p:txBody>
          <a:bodyPr/>
          <a:lstStyle/>
          <a:p>
            <a:pPr marL="0" indent="0">
              <a:buNone/>
            </a:pPr>
            <a:r>
              <a:rPr lang="da-DK" dirty="0"/>
              <a:t>Skift farve på et eller flere ikoner: Markér ikonet. Klik Udfyldningsfarve til figur og vælg ny farve under temafarver. </a:t>
            </a:r>
          </a:p>
          <a:p>
            <a:pPr marL="0" indent="0">
              <a:buNone/>
            </a:pPr>
            <a:r>
              <a:rPr lang="da-DK" dirty="0"/>
              <a:t>Tilføj beskrivende eller relevant information her statistikken eller de vigtigste tal.</a:t>
            </a:r>
          </a:p>
        </p:txBody>
      </p:sp>
      <p:sp>
        <p:nvSpPr>
          <p:cNvPr id="67" name="Kombinationstegning: figur 66">
            <a:extLst>
              <a:ext uri="{FF2B5EF4-FFF2-40B4-BE49-F238E27FC236}">
                <a16:creationId xmlns:a16="http://schemas.microsoft.com/office/drawing/2014/main" id="{C7C3C456-3629-4A8C-66F0-0BABE2BBD74C}"/>
              </a:ext>
            </a:extLst>
          </p:cNvPr>
          <p:cNvSpPr/>
          <p:nvPr/>
        </p:nvSpPr>
        <p:spPr>
          <a:xfrm>
            <a:off x="7627616" y="2146769"/>
            <a:ext cx="344233" cy="736352"/>
          </a:xfrm>
          <a:custGeom>
            <a:avLst/>
            <a:gdLst>
              <a:gd name="connsiteX0" fmla="*/ 120267 w 344233"/>
              <a:gd name="connsiteY0" fmla="*/ 189323 h 736352"/>
              <a:gd name="connsiteX1" fmla="*/ 225347 w 344233"/>
              <a:gd name="connsiteY1" fmla="*/ 189323 h 736352"/>
              <a:gd name="connsiteX2" fmla="*/ 259591 w 344233"/>
              <a:gd name="connsiteY2" fmla="*/ 202191 h 736352"/>
              <a:gd name="connsiteX3" fmla="*/ 276890 w 344233"/>
              <a:gd name="connsiteY3" fmla="*/ 234423 h 736352"/>
              <a:gd name="connsiteX4" fmla="*/ 341012 w 344233"/>
              <a:gd name="connsiteY4" fmla="*/ 420346 h 736352"/>
              <a:gd name="connsiteX5" fmla="*/ 344233 w 344233"/>
              <a:gd name="connsiteY5" fmla="*/ 435225 h 736352"/>
              <a:gd name="connsiteX6" fmla="*/ 335988 w 344233"/>
              <a:gd name="connsiteY6" fmla="*/ 458164 h 736352"/>
              <a:gd name="connsiteX7" fmla="*/ 315070 w 344233"/>
              <a:gd name="connsiteY7" fmla="*/ 470677 h 736352"/>
              <a:gd name="connsiteX8" fmla="*/ 290960 w 344233"/>
              <a:gd name="connsiteY8" fmla="*/ 467090 h 736352"/>
              <a:gd name="connsiteX9" fmla="*/ 274589 w 344233"/>
              <a:gd name="connsiteY9" fmla="*/ 449032 h 736352"/>
              <a:gd name="connsiteX10" fmla="*/ 257408 w 344233"/>
              <a:gd name="connsiteY10" fmla="*/ 413289 h 736352"/>
              <a:gd name="connsiteX11" fmla="*/ 257408 w 344233"/>
              <a:gd name="connsiteY11" fmla="*/ 700149 h 736352"/>
              <a:gd name="connsiteX12" fmla="*/ 246803 w 344233"/>
              <a:gd name="connsiteY12" fmla="*/ 725749 h 736352"/>
              <a:gd name="connsiteX13" fmla="*/ 221205 w 344233"/>
              <a:gd name="connsiteY13" fmla="*/ 736352 h 736352"/>
              <a:gd name="connsiteX14" fmla="*/ 195606 w 344233"/>
              <a:gd name="connsiteY14" fmla="*/ 725749 h 736352"/>
              <a:gd name="connsiteX15" fmla="*/ 185003 w 344233"/>
              <a:gd name="connsiteY15" fmla="*/ 700149 h 736352"/>
              <a:gd name="connsiteX16" fmla="*/ 185003 w 344233"/>
              <a:gd name="connsiteY16" fmla="*/ 471428 h 736352"/>
              <a:gd name="connsiteX17" fmla="*/ 159078 w 344233"/>
              <a:gd name="connsiteY17" fmla="*/ 471428 h 736352"/>
              <a:gd name="connsiteX18" fmla="*/ 159078 w 344233"/>
              <a:gd name="connsiteY18" fmla="*/ 700149 h 736352"/>
              <a:gd name="connsiteX19" fmla="*/ 148473 w 344233"/>
              <a:gd name="connsiteY19" fmla="*/ 725749 h 736352"/>
              <a:gd name="connsiteX20" fmla="*/ 122875 w 344233"/>
              <a:gd name="connsiteY20" fmla="*/ 736352 h 736352"/>
              <a:gd name="connsiteX21" fmla="*/ 97276 w 344233"/>
              <a:gd name="connsiteY21" fmla="*/ 725749 h 736352"/>
              <a:gd name="connsiteX22" fmla="*/ 86673 w 344233"/>
              <a:gd name="connsiteY22" fmla="*/ 700149 h 736352"/>
              <a:gd name="connsiteX23" fmla="*/ 86673 w 344233"/>
              <a:gd name="connsiteY23" fmla="*/ 414210 h 736352"/>
              <a:gd name="connsiteX24" fmla="*/ 69798 w 344233"/>
              <a:gd name="connsiteY24" fmla="*/ 449492 h 736352"/>
              <a:gd name="connsiteX25" fmla="*/ 53345 w 344233"/>
              <a:gd name="connsiteY25" fmla="*/ 467377 h 736352"/>
              <a:gd name="connsiteX26" fmla="*/ 29299 w 344233"/>
              <a:gd name="connsiteY26" fmla="*/ 470900 h 736352"/>
              <a:gd name="connsiteX27" fmla="*/ 8406 w 344233"/>
              <a:gd name="connsiteY27" fmla="*/ 458489 h 736352"/>
              <a:gd name="connsiteX28" fmla="*/ 1 w 344233"/>
              <a:gd name="connsiteY28" fmla="*/ 435686 h 736352"/>
              <a:gd name="connsiteX29" fmla="*/ 3222 w 344233"/>
              <a:gd name="connsiteY29" fmla="*/ 420346 h 736352"/>
              <a:gd name="connsiteX30" fmla="*/ 70872 w 344233"/>
              <a:gd name="connsiteY30" fmla="*/ 224912 h 736352"/>
              <a:gd name="connsiteX31" fmla="*/ 89796 w 344233"/>
              <a:gd name="connsiteY31" fmla="*/ 199106 h 736352"/>
              <a:gd name="connsiteX32" fmla="*/ 120267 w 344233"/>
              <a:gd name="connsiteY32" fmla="*/ 189323 h 736352"/>
              <a:gd name="connsiteX33" fmla="*/ 180713 w 344233"/>
              <a:gd name="connsiteY33" fmla="*/ 458 h 736352"/>
              <a:gd name="connsiteX34" fmla="*/ 253146 w 344233"/>
              <a:gd name="connsiteY34" fmla="*/ 90033 h 736352"/>
              <a:gd name="connsiteX35" fmla="*/ 163572 w 344233"/>
              <a:gd name="connsiteY35" fmla="*/ 162466 h 736352"/>
              <a:gd name="connsiteX36" fmla="*/ 91139 w 344233"/>
              <a:gd name="connsiteY36" fmla="*/ 72890 h 736352"/>
              <a:gd name="connsiteX37" fmla="*/ 180713 w 344233"/>
              <a:gd name="connsiteY37" fmla="*/ 458 h 73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4233" h="736352">
                <a:moveTo>
                  <a:pt x="120267" y="189323"/>
                </a:moveTo>
                <a:lnTo>
                  <a:pt x="225347" y="189323"/>
                </a:lnTo>
                <a:cubicBezTo>
                  <a:pt x="237943" y="189323"/>
                  <a:pt x="250111" y="193896"/>
                  <a:pt x="259591" y="202191"/>
                </a:cubicBezTo>
                <a:cubicBezTo>
                  <a:pt x="269071" y="210485"/>
                  <a:pt x="275218" y="221939"/>
                  <a:pt x="276890" y="234423"/>
                </a:cubicBezTo>
                <a:lnTo>
                  <a:pt x="341012" y="420346"/>
                </a:lnTo>
                <a:cubicBezTo>
                  <a:pt x="343106" y="425029"/>
                  <a:pt x="344203" y="430096"/>
                  <a:pt x="344233" y="435225"/>
                </a:cubicBezTo>
                <a:cubicBezTo>
                  <a:pt x="344218" y="443595"/>
                  <a:pt x="341305" y="451701"/>
                  <a:pt x="335988" y="458164"/>
                </a:cubicBezTo>
                <a:cubicBezTo>
                  <a:pt x="330671" y="464628"/>
                  <a:pt x="323279" y="469049"/>
                  <a:pt x="315070" y="470677"/>
                </a:cubicBezTo>
                <a:cubicBezTo>
                  <a:pt x="306860" y="472304"/>
                  <a:pt x="298340" y="471037"/>
                  <a:pt x="290960" y="467090"/>
                </a:cubicBezTo>
                <a:cubicBezTo>
                  <a:pt x="283580" y="463144"/>
                  <a:pt x="277794" y="456763"/>
                  <a:pt x="274589" y="449032"/>
                </a:cubicBezTo>
                <a:lnTo>
                  <a:pt x="257408" y="413289"/>
                </a:lnTo>
                <a:lnTo>
                  <a:pt x="257408" y="700149"/>
                </a:lnTo>
                <a:cubicBezTo>
                  <a:pt x="257408" y="709751"/>
                  <a:pt x="253593" y="718960"/>
                  <a:pt x="246803" y="725749"/>
                </a:cubicBezTo>
                <a:cubicBezTo>
                  <a:pt x="240014" y="732539"/>
                  <a:pt x="230807" y="736352"/>
                  <a:pt x="221205" y="736352"/>
                </a:cubicBezTo>
                <a:cubicBezTo>
                  <a:pt x="211603" y="736352"/>
                  <a:pt x="202395" y="732539"/>
                  <a:pt x="195606" y="725749"/>
                </a:cubicBezTo>
                <a:cubicBezTo>
                  <a:pt x="188816" y="718960"/>
                  <a:pt x="185003" y="709751"/>
                  <a:pt x="185003" y="700149"/>
                </a:cubicBezTo>
                <a:lnTo>
                  <a:pt x="185003" y="471428"/>
                </a:lnTo>
                <a:lnTo>
                  <a:pt x="159078" y="471428"/>
                </a:lnTo>
                <a:lnTo>
                  <a:pt x="159078" y="700149"/>
                </a:lnTo>
                <a:cubicBezTo>
                  <a:pt x="159078" y="709751"/>
                  <a:pt x="155263" y="718960"/>
                  <a:pt x="148473" y="725749"/>
                </a:cubicBezTo>
                <a:cubicBezTo>
                  <a:pt x="141684" y="732539"/>
                  <a:pt x="132477" y="736352"/>
                  <a:pt x="122875" y="736352"/>
                </a:cubicBezTo>
                <a:cubicBezTo>
                  <a:pt x="113272" y="736352"/>
                  <a:pt x="104065" y="732539"/>
                  <a:pt x="97276" y="725749"/>
                </a:cubicBezTo>
                <a:cubicBezTo>
                  <a:pt x="90486" y="718960"/>
                  <a:pt x="86673" y="709751"/>
                  <a:pt x="86673" y="700149"/>
                </a:cubicBezTo>
                <a:lnTo>
                  <a:pt x="86673" y="414210"/>
                </a:lnTo>
                <a:lnTo>
                  <a:pt x="69798" y="449492"/>
                </a:lnTo>
                <a:cubicBezTo>
                  <a:pt x="66528" y="457165"/>
                  <a:pt x="60719" y="463479"/>
                  <a:pt x="53345" y="467377"/>
                </a:cubicBezTo>
                <a:cubicBezTo>
                  <a:pt x="45971" y="471275"/>
                  <a:pt x="37481" y="472519"/>
                  <a:pt x="29299" y="470900"/>
                </a:cubicBezTo>
                <a:cubicBezTo>
                  <a:pt x="21116" y="469282"/>
                  <a:pt x="13739" y="464899"/>
                  <a:pt x="8406" y="458489"/>
                </a:cubicBezTo>
                <a:cubicBezTo>
                  <a:pt x="3072" y="452077"/>
                  <a:pt x="104" y="444026"/>
                  <a:pt x="1" y="435686"/>
                </a:cubicBezTo>
                <a:cubicBezTo>
                  <a:pt x="-34" y="430401"/>
                  <a:pt x="1064" y="425170"/>
                  <a:pt x="3222" y="420346"/>
                </a:cubicBezTo>
                <a:lnTo>
                  <a:pt x="70872" y="224912"/>
                </a:lnTo>
                <a:cubicBezTo>
                  <a:pt x="74301" y="214530"/>
                  <a:pt x="80925" y="205498"/>
                  <a:pt x="89796" y="199106"/>
                </a:cubicBezTo>
                <a:cubicBezTo>
                  <a:pt x="98667" y="192713"/>
                  <a:pt x="109333" y="189290"/>
                  <a:pt x="120267" y="189323"/>
                </a:cubicBezTo>
                <a:close/>
                <a:moveTo>
                  <a:pt x="180713" y="458"/>
                </a:moveTo>
                <a:cubicBezTo>
                  <a:pt x="225451" y="5191"/>
                  <a:pt x="257880" y="45295"/>
                  <a:pt x="253146" y="90033"/>
                </a:cubicBezTo>
                <a:cubicBezTo>
                  <a:pt x="248414" y="134769"/>
                  <a:pt x="208308" y="167200"/>
                  <a:pt x="163572" y="162466"/>
                </a:cubicBezTo>
                <a:cubicBezTo>
                  <a:pt x="118834" y="157732"/>
                  <a:pt x="86405" y="117628"/>
                  <a:pt x="91139" y="72890"/>
                </a:cubicBezTo>
                <a:cubicBezTo>
                  <a:pt x="95873" y="28153"/>
                  <a:pt x="135977" y="-4276"/>
                  <a:pt x="180713" y="458"/>
                </a:cubicBezTo>
                <a:close/>
              </a:path>
            </a:pathLst>
          </a:custGeom>
          <a:solidFill>
            <a:schemeClr val="accent2"/>
          </a:solidFill>
          <a:ln w="15329" cap="flat">
            <a:noFill/>
            <a:prstDash val="solid"/>
            <a:miter/>
          </a:ln>
        </p:spPr>
        <p:txBody>
          <a:bodyPr rtlCol="0" anchor="ctr"/>
          <a:lstStyle/>
          <a:p>
            <a:endParaRPr lang="da-DK" dirty="0"/>
          </a:p>
        </p:txBody>
      </p:sp>
      <p:sp>
        <p:nvSpPr>
          <p:cNvPr id="70" name="Kombinationstegning: figur 69">
            <a:extLst>
              <a:ext uri="{FF2B5EF4-FFF2-40B4-BE49-F238E27FC236}">
                <a16:creationId xmlns:a16="http://schemas.microsoft.com/office/drawing/2014/main" id="{96CCD660-7F65-E65F-DD23-4D398A1444E2}"/>
              </a:ext>
            </a:extLst>
          </p:cNvPr>
          <p:cNvSpPr/>
          <p:nvPr/>
        </p:nvSpPr>
        <p:spPr>
          <a:xfrm>
            <a:off x="8430891" y="2146769"/>
            <a:ext cx="344233" cy="736352"/>
          </a:xfrm>
          <a:custGeom>
            <a:avLst/>
            <a:gdLst>
              <a:gd name="connsiteX0" fmla="*/ 120267 w 344233"/>
              <a:gd name="connsiteY0" fmla="*/ 189323 h 736352"/>
              <a:gd name="connsiteX1" fmla="*/ 225347 w 344233"/>
              <a:gd name="connsiteY1" fmla="*/ 189323 h 736352"/>
              <a:gd name="connsiteX2" fmla="*/ 259591 w 344233"/>
              <a:gd name="connsiteY2" fmla="*/ 202191 h 736352"/>
              <a:gd name="connsiteX3" fmla="*/ 276890 w 344233"/>
              <a:gd name="connsiteY3" fmla="*/ 234423 h 736352"/>
              <a:gd name="connsiteX4" fmla="*/ 341012 w 344233"/>
              <a:gd name="connsiteY4" fmla="*/ 420346 h 736352"/>
              <a:gd name="connsiteX5" fmla="*/ 344233 w 344233"/>
              <a:gd name="connsiteY5" fmla="*/ 435225 h 736352"/>
              <a:gd name="connsiteX6" fmla="*/ 335988 w 344233"/>
              <a:gd name="connsiteY6" fmla="*/ 458164 h 736352"/>
              <a:gd name="connsiteX7" fmla="*/ 315070 w 344233"/>
              <a:gd name="connsiteY7" fmla="*/ 470677 h 736352"/>
              <a:gd name="connsiteX8" fmla="*/ 290960 w 344233"/>
              <a:gd name="connsiteY8" fmla="*/ 467090 h 736352"/>
              <a:gd name="connsiteX9" fmla="*/ 274589 w 344233"/>
              <a:gd name="connsiteY9" fmla="*/ 449032 h 736352"/>
              <a:gd name="connsiteX10" fmla="*/ 257408 w 344233"/>
              <a:gd name="connsiteY10" fmla="*/ 413289 h 736352"/>
              <a:gd name="connsiteX11" fmla="*/ 257408 w 344233"/>
              <a:gd name="connsiteY11" fmla="*/ 700149 h 736352"/>
              <a:gd name="connsiteX12" fmla="*/ 246803 w 344233"/>
              <a:gd name="connsiteY12" fmla="*/ 725749 h 736352"/>
              <a:gd name="connsiteX13" fmla="*/ 221205 w 344233"/>
              <a:gd name="connsiteY13" fmla="*/ 736352 h 736352"/>
              <a:gd name="connsiteX14" fmla="*/ 195606 w 344233"/>
              <a:gd name="connsiteY14" fmla="*/ 725749 h 736352"/>
              <a:gd name="connsiteX15" fmla="*/ 185003 w 344233"/>
              <a:gd name="connsiteY15" fmla="*/ 700149 h 736352"/>
              <a:gd name="connsiteX16" fmla="*/ 185003 w 344233"/>
              <a:gd name="connsiteY16" fmla="*/ 471428 h 736352"/>
              <a:gd name="connsiteX17" fmla="*/ 159078 w 344233"/>
              <a:gd name="connsiteY17" fmla="*/ 471428 h 736352"/>
              <a:gd name="connsiteX18" fmla="*/ 159078 w 344233"/>
              <a:gd name="connsiteY18" fmla="*/ 700149 h 736352"/>
              <a:gd name="connsiteX19" fmla="*/ 148473 w 344233"/>
              <a:gd name="connsiteY19" fmla="*/ 725749 h 736352"/>
              <a:gd name="connsiteX20" fmla="*/ 122875 w 344233"/>
              <a:gd name="connsiteY20" fmla="*/ 736352 h 736352"/>
              <a:gd name="connsiteX21" fmla="*/ 97276 w 344233"/>
              <a:gd name="connsiteY21" fmla="*/ 725749 h 736352"/>
              <a:gd name="connsiteX22" fmla="*/ 86673 w 344233"/>
              <a:gd name="connsiteY22" fmla="*/ 700149 h 736352"/>
              <a:gd name="connsiteX23" fmla="*/ 86673 w 344233"/>
              <a:gd name="connsiteY23" fmla="*/ 414210 h 736352"/>
              <a:gd name="connsiteX24" fmla="*/ 69798 w 344233"/>
              <a:gd name="connsiteY24" fmla="*/ 449492 h 736352"/>
              <a:gd name="connsiteX25" fmla="*/ 53345 w 344233"/>
              <a:gd name="connsiteY25" fmla="*/ 467377 h 736352"/>
              <a:gd name="connsiteX26" fmla="*/ 29299 w 344233"/>
              <a:gd name="connsiteY26" fmla="*/ 470900 h 736352"/>
              <a:gd name="connsiteX27" fmla="*/ 8406 w 344233"/>
              <a:gd name="connsiteY27" fmla="*/ 458489 h 736352"/>
              <a:gd name="connsiteX28" fmla="*/ 1 w 344233"/>
              <a:gd name="connsiteY28" fmla="*/ 435686 h 736352"/>
              <a:gd name="connsiteX29" fmla="*/ 3222 w 344233"/>
              <a:gd name="connsiteY29" fmla="*/ 420346 h 736352"/>
              <a:gd name="connsiteX30" fmla="*/ 70872 w 344233"/>
              <a:gd name="connsiteY30" fmla="*/ 224912 h 736352"/>
              <a:gd name="connsiteX31" fmla="*/ 89796 w 344233"/>
              <a:gd name="connsiteY31" fmla="*/ 199106 h 736352"/>
              <a:gd name="connsiteX32" fmla="*/ 120267 w 344233"/>
              <a:gd name="connsiteY32" fmla="*/ 189323 h 736352"/>
              <a:gd name="connsiteX33" fmla="*/ 180713 w 344233"/>
              <a:gd name="connsiteY33" fmla="*/ 458 h 736352"/>
              <a:gd name="connsiteX34" fmla="*/ 253146 w 344233"/>
              <a:gd name="connsiteY34" fmla="*/ 90033 h 736352"/>
              <a:gd name="connsiteX35" fmla="*/ 163572 w 344233"/>
              <a:gd name="connsiteY35" fmla="*/ 162466 h 736352"/>
              <a:gd name="connsiteX36" fmla="*/ 91139 w 344233"/>
              <a:gd name="connsiteY36" fmla="*/ 72890 h 736352"/>
              <a:gd name="connsiteX37" fmla="*/ 180713 w 344233"/>
              <a:gd name="connsiteY37" fmla="*/ 458 h 73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4233" h="736352">
                <a:moveTo>
                  <a:pt x="120267" y="189323"/>
                </a:moveTo>
                <a:lnTo>
                  <a:pt x="225347" y="189323"/>
                </a:lnTo>
                <a:cubicBezTo>
                  <a:pt x="237943" y="189323"/>
                  <a:pt x="250111" y="193896"/>
                  <a:pt x="259591" y="202191"/>
                </a:cubicBezTo>
                <a:cubicBezTo>
                  <a:pt x="269071" y="210485"/>
                  <a:pt x="275218" y="221939"/>
                  <a:pt x="276890" y="234423"/>
                </a:cubicBezTo>
                <a:lnTo>
                  <a:pt x="341012" y="420346"/>
                </a:lnTo>
                <a:cubicBezTo>
                  <a:pt x="343106" y="425029"/>
                  <a:pt x="344203" y="430096"/>
                  <a:pt x="344233" y="435225"/>
                </a:cubicBezTo>
                <a:cubicBezTo>
                  <a:pt x="344218" y="443595"/>
                  <a:pt x="341305" y="451701"/>
                  <a:pt x="335988" y="458164"/>
                </a:cubicBezTo>
                <a:cubicBezTo>
                  <a:pt x="330671" y="464628"/>
                  <a:pt x="323279" y="469049"/>
                  <a:pt x="315070" y="470677"/>
                </a:cubicBezTo>
                <a:cubicBezTo>
                  <a:pt x="306860" y="472304"/>
                  <a:pt x="298340" y="471037"/>
                  <a:pt x="290960" y="467090"/>
                </a:cubicBezTo>
                <a:cubicBezTo>
                  <a:pt x="283580" y="463144"/>
                  <a:pt x="277794" y="456763"/>
                  <a:pt x="274589" y="449032"/>
                </a:cubicBezTo>
                <a:lnTo>
                  <a:pt x="257408" y="413289"/>
                </a:lnTo>
                <a:lnTo>
                  <a:pt x="257408" y="700149"/>
                </a:lnTo>
                <a:cubicBezTo>
                  <a:pt x="257408" y="709751"/>
                  <a:pt x="253593" y="718960"/>
                  <a:pt x="246803" y="725749"/>
                </a:cubicBezTo>
                <a:cubicBezTo>
                  <a:pt x="240014" y="732539"/>
                  <a:pt x="230807" y="736352"/>
                  <a:pt x="221205" y="736352"/>
                </a:cubicBezTo>
                <a:cubicBezTo>
                  <a:pt x="211603" y="736352"/>
                  <a:pt x="202395" y="732539"/>
                  <a:pt x="195606" y="725749"/>
                </a:cubicBezTo>
                <a:cubicBezTo>
                  <a:pt x="188816" y="718960"/>
                  <a:pt x="185003" y="709751"/>
                  <a:pt x="185003" y="700149"/>
                </a:cubicBezTo>
                <a:lnTo>
                  <a:pt x="185003" y="471428"/>
                </a:lnTo>
                <a:lnTo>
                  <a:pt x="159078" y="471428"/>
                </a:lnTo>
                <a:lnTo>
                  <a:pt x="159078" y="700149"/>
                </a:lnTo>
                <a:cubicBezTo>
                  <a:pt x="159078" y="709751"/>
                  <a:pt x="155263" y="718960"/>
                  <a:pt x="148473" y="725749"/>
                </a:cubicBezTo>
                <a:cubicBezTo>
                  <a:pt x="141684" y="732539"/>
                  <a:pt x="132477" y="736352"/>
                  <a:pt x="122875" y="736352"/>
                </a:cubicBezTo>
                <a:cubicBezTo>
                  <a:pt x="113272" y="736352"/>
                  <a:pt x="104065" y="732539"/>
                  <a:pt x="97276" y="725749"/>
                </a:cubicBezTo>
                <a:cubicBezTo>
                  <a:pt x="90486" y="718960"/>
                  <a:pt x="86673" y="709751"/>
                  <a:pt x="86673" y="700149"/>
                </a:cubicBezTo>
                <a:lnTo>
                  <a:pt x="86673" y="414210"/>
                </a:lnTo>
                <a:lnTo>
                  <a:pt x="69798" y="449492"/>
                </a:lnTo>
                <a:cubicBezTo>
                  <a:pt x="66528" y="457165"/>
                  <a:pt x="60719" y="463479"/>
                  <a:pt x="53345" y="467377"/>
                </a:cubicBezTo>
                <a:cubicBezTo>
                  <a:pt x="45971" y="471275"/>
                  <a:pt x="37481" y="472519"/>
                  <a:pt x="29299" y="470900"/>
                </a:cubicBezTo>
                <a:cubicBezTo>
                  <a:pt x="21116" y="469282"/>
                  <a:pt x="13739" y="464899"/>
                  <a:pt x="8406" y="458489"/>
                </a:cubicBezTo>
                <a:cubicBezTo>
                  <a:pt x="3072" y="452077"/>
                  <a:pt x="104" y="444026"/>
                  <a:pt x="1" y="435686"/>
                </a:cubicBezTo>
                <a:cubicBezTo>
                  <a:pt x="-34" y="430401"/>
                  <a:pt x="1064" y="425170"/>
                  <a:pt x="3222" y="420346"/>
                </a:cubicBezTo>
                <a:lnTo>
                  <a:pt x="70872" y="224912"/>
                </a:lnTo>
                <a:cubicBezTo>
                  <a:pt x="74301" y="214530"/>
                  <a:pt x="80925" y="205498"/>
                  <a:pt x="89796" y="199106"/>
                </a:cubicBezTo>
                <a:cubicBezTo>
                  <a:pt x="98667" y="192713"/>
                  <a:pt x="109333" y="189290"/>
                  <a:pt x="120267" y="189323"/>
                </a:cubicBezTo>
                <a:close/>
                <a:moveTo>
                  <a:pt x="180713" y="458"/>
                </a:moveTo>
                <a:cubicBezTo>
                  <a:pt x="225451" y="5191"/>
                  <a:pt x="257880" y="45295"/>
                  <a:pt x="253146" y="90033"/>
                </a:cubicBezTo>
                <a:cubicBezTo>
                  <a:pt x="248414" y="134769"/>
                  <a:pt x="208308" y="167200"/>
                  <a:pt x="163572" y="162466"/>
                </a:cubicBezTo>
                <a:cubicBezTo>
                  <a:pt x="118834" y="157732"/>
                  <a:pt x="86405" y="117628"/>
                  <a:pt x="91139" y="72890"/>
                </a:cubicBezTo>
                <a:cubicBezTo>
                  <a:pt x="95873" y="28153"/>
                  <a:pt x="135977" y="-4276"/>
                  <a:pt x="180713" y="458"/>
                </a:cubicBezTo>
                <a:close/>
              </a:path>
            </a:pathLst>
          </a:custGeom>
          <a:solidFill>
            <a:schemeClr val="accent5"/>
          </a:solidFill>
          <a:ln w="15329" cap="flat">
            <a:noFill/>
            <a:prstDash val="solid"/>
            <a:miter/>
          </a:ln>
        </p:spPr>
        <p:txBody>
          <a:bodyPr rtlCol="0" anchor="ctr"/>
          <a:lstStyle/>
          <a:p>
            <a:endParaRPr lang="da-DK" dirty="0"/>
          </a:p>
        </p:txBody>
      </p:sp>
      <p:sp>
        <p:nvSpPr>
          <p:cNvPr id="71" name="Kombinationstegning: figur 70">
            <a:extLst>
              <a:ext uri="{FF2B5EF4-FFF2-40B4-BE49-F238E27FC236}">
                <a16:creationId xmlns:a16="http://schemas.microsoft.com/office/drawing/2014/main" id="{AC9DB9CF-0295-7C52-A20A-CF2B782FF582}"/>
              </a:ext>
            </a:extLst>
          </p:cNvPr>
          <p:cNvSpPr/>
          <p:nvPr/>
        </p:nvSpPr>
        <p:spPr>
          <a:xfrm>
            <a:off x="9234166" y="2146769"/>
            <a:ext cx="344233" cy="736352"/>
          </a:xfrm>
          <a:custGeom>
            <a:avLst/>
            <a:gdLst>
              <a:gd name="connsiteX0" fmla="*/ 120267 w 344233"/>
              <a:gd name="connsiteY0" fmla="*/ 189323 h 736352"/>
              <a:gd name="connsiteX1" fmla="*/ 225347 w 344233"/>
              <a:gd name="connsiteY1" fmla="*/ 189323 h 736352"/>
              <a:gd name="connsiteX2" fmla="*/ 259591 w 344233"/>
              <a:gd name="connsiteY2" fmla="*/ 202191 h 736352"/>
              <a:gd name="connsiteX3" fmla="*/ 276890 w 344233"/>
              <a:gd name="connsiteY3" fmla="*/ 234423 h 736352"/>
              <a:gd name="connsiteX4" fmla="*/ 341012 w 344233"/>
              <a:gd name="connsiteY4" fmla="*/ 420346 h 736352"/>
              <a:gd name="connsiteX5" fmla="*/ 344233 w 344233"/>
              <a:gd name="connsiteY5" fmla="*/ 435225 h 736352"/>
              <a:gd name="connsiteX6" fmla="*/ 335988 w 344233"/>
              <a:gd name="connsiteY6" fmla="*/ 458164 h 736352"/>
              <a:gd name="connsiteX7" fmla="*/ 315070 w 344233"/>
              <a:gd name="connsiteY7" fmla="*/ 470677 h 736352"/>
              <a:gd name="connsiteX8" fmla="*/ 290960 w 344233"/>
              <a:gd name="connsiteY8" fmla="*/ 467090 h 736352"/>
              <a:gd name="connsiteX9" fmla="*/ 274589 w 344233"/>
              <a:gd name="connsiteY9" fmla="*/ 449032 h 736352"/>
              <a:gd name="connsiteX10" fmla="*/ 257408 w 344233"/>
              <a:gd name="connsiteY10" fmla="*/ 413289 h 736352"/>
              <a:gd name="connsiteX11" fmla="*/ 257408 w 344233"/>
              <a:gd name="connsiteY11" fmla="*/ 700149 h 736352"/>
              <a:gd name="connsiteX12" fmla="*/ 246803 w 344233"/>
              <a:gd name="connsiteY12" fmla="*/ 725749 h 736352"/>
              <a:gd name="connsiteX13" fmla="*/ 221205 w 344233"/>
              <a:gd name="connsiteY13" fmla="*/ 736352 h 736352"/>
              <a:gd name="connsiteX14" fmla="*/ 195606 w 344233"/>
              <a:gd name="connsiteY14" fmla="*/ 725749 h 736352"/>
              <a:gd name="connsiteX15" fmla="*/ 185003 w 344233"/>
              <a:gd name="connsiteY15" fmla="*/ 700149 h 736352"/>
              <a:gd name="connsiteX16" fmla="*/ 185003 w 344233"/>
              <a:gd name="connsiteY16" fmla="*/ 471428 h 736352"/>
              <a:gd name="connsiteX17" fmla="*/ 159078 w 344233"/>
              <a:gd name="connsiteY17" fmla="*/ 471428 h 736352"/>
              <a:gd name="connsiteX18" fmla="*/ 159078 w 344233"/>
              <a:gd name="connsiteY18" fmla="*/ 700149 h 736352"/>
              <a:gd name="connsiteX19" fmla="*/ 148473 w 344233"/>
              <a:gd name="connsiteY19" fmla="*/ 725749 h 736352"/>
              <a:gd name="connsiteX20" fmla="*/ 122875 w 344233"/>
              <a:gd name="connsiteY20" fmla="*/ 736352 h 736352"/>
              <a:gd name="connsiteX21" fmla="*/ 97276 w 344233"/>
              <a:gd name="connsiteY21" fmla="*/ 725749 h 736352"/>
              <a:gd name="connsiteX22" fmla="*/ 86673 w 344233"/>
              <a:gd name="connsiteY22" fmla="*/ 700149 h 736352"/>
              <a:gd name="connsiteX23" fmla="*/ 86673 w 344233"/>
              <a:gd name="connsiteY23" fmla="*/ 414210 h 736352"/>
              <a:gd name="connsiteX24" fmla="*/ 69798 w 344233"/>
              <a:gd name="connsiteY24" fmla="*/ 449492 h 736352"/>
              <a:gd name="connsiteX25" fmla="*/ 53345 w 344233"/>
              <a:gd name="connsiteY25" fmla="*/ 467377 h 736352"/>
              <a:gd name="connsiteX26" fmla="*/ 29299 w 344233"/>
              <a:gd name="connsiteY26" fmla="*/ 470900 h 736352"/>
              <a:gd name="connsiteX27" fmla="*/ 8406 w 344233"/>
              <a:gd name="connsiteY27" fmla="*/ 458489 h 736352"/>
              <a:gd name="connsiteX28" fmla="*/ 1 w 344233"/>
              <a:gd name="connsiteY28" fmla="*/ 435686 h 736352"/>
              <a:gd name="connsiteX29" fmla="*/ 3222 w 344233"/>
              <a:gd name="connsiteY29" fmla="*/ 420346 h 736352"/>
              <a:gd name="connsiteX30" fmla="*/ 70872 w 344233"/>
              <a:gd name="connsiteY30" fmla="*/ 224912 h 736352"/>
              <a:gd name="connsiteX31" fmla="*/ 89796 w 344233"/>
              <a:gd name="connsiteY31" fmla="*/ 199106 h 736352"/>
              <a:gd name="connsiteX32" fmla="*/ 120267 w 344233"/>
              <a:gd name="connsiteY32" fmla="*/ 189323 h 736352"/>
              <a:gd name="connsiteX33" fmla="*/ 180713 w 344233"/>
              <a:gd name="connsiteY33" fmla="*/ 458 h 736352"/>
              <a:gd name="connsiteX34" fmla="*/ 253146 w 344233"/>
              <a:gd name="connsiteY34" fmla="*/ 90033 h 736352"/>
              <a:gd name="connsiteX35" fmla="*/ 163572 w 344233"/>
              <a:gd name="connsiteY35" fmla="*/ 162466 h 736352"/>
              <a:gd name="connsiteX36" fmla="*/ 91139 w 344233"/>
              <a:gd name="connsiteY36" fmla="*/ 72890 h 736352"/>
              <a:gd name="connsiteX37" fmla="*/ 180713 w 344233"/>
              <a:gd name="connsiteY37" fmla="*/ 458 h 73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4233" h="736352">
                <a:moveTo>
                  <a:pt x="120267" y="189323"/>
                </a:moveTo>
                <a:lnTo>
                  <a:pt x="225347" y="189323"/>
                </a:lnTo>
                <a:cubicBezTo>
                  <a:pt x="237943" y="189323"/>
                  <a:pt x="250111" y="193896"/>
                  <a:pt x="259591" y="202191"/>
                </a:cubicBezTo>
                <a:cubicBezTo>
                  <a:pt x="269071" y="210485"/>
                  <a:pt x="275218" y="221939"/>
                  <a:pt x="276890" y="234423"/>
                </a:cubicBezTo>
                <a:lnTo>
                  <a:pt x="341012" y="420346"/>
                </a:lnTo>
                <a:cubicBezTo>
                  <a:pt x="343106" y="425029"/>
                  <a:pt x="344203" y="430096"/>
                  <a:pt x="344233" y="435225"/>
                </a:cubicBezTo>
                <a:cubicBezTo>
                  <a:pt x="344218" y="443595"/>
                  <a:pt x="341305" y="451701"/>
                  <a:pt x="335988" y="458164"/>
                </a:cubicBezTo>
                <a:cubicBezTo>
                  <a:pt x="330671" y="464628"/>
                  <a:pt x="323279" y="469049"/>
                  <a:pt x="315070" y="470677"/>
                </a:cubicBezTo>
                <a:cubicBezTo>
                  <a:pt x="306860" y="472304"/>
                  <a:pt x="298340" y="471037"/>
                  <a:pt x="290960" y="467090"/>
                </a:cubicBezTo>
                <a:cubicBezTo>
                  <a:pt x="283580" y="463144"/>
                  <a:pt x="277794" y="456763"/>
                  <a:pt x="274589" y="449032"/>
                </a:cubicBezTo>
                <a:lnTo>
                  <a:pt x="257408" y="413289"/>
                </a:lnTo>
                <a:lnTo>
                  <a:pt x="257408" y="700149"/>
                </a:lnTo>
                <a:cubicBezTo>
                  <a:pt x="257408" y="709751"/>
                  <a:pt x="253593" y="718960"/>
                  <a:pt x="246803" y="725749"/>
                </a:cubicBezTo>
                <a:cubicBezTo>
                  <a:pt x="240014" y="732539"/>
                  <a:pt x="230807" y="736352"/>
                  <a:pt x="221205" y="736352"/>
                </a:cubicBezTo>
                <a:cubicBezTo>
                  <a:pt x="211603" y="736352"/>
                  <a:pt x="202395" y="732539"/>
                  <a:pt x="195606" y="725749"/>
                </a:cubicBezTo>
                <a:cubicBezTo>
                  <a:pt x="188816" y="718960"/>
                  <a:pt x="185003" y="709751"/>
                  <a:pt x="185003" y="700149"/>
                </a:cubicBezTo>
                <a:lnTo>
                  <a:pt x="185003" y="471428"/>
                </a:lnTo>
                <a:lnTo>
                  <a:pt x="159078" y="471428"/>
                </a:lnTo>
                <a:lnTo>
                  <a:pt x="159078" y="700149"/>
                </a:lnTo>
                <a:cubicBezTo>
                  <a:pt x="159078" y="709751"/>
                  <a:pt x="155263" y="718960"/>
                  <a:pt x="148473" y="725749"/>
                </a:cubicBezTo>
                <a:cubicBezTo>
                  <a:pt x="141684" y="732539"/>
                  <a:pt x="132477" y="736352"/>
                  <a:pt x="122875" y="736352"/>
                </a:cubicBezTo>
                <a:cubicBezTo>
                  <a:pt x="113272" y="736352"/>
                  <a:pt x="104065" y="732539"/>
                  <a:pt x="97276" y="725749"/>
                </a:cubicBezTo>
                <a:cubicBezTo>
                  <a:pt x="90486" y="718960"/>
                  <a:pt x="86673" y="709751"/>
                  <a:pt x="86673" y="700149"/>
                </a:cubicBezTo>
                <a:lnTo>
                  <a:pt x="86673" y="414210"/>
                </a:lnTo>
                <a:lnTo>
                  <a:pt x="69798" y="449492"/>
                </a:lnTo>
                <a:cubicBezTo>
                  <a:pt x="66528" y="457165"/>
                  <a:pt x="60719" y="463479"/>
                  <a:pt x="53345" y="467377"/>
                </a:cubicBezTo>
                <a:cubicBezTo>
                  <a:pt x="45971" y="471275"/>
                  <a:pt x="37481" y="472519"/>
                  <a:pt x="29299" y="470900"/>
                </a:cubicBezTo>
                <a:cubicBezTo>
                  <a:pt x="21116" y="469282"/>
                  <a:pt x="13739" y="464899"/>
                  <a:pt x="8406" y="458489"/>
                </a:cubicBezTo>
                <a:cubicBezTo>
                  <a:pt x="3072" y="452077"/>
                  <a:pt x="104" y="444026"/>
                  <a:pt x="1" y="435686"/>
                </a:cubicBezTo>
                <a:cubicBezTo>
                  <a:pt x="-34" y="430401"/>
                  <a:pt x="1064" y="425170"/>
                  <a:pt x="3222" y="420346"/>
                </a:cubicBezTo>
                <a:lnTo>
                  <a:pt x="70872" y="224912"/>
                </a:lnTo>
                <a:cubicBezTo>
                  <a:pt x="74301" y="214530"/>
                  <a:pt x="80925" y="205498"/>
                  <a:pt x="89796" y="199106"/>
                </a:cubicBezTo>
                <a:cubicBezTo>
                  <a:pt x="98667" y="192713"/>
                  <a:pt x="109333" y="189290"/>
                  <a:pt x="120267" y="189323"/>
                </a:cubicBezTo>
                <a:close/>
                <a:moveTo>
                  <a:pt x="180713" y="458"/>
                </a:moveTo>
                <a:cubicBezTo>
                  <a:pt x="225451" y="5191"/>
                  <a:pt x="257880" y="45295"/>
                  <a:pt x="253146" y="90033"/>
                </a:cubicBezTo>
                <a:cubicBezTo>
                  <a:pt x="248414" y="134769"/>
                  <a:pt x="208308" y="167200"/>
                  <a:pt x="163572" y="162466"/>
                </a:cubicBezTo>
                <a:cubicBezTo>
                  <a:pt x="118834" y="157732"/>
                  <a:pt x="86405" y="117628"/>
                  <a:pt x="91139" y="72890"/>
                </a:cubicBezTo>
                <a:cubicBezTo>
                  <a:pt x="95873" y="28153"/>
                  <a:pt x="135977" y="-4276"/>
                  <a:pt x="180713" y="458"/>
                </a:cubicBezTo>
                <a:close/>
              </a:path>
            </a:pathLst>
          </a:custGeom>
          <a:solidFill>
            <a:schemeClr val="accent5"/>
          </a:solidFill>
          <a:ln w="15329" cap="flat">
            <a:noFill/>
            <a:prstDash val="solid"/>
            <a:miter/>
          </a:ln>
        </p:spPr>
        <p:txBody>
          <a:bodyPr rtlCol="0" anchor="ctr"/>
          <a:lstStyle/>
          <a:p>
            <a:endParaRPr lang="da-DK" dirty="0"/>
          </a:p>
        </p:txBody>
      </p:sp>
      <p:sp>
        <p:nvSpPr>
          <p:cNvPr id="73" name="Kombinationstegning: figur 72">
            <a:extLst>
              <a:ext uri="{FF2B5EF4-FFF2-40B4-BE49-F238E27FC236}">
                <a16:creationId xmlns:a16="http://schemas.microsoft.com/office/drawing/2014/main" id="{B73C228F-97CD-0D51-1198-DD3AC963EE68}"/>
              </a:ext>
            </a:extLst>
          </p:cNvPr>
          <p:cNvSpPr/>
          <p:nvPr/>
        </p:nvSpPr>
        <p:spPr>
          <a:xfrm>
            <a:off x="10840716" y="2146769"/>
            <a:ext cx="344233" cy="736352"/>
          </a:xfrm>
          <a:custGeom>
            <a:avLst/>
            <a:gdLst>
              <a:gd name="connsiteX0" fmla="*/ 120267 w 344233"/>
              <a:gd name="connsiteY0" fmla="*/ 189323 h 736352"/>
              <a:gd name="connsiteX1" fmla="*/ 225347 w 344233"/>
              <a:gd name="connsiteY1" fmla="*/ 189323 h 736352"/>
              <a:gd name="connsiteX2" fmla="*/ 259591 w 344233"/>
              <a:gd name="connsiteY2" fmla="*/ 202191 h 736352"/>
              <a:gd name="connsiteX3" fmla="*/ 276890 w 344233"/>
              <a:gd name="connsiteY3" fmla="*/ 234423 h 736352"/>
              <a:gd name="connsiteX4" fmla="*/ 341012 w 344233"/>
              <a:gd name="connsiteY4" fmla="*/ 420346 h 736352"/>
              <a:gd name="connsiteX5" fmla="*/ 344233 w 344233"/>
              <a:gd name="connsiteY5" fmla="*/ 435225 h 736352"/>
              <a:gd name="connsiteX6" fmla="*/ 335988 w 344233"/>
              <a:gd name="connsiteY6" fmla="*/ 458164 h 736352"/>
              <a:gd name="connsiteX7" fmla="*/ 315070 w 344233"/>
              <a:gd name="connsiteY7" fmla="*/ 470677 h 736352"/>
              <a:gd name="connsiteX8" fmla="*/ 290960 w 344233"/>
              <a:gd name="connsiteY8" fmla="*/ 467090 h 736352"/>
              <a:gd name="connsiteX9" fmla="*/ 274589 w 344233"/>
              <a:gd name="connsiteY9" fmla="*/ 449032 h 736352"/>
              <a:gd name="connsiteX10" fmla="*/ 257408 w 344233"/>
              <a:gd name="connsiteY10" fmla="*/ 413289 h 736352"/>
              <a:gd name="connsiteX11" fmla="*/ 257408 w 344233"/>
              <a:gd name="connsiteY11" fmla="*/ 700149 h 736352"/>
              <a:gd name="connsiteX12" fmla="*/ 246803 w 344233"/>
              <a:gd name="connsiteY12" fmla="*/ 725749 h 736352"/>
              <a:gd name="connsiteX13" fmla="*/ 221205 w 344233"/>
              <a:gd name="connsiteY13" fmla="*/ 736352 h 736352"/>
              <a:gd name="connsiteX14" fmla="*/ 195606 w 344233"/>
              <a:gd name="connsiteY14" fmla="*/ 725749 h 736352"/>
              <a:gd name="connsiteX15" fmla="*/ 185003 w 344233"/>
              <a:gd name="connsiteY15" fmla="*/ 700149 h 736352"/>
              <a:gd name="connsiteX16" fmla="*/ 185003 w 344233"/>
              <a:gd name="connsiteY16" fmla="*/ 471428 h 736352"/>
              <a:gd name="connsiteX17" fmla="*/ 159078 w 344233"/>
              <a:gd name="connsiteY17" fmla="*/ 471428 h 736352"/>
              <a:gd name="connsiteX18" fmla="*/ 159078 w 344233"/>
              <a:gd name="connsiteY18" fmla="*/ 700149 h 736352"/>
              <a:gd name="connsiteX19" fmla="*/ 148473 w 344233"/>
              <a:gd name="connsiteY19" fmla="*/ 725749 h 736352"/>
              <a:gd name="connsiteX20" fmla="*/ 122875 w 344233"/>
              <a:gd name="connsiteY20" fmla="*/ 736352 h 736352"/>
              <a:gd name="connsiteX21" fmla="*/ 97276 w 344233"/>
              <a:gd name="connsiteY21" fmla="*/ 725749 h 736352"/>
              <a:gd name="connsiteX22" fmla="*/ 86673 w 344233"/>
              <a:gd name="connsiteY22" fmla="*/ 700149 h 736352"/>
              <a:gd name="connsiteX23" fmla="*/ 86673 w 344233"/>
              <a:gd name="connsiteY23" fmla="*/ 414210 h 736352"/>
              <a:gd name="connsiteX24" fmla="*/ 69798 w 344233"/>
              <a:gd name="connsiteY24" fmla="*/ 449492 h 736352"/>
              <a:gd name="connsiteX25" fmla="*/ 53345 w 344233"/>
              <a:gd name="connsiteY25" fmla="*/ 467377 h 736352"/>
              <a:gd name="connsiteX26" fmla="*/ 29299 w 344233"/>
              <a:gd name="connsiteY26" fmla="*/ 470900 h 736352"/>
              <a:gd name="connsiteX27" fmla="*/ 8406 w 344233"/>
              <a:gd name="connsiteY27" fmla="*/ 458489 h 736352"/>
              <a:gd name="connsiteX28" fmla="*/ 1 w 344233"/>
              <a:gd name="connsiteY28" fmla="*/ 435686 h 736352"/>
              <a:gd name="connsiteX29" fmla="*/ 3222 w 344233"/>
              <a:gd name="connsiteY29" fmla="*/ 420346 h 736352"/>
              <a:gd name="connsiteX30" fmla="*/ 70872 w 344233"/>
              <a:gd name="connsiteY30" fmla="*/ 224912 h 736352"/>
              <a:gd name="connsiteX31" fmla="*/ 89796 w 344233"/>
              <a:gd name="connsiteY31" fmla="*/ 199106 h 736352"/>
              <a:gd name="connsiteX32" fmla="*/ 120267 w 344233"/>
              <a:gd name="connsiteY32" fmla="*/ 189323 h 736352"/>
              <a:gd name="connsiteX33" fmla="*/ 180713 w 344233"/>
              <a:gd name="connsiteY33" fmla="*/ 458 h 736352"/>
              <a:gd name="connsiteX34" fmla="*/ 253146 w 344233"/>
              <a:gd name="connsiteY34" fmla="*/ 90033 h 736352"/>
              <a:gd name="connsiteX35" fmla="*/ 163572 w 344233"/>
              <a:gd name="connsiteY35" fmla="*/ 162466 h 736352"/>
              <a:gd name="connsiteX36" fmla="*/ 91139 w 344233"/>
              <a:gd name="connsiteY36" fmla="*/ 72890 h 736352"/>
              <a:gd name="connsiteX37" fmla="*/ 180713 w 344233"/>
              <a:gd name="connsiteY37" fmla="*/ 458 h 73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4233" h="736352">
                <a:moveTo>
                  <a:pt x="120267" y="189323"/>
                </a:moveTo>
                <a:lnTo>
                  <a:pt x="225347" y="189323"/>
                </a:lnTo>
                <a:cubicBezTo>
                  <a:pt x="237943" y="189323"/>
                  <a:pt x="250111" y="193896"/>
                  <a:pt x="259591" y="202191"/>
                </a:cubicBezTo>
                <a:cubicBezTo>
                  <a:pt x="269071" y="210485"/>
                  <a:pt x="275218" y="221939"/>
                  <a:pt x="276890" y="234423"/>
                </a:cubicBezTo>
                <a:lnTo>
                  <a:pt x="341012" y="420346"/>
                </a:lnTo>
                <a:cubicBezTo>
                  <a:pt x="343106" y="425029"/>
                  <a:pt x="344203" y="430096"/>
                  <a:pt x="344233" y="435225"/>
                </a:cubicBezTo>
                <a:cubicBezTo>
                  <a:pt x="344218" y="443595"/>
                  <a:pt x="341305" y="451701"/>
                  <a:pt x="335988" y="458164"/>
                </a:cubicBezTo>
                <a:cubicBezTo>
                  <a:pt x="330671" y="464628"/>
                  <a:pt x="323279" y="469049"/>
                  <a:pt x="315070" y="470677"/>
                </a:cubicBezTo>
                <a:cubicBezTo>
                  <a:pt x="306860" y="472304"/>
                  <a:pt x="298340" y="471037"/>
                  <a:pt x="290960" y="467090"/>
                </a:cubicBezTo>
                <a:cubicBezTo>
                  <a:pt x="283580" y="463144"/>
                  <a:pt x="277794" y="456763"/>
                  <a:pt x="274589" y="449032"/>
                </a:cubicBezTo>
                <a:lnTo>
                  <a:pt x="257408" y="413289"/>
                </a:lnTo>
                <a:lnTo>
                  <a:pt x="257408" y="700149"/>
                </a:lnTo>
                <a:cubicBezTo>
                  <a:pt x="257408" y="709751"/>
                  <a:pt x="253593" y="718960"/>
                  <a:pt x="246803" y="725749"/>
                </a:cubicBezTo>
                <a:cubicBezTo>
                  <a:pt x="240014" y="732539"/>
                  <a:pt x="230807" y="736352"/>
                  <a:pt x="221205" y="736352"/>
                </a:cubicBezTo>
                <a:cubicBezTo>
                  <a:pt x="211603" y="736352"/>
                  <a:pt x="202395" y="732539"/>
                  <a:pt x="195606" y="725749"/>
                </a:cubicBezTo>
                <a:cubicBezTo>
                  <a:pt x="188816" y="718960"/>
                  <a:pt x="185003" y="709751"/>
                  <a:pt x="185003" y="700149"/>
                </a:cubicBezTo>
                <a:lnTo>
                  <a:pt x="185003" y="471428"/>
                </a:lnTo>
                <a:lnTo>
                  <a:pt x="159078" y="471428"/>
                </a:lnTo>
                <a:lnTo>
                  <a:pt x="159078" y="700149"/>
                </a:lnTo>
                <a:cubicBezTo>
                  <a:pt x="159078" y="709751"/>
                  <a:pt x="155263" y="718960"/>
                  <a:pt x="148473" y="725749"/>
                </a:cubicBezTo>
                <a:cubicBezTo>
                  <a:pt x="141684" y="732539"/>
                  <a:pt x="132477" y="736352"/>
                  <a:pt x="122875" y="736352"/>
                </a:cubicBezTo>
                <a:cubicBezTo>
                  <a:pt x="113272" y="736352"/>
                  <a:pt x="104065" y="732539"/>
                  <a:pt x="97276" y="725749"/>
                </a:cubicBezTo>
                <a:cubicBezTo>
                  <a:pt x="90486" y="718960"/>
                  <a:pt x="86673" y="709751"/>
                  <a:pt x="86673" y="700149"/>
                </a:cubicBezTo>
                <a:lnTo>
                  <a:pt x="86673" y="414210"/>
                </a:lnTo>
                <a:lnTo>
                  <a:pt x="69798" y="449492"/>
                </a:lnTo>
                <a:cubicBezTo>
                  <a:pt x="66528" y="457165"/>
                  <a:pt x="60719" y="463479"/>
                  <a:pt x="53345" y="467377"/>
                </a:cubicBezTo>
                <a:cubicBezTo>
                  <a:pt x="45971" y="471275"/>
                  <a:pt x="37481" y="472519"/>
                  <a:pt x="29299" y="470900"/>
                </a:cubicBezTo>
                <a:cubicBezTo>
                  <a:pt x="21116" y="469282"/>
                  <a:pt x="13739" y="464899"/>
                  <a:pt x="8406" y="458489"/>
                </a:cubicBezTo>
                <a:cubicBezTo>
                  <a:pt x="3072" y="452077"/>
                  <a:pt x="104" y="444026"/>
                  <a:pt x="1" y="435686"/>
                </a:cubicBezTo>
                <a:cubicBezTo>
                  <a:pt x="-34" y="430401"/>
                  <a:pt x="1064" y="425170"/>
                  <a:pt x="3222" y="420346"/>
                </a:cubicBezTo>
                <a:lnTo>
                  <a:pt x="70872" y="224912"/>
                </a:lnTo>
                <a:cubicBezTo>
                  <a:pt x="74301" y="214530"/>
                  <a:pt x="80925" y="205498"/>
                  <a:pt x="89796" y="199106"/>
                </a:cubicBezTo>
                <a:cubicBezTo>
                  <a:pt x="98667" y="192713"/>
                  <a:pt x="109333" y="189290"/>
                  <a:pt x="120267" y="189323"/>
                </a:cubicBezTo>
                <a:close/>
                <a:moveTo>
                  <a:pt x="180713" y="458"/>
                </a:moveTo>
                <a:cubicBezTo>
                  <a:pt x="225451" y="5191"/>
                  <a:pt x="257880" y="45295"/>
                  <a:pt x="253146" y="90033"/>
                </a:cubicBezTo>
                <a:cubicBezTo>
                  <a:pt x="248414" y="134769"/>
                  <a:pt x="208308" y="167200"/>
                  <a:pt x="163572" y="162466"/>
                </a:cubicBezTo>
                <a:cubicBezTo>
                  <a:pt x="118834" y="157732"/>
                  <a:pt x="86405" y="117628"/>
                  <a:pt x="91139" y="72890"/>
                </a:cubicBezTo>
                <a:cubicBezTo>
                  <a:pt x="95873" y="28153"/>
                  <a:pt x="135977" y="-4276"/>
                  <a:pt x="180713" y="458"/>
                </a:cubicBezTo>
                <a:close/>
              </a:path>
            </a:pathLst>
          </a:custGeom>
          <a:solidFill>
            <a:schemeClr val="accent5"/>
          </a:solidFill>
          <a:ln w="15329" cap="flat">
            <a:noFill/>
            <a:prstDash val="solid"/>
            <a:miter/>
          </a:ln>
        </p:spPr>
        <p:txBody>
          <a:bodyPr rtlCol="0" anchor="ctr"/>
          <a:lstStyle/>
          <a:p>
            <a:endParaRPr lang="da-DK" dirty="0"/>
          </a:p>
        </p:txBody>
      </p:sp>
      <p:sp>
        <p:nvSpPr>
          <p:cNvPr id="77" name="Kombinationstegning: figur 76">
            <a:extLst>
              <a:ext uri="{FF2B5EF4-FFF2-40B4-BE49-F238E27FC236}">
                <a16:creationId xmlns:a16="http://schemas.microsoft.com/office/drawing/2014/main" id="{896CC13F-A276-B919-BFFD-5B9076ABD67B}"/>
              </a:ext>
            </a:extLst>
          </p:cNvPr>
          <p:cNvSpPr/>
          <p:nvPr/>
        </p:nvSpPr>
        <p:spPr>
          <a:xfrm>
            <a:off x="10037441" y="3128537"/>
            <a:ext cx="344233" cy="736352"/>
          </a:xfrm>
          <a:custGeom>
            <a:avLst/>
            <a:gdLst>
              <a:gd name="connsiteX0" fmla="*/ 120267 w 344233"/>
              <a:gd name="connsiteY0" fmla="*/ 189323 h 736352"/>
              <a:gd name="connsiteX1" fmla="*/ 225347 w 344233"/>
              <a:gd name="connsiteY1" fmla="*/ 189323 h 736352"/>
              <a:gd name="connsiteX2" fmla="*/ 259591 w 344233"/>
              <a:gd name="connsiteY2" fmla="*/ 202191 h 736352"/>
              <a:gd name="connsiteX3" fmla="*/ 276890 w 344233"/>
              <a:gd name="connsiteY3" fmla="*/ 234423 h 736352"/>
              <a:gd name="connsiteX4" fmla="*/ 341012 w 344233"/>
              <a:gd name="connsiteY4" fmla="*/ 420346 h 736352"/>
              <a:gd name="connsiteX5" fmla="*/ 344233 w 344233"/>
              <a:gd name="connsiteY5" fmla="*/ 435225 h 736352"/>
              <a:gd name="connsiteX6" fmla="*/ 335988 w 344233"/>
              <a:gd name="connsiteY6" fmla="*/ 458164 h 736352"/>
              <a:gd name="connsiteX7" fmla="*/ 315070 w 344233"/>
              <a:gd name="connsiteY7" fmla="*/ 470677 h 736352"/>
              <a:gd name="connsiteX8" fmla="*/ 290960 w 344233"/>
              <a:gd name="connsiteY8" fmla="*/ 467090 h 736352"/>
              <a:gd name="connsiteX9" fmla="*/ 274589 w 344233"/>
              <a:gd name="connsiteY9" fmla="*/ 449032 h 736352"/>
              <a:gd name="connsiteX10" fmla="*/ 257408 w 344233"/>
              <a:gd name="connsiteY10" fmla="*/ 413289 h 736352"/>
              <a:gd name="connsiteX11" fmla="*/ 257408 w 344233"/>
              <a:gd name="connsiteY11" fmla="*/ 700149 h 736352"/>
              <a:gd name="connsiteX12" fmla="*/ 246803 w 344233"/>
              <a:gd name="connsiteY12" fmla="*/ 725749 h 736352"/>
              <a:gd name="connsiteX13" fmla="*/ 221205 w 344233"/>
              <a:gd name="connsiteY13" fmla="*/ 736352 h 736352"/>
              <a:gd name="connsiteX14" fmla="*/ 195606 w 344233"/>
              <a:gd name="connsiteY14" fmla="*/ 725749 h 736352"/>
              <a:gd name="connsiteX15" fmla="*/ 185003 w 344233"/>
              <a:gd name="connsiteY15" fmla="*/ 700149 h 736352"/>
              <a:gd name="connsiteX16" fmla="*/ 185003 w 344233"/>
              <a:gd name="connsiteY16" fmla="*/ 471428 h 736352"/>
              <a:gd name="connsiteX17" fmla="*/ 159078 w 344233"/>
              <a:gd name="connsiteY17" fmla="*/ 471428 h 736352"/>
              <a:gd name="connsiteX18" fmla="*/ 159078 w 344233"/>
              <a:gd name="connsiteY18" fmla="*/ 700149 h 736352"/>
              <a:gd name="connsiteX19" fmla="*/ 148473 w 344233"/>
              <a:gd name="connsiteY19" fmla="*/ 725749 h 736352"/>
              <a:gd name="connsiteX20" fmla="*/ 122875 w 344233"/>
              <a:gd name="connsiteY20" fmla="*/ 736352 h 736352"/>
              <a:gd name="connsiteX21" fmla="*/ 97276 w 344233"/>
              <a:gd name="connsiteY21" fmla="*/ 725749 h 736352"/>
              <a:gd name="connsiteX22" fmla="*/ 86673 w 344233"/>
              <a:gd name="connsiteY22" fmla="*/ 700149 h 736352"/>
              <a:gd name="connsiteX23" fmla="*/ 86673 w 344233"/>
              <a:gd name="connsiteY23" fmla="*/ 414210 h 736352"/>
              <a:gd name="connsiteX24" fmla="*/ 69798 w 344233"/>
              <a:gd name="connsiteY24" fmla="*/ 449492 h 736352"/>
              <a:gd name="connsiteX25" fmla="*/ 53345 w 344233"/>
              <a:gd name="connsiteY25" fmla="*/ 467377 h 736352"/>
              <a:gd name="connsiteX26" fmla="*/ 29299 w 344233"/>
              <a:gd name="connsiteY26" fmla="*/ 470900 h 736352"/>
              <a:gd name="connsiteX27" fmla="*/ 8406 w 344233"/>
              <a:gd name="connsiteY27" fmla="*/ 458489 h 736352"/>
              <a:gd name="connsiteX28" fmla="*/ 1 w 344233"/>
              <a:gd name="connsiteY28" fmla="*/ 435686 h 736352"/>
              <a:gd name="connsiteX29" fmla="*/ 3222 w 344233"/>
              <a:gd name="connsiteY29" fmla="*/ 420346 h 736352"/>
              <a:gd name="connsiteX30" fmla="*/ 70872 w 344233"/>
              <a:gd name="connsiteY30" fmla="*/ 224912 h 736352"/>
              <a:gd name="connsiteX31" fmla="*/ 89796 w 344233"/>
              <a:gd name="connsiteY31" fmla="*/ 199106 h 736352"/>
              <a:gd name="connsiteX32" fmla="*/ 120267 w 344233"/>
              <a:gd name="connsiteY32" fmla="*/ 189323 h 736352"/>
              <a:gd name="connsiteX33" fmla="*/ 180713 w 344233"/>
              <a:gd name="connsiteY33" fmla="*/ 458 h 736352"/>
              <a:gd name="connsiteX34" fmla="*/ 253146 w 344233"/>
              <a:gd name="connsiteY34" fmla="*/ 90033 h 736352"/>
              <a:gd name="connsiteX35" fmla="*/ 163572 w 344233"/>
              <a:gd name="connsiteY35" fmla="*/ 162466 h 736352"/>
              <a:gd name="connsiteX36" fmla="*/ 91139 w 344233"/>
              <a:gd name="connsiteY36" fmla="*/ 72890 h 736352"/>
              <a:gd name="connsiteX37" fmla="*/ 180713 w 344233"/>
              <a:gd name="connsiteY37" fmla="*/ 458 h 73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4233" h="736352">
                <a:moveTo>
                  <a:pt x="120267" y="189323"/>
                </a:moveTo>
                <a:lnTo>
                  <a:pt x="225347" y="189323"/>
                </a:lnTo>
                <a:cubicBezTo>
                  <a:pt x="237943" y="189323"/>
                  <a:pt x="250111" y="193896"/>
                  <a:pt x="259591" y="202191"/>
                </a:cubicBezTo>
                <a:cubicBezTo>
                  <a:pt x="269071" y="210485"/>
                  <a:pt x="275218" y="221939"/>
                  <a:pt x="276890" y="234423"/>
                </a:cubicBezTo>
                <a:lnTo>
                  <a:pt x="341012" y="420346"/>
                </a:lnTo>
                <a:cubicBezTo>
                  <a:pt x="343106" y="425029"/>
                  <a:pt x="344203" y="430096"/>
                  <a:pt x="344233" y="435225"/>
                </a:cubicBezTo>
                <a:cubicBezTo>
                  <a:pt x="344218" y="443595"/>
                  <a:pt x="341305" y="451701"/>
                  <a:pt x="335988" y="458164"/>
                </a:cubicBezTo>
                <a:cubicBezTo>
                  <a:pt x="330671" y="464628"/>
                  <a:pt x="323279" y="469049"/>
                  <a:pt x="315070" y="470677"/>
                </a:cubicBezTo>
                <a:cubicBezTo>
                  <a:pt x="306860" y="472304"/>
                  <a:pt x="298340" y="471037"/>
                  <a:pt x="290960" y="467090"/>
                </a:cubicBezTo>
                <a:cubicBezTo>
                  <a:pt x="283580" y="463144"/>
                  <a:pt x="277794" y="456763"/>
                  <a:pt x="274589" y="449032"/>
                </a:cubicBezTo>
                <a:lnTo>
                  <a:pt x="257408" y="413289"/>
                </a:lnTo>
                <a:lnTo>
                  <a:pt x="257408" y="700149"/>
                </a:lnTo>
                <a:cubicBezTo>
                  <a:pt x="257408" y="709751"/>
                  <a:pt x="253593" y="718960"/>
                  <a:pt x="246803" y="725749"/>
                </a:cubicBezTo>
                <a:cubicBezTo>
                  <a:pt x="240014" y="732539"/>
                  <a:pt x="230807" y="736352"/>
                  <a:pt x="221205" y="736352"/>
                </a:cubicBezTo>
                <a:cubicBezTo>
                  <a:pt x="211603" y="736352"/>
                  <a:pt x="202395" y="732539"/>
                  <a:pt x="195606" y="725749"/>
                </a:cubicBezTo>
                <a:cubicBezTo>
                  <a:pt x="188816" y="718960"/>
                  <a:pt x="185003" y="709751"/>
                  <a:pt x="185003" y="700149"/>
                </a:cubicBezTo>
                <a:lnTo>
                  <a:pt x="185003" y="471428"/>
                </a:lnTo>
                <a:lnTo>
                  <a:pt x="159078" y="471428"/>
                </a:lnTo>
                <a:lnTo>
                  <a:pt x="159078" y="700149"/>
                </a:lnTo>
                <a:cubicBezTo>
                  <a:pt x="159078" y="709751"/>
                  <a:pt x="155263" y="718960"/>
                  <a:pt x="148473" y="725749"/>
                </a:cubicBezTo>
                <a:cubicBezTo>
                  <a:pt x="141684" y="732539"/>
                  <a:pt x="132477" y="736352"/>
                  <a:pt x="122875" y="736352"/>
                </a:cubicBezTo>
                <a:cubicBezTo>
                  <a:pt x="113272" y="736352"/>
                  <a:pt x="104065" y="732539"/>
                  <a:pt x="97276" y="725749"/>
                </a:cubicBezTo>
                <a:cubicBezTo>
                  <a:pt x="90486" y="718960"/>
                  <a:pt x="86673" y="709751"/>
                  <a:pt x="86673" y="700149"/>
                </a:cubicBezTo>
                <a:lnTo>
                  <a:pt x="86673" y="414210"/>
                </a:lnTo>
                <a:lnTo>
                  <a:pt x="69798" y="449492"/>
                </a:lnTo>
                <a:cubicBezTo>
                  <a:pt x="66528" y="457165"/>
                  <a:pt x="60719" y="463479"/>
                  <a:pt x="53345" y="467377"/>
                </a:cubicBezTo>
                <a:cubicBezTo>
                  <a:pt x="45971" y="471275"/>
                  <a:pt x="37481" y="472519"/>
                  <a:pt x="29299" y="470900"/>
                </a:cubicBezTo>
                <a:cubicBezTo>
                  <a:pt x="21116" y="469282"/>
                  <a:pt x="13739" y="464899"/>
                  <a:pt x="8406" y="458489"/>
                </a:cubicBezTo>
                <a:cubicBezTo>
                  <a:pt x="3072" y="452077"/>
                  <a:pt x="104" y="444026"/>
                  <a:pt x="1" y="435686"/>
                </a:cubicBezTo>
                <a:cubicBezTo>
                  <a:pt x="-34" y="430401"/>
                  <a:pt x="1064" y="425170"/>
                  <a:pt x="3222" y="420346"/>
                </a:cubicBezTo>
                <a:lnTo>
                  <a:pt x="70872" y="224912"/>
                </a:lnTo>
                <a:cubicBezTo>
                  <a:pt x="74301" y="214530"/>
                  <a:pt x="80925" y="205498"/>
                  <a:pt x="89796" y="199106"/>
                </a:cubicBezTo>
                <a:cubicBezTo>
                  <a:pt x="98667" y="192713"/>
                  <a:pt x="109333" y="189290"/>
                  <a:pt x="120267" y="189323"/>
                </a:cubicBezTo>
                <a:close/>
                <a:moveTo>
                  <a:pt x="180713" y="458"/>
                </a:moveTo>
                <a:cubicBezTo>
                  <a:pt x="225451" y="5191"/>
                  <a:pt x="257880" y="45295"/>
                  <a:pt x="253146" y="90033"/>
                </a:cubicBezTo>
                <a:cubicBezTo>
                  <a:pt x="248414" y="134769"/>
                  <a:pt x="208308" y="167200"/>
                  <a:pt x="163572" y="162466"/>
                </a:cubicBezTo>
                <a:cubicBezTo>
                  <a:pt x="118834" y="157732"/>
                  <a:pt x="86405" y="117628"/>
                  <a:pt x="91139" y="72890"/>
                </a:cubicBezTo>
                <a:cubicBezTo>
                  <a:pt x="95873" y="28153"/>
                  <a:pt x="135977" y="-4276"/>
                  <a:pt x="180713" y="458"/>
                </a:cubicBezTo>
                <a:close/>
              </a:path>
            </a:pathLst>
          </a:custGeom>
          <a:solidFill>
            <a:schemeClr val="accent5"/>
          </a:solidFill>
          <a:ln w="15329" cap="flat">
            <a:noFill/>
            <a:prstDash val="solid"/>
            <a:miter/>
          </a:ln>
        </p:spPr>
        <p:txBody>
          <a:bodyPr rtlCol="0" anchor="ctr"/>
          <a:lstStyle/>
          <a:p>
            <a:endParaRPr lang="da-DK" dirty="0"/>
          </a:p>
        </p:txBody>
      </p:sp>
      <p:sp>
        <p:nvSpPr>
          <p:cNvPr id="74" name="Kombinationstegning: figur 73">
            <a:extLst>
              <a:ext uri="{FF2B5EF4-FFF2-40B4-BE49-F238E27FC236}">
                <a16:creationId xmlns:a16="http://schemas.microsoft.com/office/drawing/2014/main" id="{534EDF01-91D4-392B-FD2D-A08680C6B116}"/>
              </a:ext>
            </a:extLst>
          </p:cNvPr>
          <p:cNvSpPr/>
          <p:nvPr/>
        </p:nvSpPr>
        <p:spPr>
          <a:xfrm>
            <a:off x="7627616" y="3128537"/>
            <a:ext cx="344233" cy="736352"/>
          </a:xfrm>
          <a:custGeom>
            <a:avLst/>
            <a:gdLst>
              <a:gd name="connsiteX0" fmla="*/ 120267 w 344233"/>
              <a:gd name="connsiteY0" fmla="*/ 189323 h 736352"/>
              <a:gd name="connsiteX1" fmla="*/ 225347 w 344233"/>
              <a:gd name="connsiteY1" fmla="*/ 189323 h 736352"/>
              <a:gd name="connsiteX2" fmla="*/ 259591 w 344233"/>
              <a:gd name="connsiteY2" fmla="*/ 202191 h 736352"/>
              <a:gd name="connsiteX3" fmla="*/ 276890 w 344233"/>
              <a:gd name="connsiteY3" fmla="*/ 234423 h 736352"/>
              <a:gd name="connsiteX4" fmla="*/ 341012 w 344233"/>
              <a:gd name="connsiteY4" fmla="*/ 420346 h 736352"/>
              <a:gd name="connsiteX5" fmla="*/ 344233 w 344233"/>
              <a:gd name="connsiteY5" fmla="*/ 435225 h 736352"/>
              <a:gd name="connsiteX6" fmla="*/ 335988 w 344233"/>
              <a:gd name="connsiteY6" fmla="*/ 458164 h 736352"/>
              <a:gd name="connsiteX7" fmla="*/ 315070 w 344233"/>
              <a:gd name="connsiteY7" fmla="*/ 470677 h 736352"/>
              <a:gd name="connsiteX8" fmla="*/ 290960 w 344233"/>
              <a:gd name="connsiteY8" fmla="*/ 467090 h 736352"/>
              <a:gd name="connsiteX9" fmla="*/ 274589 w 344233"/>
              <a:gd name="connsiteY9" fmla="*/ 449032 h 736352"/>
              <a:gd name="connsiteX10" fmla="*/ 257408 w 344233"/>
              <a:gd name="connsiteY10" fmla="*/ 413289 h 736352"/>
              <a:gd name="connsiteX11" fmla="*/ 257408 w 344233"/>
              <a:gd name="connsiteY11" fmla="*/ 700149 h 736352"/>
              <a:gd name="connsiteX12" fmla="*/ 246803 w 344233"/>
              <a:gd name="connsiteY12" fmla="*/ 725749 h 736352"/>
              <a:gd name="connsiteX13" fmla="*/ 221205 w 344233"/>
              <a:gd name="connsiteY13" fmla="*/ 736352 h 736352"/>
              <a:gd name="connsiteX14" fmla="*/ 195606 w 344233"/>
              <a:gd name="connsiteY14" fmla="*/ 725749 h 736352"/>
              <a:gd name="connsiteX15" fmla="*/ 185003 w 344233"/>
              <a:gd name="connsiteY15" fmla="*/ 700149 h 736352"/>
              <a:gd name="connsiteX16" fmla="*/ 185003 w 344233"/>
              <a:gd name="connsiteY16" fmla="*/ 471428 h 736352"/>
              <a:gd name="connsiteX17" fmla="*/ 159078 w 344233"/>
              <a:gd name="connsiteY17" fmla="*/ 471428 h 736352"/>
              <a:gd name="connsiteX18" fmla="*/ 159078 w 344233"/>
              <a:gd name="connsiteY18" fmla="*/ 700149 h 736352"/>
              <a:gd name="connsiteX19" fmla="*/ 148473 w 344233"/>
              <a:gd name="connsiteY19" fmla="*/ 725749 h 736352"/>
              <a:gd name="connsiteX20" fmla="*/ 122875 w 344233"/>
              <a:gd name="connsiteY20" fmla="*/ 736352 h 736352"/>
              <a:gd name="connsiteX21" fmla="*/ 97276 w 344233"/>
              <a:gd name="connsiteY21" fmla="*/ 725749 h 736352"/>
              <a:gd name="connsiteX22" fmla="*/ 86673 w 344233"/>
              <a:gd name="connsiteY22" fmla="*/ 700149 h 736352"/>
              <a:gd name="connsiteX23" fmla="*/ 86673 w 344233"/>
              <a:gd name="connsiteY23" fmla="*/ 414210 h 736352"/>
              <a:gd name="connsiteX24" fmla="*/ 69798 w 344233"/>
              <a:gd name="connsiteY24" fmla="*/ 449492 h 736352"/>
              <a:gd name="connsiteX25" fmla="*/ 53345 w 344233"/>
              <a:gd name="connsiteY25" fmla="*/ 467377 h 736352"/>
              <a:gd name="connsiteX26" fmla="*/ 29299 w 344233"/>
              <a:gd name="connsiteY26" fmla="*/ 470900 h 736352"/>
              <a:gd name="connsiteX27" fmla="*/ 8406 w 344233"/>
              <a:gd name="connsiteY27" fmla="*/ 458489 h 736352"/>
              <a:gd name="connsiteX28" fmla="*/ 1 w 344233"/>
              <a:gd name="connsiteY28" fmla="*/ 435686 h 736352"/>
              <a:gd name="connsiteX29" fmla="*/ 3222 w 344233"/>
              <a:gd name="connsiteY29" fmla="*/ 420346 h 736352"/>
              <a:gd name="connsiteX30" fmla="*/ 70872 w 344233"/>
              <a:gd name="connsiteY30" fmla="*/ 224912 h 736352"/>
              <a:gd name="connsiteX31" fmla="*/ 89796 w 344233"/>
              <a:gd name="connsiteY31" fmla="*/ 199106 h 736352"/>
              <a:gd name="connsiteX32" fmla="*/ 120267 w 344233"/>
              <a:gd name="connsiteY32" fmla="*/ 189323 h 736352"/>
              <a:gd name="connsiteX33" fmla="*/ 180713 w 344233"/>
              <a:gd name="connsiteY33" fmla="*/ 458 h 736352"/>
              <a:gd name="connsiteX34" fmla="*/ 253146 w 344233"/>
              <a:gd name="connsiteY34" fmla="*/ 90033 h 736352"/>
              <a:gd name="connsiteX35" fmla="*/ 163572 w 344233"/>
              <a:gd name="connsiteY35" fmla="*/ 162466 h 736352"/>
              <a:gd name="connsiteX36" fmla="*/ 91139 w 344233"/>
              <a:gd name="connsiteY36" fmla="*/ 72890 h 736352"/>
              <a:gd name="connsiteX37" fmla="*/ 180713 w 344233"/>
              <a:gd name="connsiteY37" fmla="*/ 458 h 73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4233" h="736352">
                <a:moveTo>
                  <a:pt x="120267" y="189323"/>
                </a:moveTo>
                <a:lnTo>
                  <a:pt x="225347" y="189323"/>
                </a:lnTo>
                <a:cubicBezTo>
                  <a:pt x="237943" y="189323"/>
                  <a:pt x="250111" y="193896"/>
                  <a:pt x="259591" y="202191"/>
                </a:cubicBezTo>
                <a:cubicBezTo>
                  <a:pt x="269071" y="210485"/>
                  <a:pt x="275218" y="221939"/>
                  <a:pt x="276890" y="234423"/>
                </a:cubicBezTo>
                <a:lnTo>
                  <a:pt x="341012" y="420346"/>
                </a:lnTo>
                <a:cubicBezTo>
                  <a:pt x="343106" y="425029"/>
                  <a:pt x="344203" y="430096"/>
                  <a:pt x="344233" y="435225"/>
                </a:cubicBezTo>
                <a:cubicBezTo>
                  <a:pt x="344218" y="443595"/>
                  <a:pt x="341305" y="451701"/>
                  <a:pt x="335988" y="458164"/>
                </a:cubicBezTo>
                <a:cubicBezTo>
                  <a:pt x="330671" y="464628"/>
                  <a:pt x="323279" y="469049"/>
                  <a:pt x="315070" y="470677"/>
                </a:cubicBezTo>
                <a:cubicBezTo>
                  <a:pt x="306860" y="472304"/>
                  <a:pt x="298340" y="471037"/>
                  <a:pt x="290960" y="467090"/>
                </a:cubicBezTo>
                <a:cubicBezTo>
                  <a:pt x="283580" y="463144"/>
                  <a:pt x="277794" y="456763"/>
                  <a:pt x="274589" y="449032"/>
                </a:cubicBezTo>
                <a:lnTo>
                  <a:pt x="257408" y="413289"/>
                </a:lnTo>
                <a:lnTo>
                  <a:pt x="257408" y="700149"/>
                </a:lnTo>
                <a:cubicBezTo>
                  <a:pt x="257408" y="709751"/>
                  <a:pt x="253593" y="718960"/>
                  <a:pt x="246803" y="725749"/>
                </a:cubicBezTo>
                <a:cubicBezTo>
                  <a:pt x="240014" y="732539"/>
                  <a:pt x="230807" y="736352"/>
                  <a:pt x="221205" y="736352"/>
                </a:cubicBezTo>
                <a:cubicBezTo>
                  <a:pt x="211603" y="736352"/>
                  <a:pt x="202395" y="732539"/>
                  <a:pt x="195606" y="725749"/>
                </a:cubicBezTo>
                <a:cubicBezTo>
                  <a:pt x="188816" y="718960"/>
                  <a:pt x="185003" y="709751"/>
                  <a:pt x="185003" y="700149"/>
                </a:cubicBezTo>
                <a:lnTo>
                  <a:pt x="185003" y="471428"/>
                </a:lnTo>
                <a:lnTo>
                  <a:pt x="159078" y="471428"/>
                </a:lnTo>
                <a:lnTo>
                  <a:pt x="159078" y="700149"/>
                </a:lnTo>
                <a:cubicBezTo>
                  <a:pt x="159078" y="709751"/>
                  <a:pt x="155263" y="718960"/>
                  <a:pt x="148473" y="725749"/>
                </a:cubicBezTo>
                <a:cubicBezTo>
                  <a:pt x="141684" y="732539"/>
                  <a:pt x="132477" y="736352"/>
                  <a:pt x="122875" y="736352"/>
                </a:cubicBezTo>
                <a:cubicBezTo>
                  <a:pt x="113272" y="736352"/>
                  <a:pt x="104065" y="732539"/>
                  <a:pt x="97276" y="725749"/>
                </a:cubicBezTo>
                <a:cubicBezTo>
                  <a:pt x="90486" y="718960"/>
                  <a:pt x="86673" y="709751"/>
                  <a:pt x="86673" y="700149"/>
                </a:cubicBezTo>
                <a:lnTo>
                  <a:pt x="86673" y="414210"/>
                </a:lnTo>
                <a:lnTo>
                  <a:pt x="69798" y="449492"/>
                </a:lnTo>
                <a:cubicBezTo>
                  <a:pt x="66528" y="457165"/>
                  <a:pt x="60719" y="463479"/>
                  <a:pt x="53345" y="467377"/>
                </a:cubicBezTo>
                <a:cubicBezTo>
                  <a:pt x="45971" y="471275"/>
                  <a:pt x="37481" y="472519"/>
                  <a:pt x="29299" y="470900"/>
                </a:cubicBezTo>
                <a:cubicBezTo>
                  <a:pt x="21116" y="469282"/>
                  <a:pt x="13739" y="464899"/>
                  <a:pt x="8406" y="458489"/>
                </a:cubicBezTo>
                <a:cubicBezTo>
                  <a:pt x="3072" y="452077"/>
                  <a:pt x="104" y="444026"/>
                  <a:pt x="1" y="435686"/>
                </a:cubicBezTo>
                <a:cubicBezTo>
                  <a:pt x="-34" y="430401"/>
                  <a:pt x="1064" y="425170"/>
                  <a:pt x="3222" y="420346"/>
                </a:cubicBezTo>
                <a:lnTo>
                  <a:pt x="70872" y="224912"/>
                </a:lnTo>
                <a:cubicBezTo>
                  <a:pt x="74301" y="214530"/>
                  <a:pt x="80925" y="205498"/>
                  <a:pt x="89796" y="199106"/>
                </a:cubicBezTo>
                <a:cubicBezTo>
                  <a:pt x="98667" y="192713"/>
                  <a:pt x="109333" y="189290"/>
                  <a:pt x="120267" y="189323"/>
                </a:cubicBezTo>
                <a:close/>
                <a:moveTo>
                  <a:pt x="180713" y="458"/>
                </a:moveTo>
                <a:cubicBezTo>
                  <a:pt x="225451" y="5191"/>
                  <a:pt x="257880" y="45295"/>
                  <a:pt x="253146" y="90033"/>
                </a:cubicBezTo>
                <a:cubicBezTo>
                  <a:pt x="248414" y="134769"/>
                  <a:pt x="208308" y="167200"/>
                  <a:pt x="163572" y="162466"/>
                </a:cubicBezTo>
                <a:cubicBezTo>
                  <a:pt x="118834" y="157732"/>
                  <a:pt x="86405" y="117628"/>
                  <a:pt x="91139" y="72890"/>
                </a:cubicBezTo>
                <a:cubicBezTo>
                  <a:pt x="95873" y="28153"/>
                  <a:pt x="135977" y="-4276"/>
                  <a:pt x="180713" y="458"/>
                </a:cubicBezTo>
                <a:close/>
              </a:path>
            </a:pathLst>
          </a:custGeom>
          <a:solidFill>
            <a:schemeClr val="accent5"/>
          </a:solidFill>
          <a:ln w="15329" cap="flat">
            <a:noFill/>
            <a:prstDash val="solid"/>
            <a:miter/>
          </a:ln>
        </p:spPr>
        <p:txBody>
          <a:bodyPr rtlCol="0" anchor="ctr"/>
          <a:lstStyle/>
          <a:p>
            <a:endParaRPr lang="da-DK" dirty="0"/>
          </a:p>
        </p:txBody>
      </p:sp>
      <p:sp>
        <p:nvSpPr>
          <p:cNvPr id="75" name="Kombinationstegning: figur 74">
            <a:extLst>
              <a:ext uri="{FF2B5EF4-FFF2-40B4-BE49-F238E27FC236}">
                <a16:creationId xmlns:a16="http://schemas.microsoft.com/office/drawing/2014/main" id="{FA9CD079-862C-53EF-3CD3-CFAE5447C867}"/>
              </a:ext>
            </a:extLst>
          </p:cNvPr>
          <p:cNvSpPr/>
          <p:nvPr/>
        </p:nvSpPr>
        <p:spPr>
          <a:xfrm>
            <a:off x="8430891" y="3128537"/>
            <a:ext cx="344233" cy="736352"/>
          </a:xfrm>
          <a:custGeom>
            <a:avLst/>
            <a:gdLst>
              <a:gd name="connsiteX0" fmla="*/ 120267 w 344233"/>
              <a:gd name="connsiteY0" fmla="*/ 189323 h 736352"/>
              <a:gd name="connsiteX1" fmla="*/ 225347 w 344233"/>
              <a:gd name="connsiteY1" fmla="*/ 189323 h 736352"/>
              <a:gd name="connsiteX2" fmla="*/ 259591 w 344233"/>
              <a:gd name="connsiteY2" fmla="*/ 202191 h 736352"/>
              <a:gd name="connsiteX3" fmla="*/ 276890 w 344233"/>
              <a:gd name="connsiteY3" fmla="*/ 234423 h 736352"/>
              <a:gd name="connsiteX4" fmla="*/ 341012 w 344233"/>
              <a:gd name="connsiteY4" fmla="*/ 420346 h 736352"/>
              <a:gd name="connsiteX5" fmla="*/ 344233 w 344233"/>
              <a:gd name="connsiteY5" fmla="*/ 435225 h 736352"/>
              <a:gd name="connsiteX6" fmla="*/ 335988 w 344233"/>
              <a:gd name="connsiteY6" fmla="*/ 458164 h 736352"/>
              <a:gd name="connsiteX7" fmla="*/ 315070 w 344233"/>
              <a:gd name="connsiteY7" fmla="*/ 470677 h 736352"/>
              <a:gd name="connsiteX8" fmla="*/ 290960 w 344233"/>
              <a:gd name="connsiteY8" fmla="*/ 467090 h 736352"/>
              <a:gd name="connsiteX9" fmla="*/ 274589 w 344233"/>
              <a:gd name="connsiteY9" fmla="*/ 449032 h 736352"/>
              <a:gd name="connsiteX10" fmla="*/ 257408 w 344233"/>
              <a:gd name="connsiteY10" fmla="*/ 413289 h 736352"/>
              <a:gd name="connsiteX11" fmla="*/ 257408 w 344233"/>
              <a:gd name="connsiteY11" fmla="*/ 700149 h 736352"/>
              <a:gd name="connsiteX12" fmla="*/ 246803 w 344233"/>
              <a:gd name="connsiteY12" fmla="*/ 725749 h 736352"/>
              <a:gd name="connsiteX13" fmla="*/ 221205 w 344233"/>
              <a:gd name="connsiteY13" fmla="*/ 736352 h 736352"/>
              <a:gd name="connsiteX14" fmla="*/ 195606 w 344233"/>
              <a:gd name="connsiteY14" fmla="*/ 725749 h 736352"/>
              <a:gd name="connsiteX15" fmla="*/ 185003 w 344233"/>
              <a:gd name="connsiteY15" fmla="*/ 700149 h 736352"/>
              <a:gd name="connsiteX16" fmla="*/ 185003 w 344233"/>
              <a:gd name="connsiteY16" fmla="*/ 471428 h 736352"/>
              <a:gd name="connsiteX17" fmla="*/ 159078 w 344233"/>
              <a:gd name="connsiteY17" fmla="*/ 471428 h 736352"/>
              <a:gd name="connsiteX18" fmla="*/ 159078 w 344233"/>
              <a:gd name="connsiteY18" fmla="*/ 700149 h 736352"/>
              <a:gd name="connsiteX19" fmla="*/ 148473 w 344233"/>
              <a:gd name="connsiteY19" fmla="*/ 725749 h 736352"/>
              <a:gd name="connsiteX20" fmla="*/ 122875 w 344233"/>
              <a:gd name="connsiteY20" fmla="*/ 736352 h 736352"/>
              <a:gd name="connsiteX21" fmla="*/ 97276 w 344233"/>
              <a:gd name="connsiteY21" fmla="*/ 725749 h 736352"/>
              <a:gd name="connsiteX22" fmla="*/ 86673 w 344233"/>
              <a:gd name="connsiteY22" fmla="*/ 700149 h 736352"/>
              <a:gd name="connsiteX23" fmla="*/ 86673 w 344233"/>
              <a:gd name="connsiteY23" fmla="*/ 414210 h 736352"/>
              <a:gd name="connsiteX24" fmla="*/ 69798 w 344233"/>
              <a:gd name="connsiteY24" fmla="*/ 449492 h 736352"/>
              <a:gd name="connsiteX25" fmla="*/ 53345 w 344233"/>
              <a:gd name="connsiteY25" fmla="*/ 467377 h 736352"/>
              <a:gd name="connsiteX26" fmla="*/ 29299 w 344233"/>
              <a:gd name="connsiteY26" fmla="*/ 470900 h 736352"/>
              <a:gd name="connsiteX27" fmla="*/ 8406 w 344233"/>
              <a:gd name="connsiteY27" fmla="*/ 458489 h 736352"/>
              <a:gd name="connsiteX28" fmla="*/ 1 w 344233"/>
              <a:gd name="connsiteY28" fmla="*/ 435686 h 736352"/>
              <a:gd name="connsiteX29" fmla="*/ 3222 w 344233"/>
              <a:gd name="connsiteY29" fmla="*/ 420346 h 736352"/>
              <a:gd name="connsiteX30" fmla="*/ 70872 w 344233"/>
              <a:gd name="connsiteY30" fmla="*/ 224912 h 736352"/>
              <a:gd name="connsiteX31" fmla="*/ 89796 w 344233"/>
              <a:gd name="connsiteY31" fmla="*/ 199106 h 736352"/>
              <a:gd name="connsiteX32" fmla="*/ 120267 w 344233"/>
              <a:gd name="connsiteY32" fmla="*/ 189323 h 736352"/>
              <a:gd name="connsiteX33" fmla="*/ 180713 w 344233"/>
              <a:gd name="connsiteY33" fmla="*/ 458 h 736352"/>
              <a:gd name="connsiteX34" fmla="*/ 253146 w 344233"/>
              <a:gd name="connsiteY34" fmla="*/ 90033 h 736352"/>
              <a:gd name="connsiteX35" fmla="*/ 163572 w 344233"/>
              <a:gd name="connsiteY35" fmla="*/ 162466 h 736352"/>
              <a:gd name="connsiteX36" fmla="*/ 91139 w 344233"/>
              <a:gd name="connsiteY36" fmla="*/ 72890 h 736352"/>
              <a:gd name="connsiteX37" fmla="*/ 180713 w 344233"/>
              <a:gd name="connsiteY37" fmla="*/ 458 h 73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4233" h="736352">
                <a:moveTo>
                  <a:pt x="120267" y="189323"/>
                </a:moveTo>
                <a:lnTo>
                  <a:pt x="225347" y="189323"/>
                </a:lnTo>
                <a:cubicBezTo>
                  <a:pt x="237943" y="189323"/>
                  <a:pt x="250111" y="193896"/>
                  <a:pt x="259591" y="202191"/>
                </a:cubicBezTo>
                <a:cubicBezTo>
                  <a:pt x="269071" y="210485"/>
                  <a:pt x="275218" y="221939"/>
                  <a:pt x="276890" y="234423"/>
                </a:cubicBezTo>
                <a:lnTo>
                  <a:pt x="341012" y="420346"/>
                </a:lnTo>
                <a:cubicBezTo>
                  <a:pt x="343106" y="425029"/>
                  <a:pt x="344203" y="430096"/>
                  <a:pt x="344233" y="435225"/>
                </a:cubicBezTo>
                <a:cubicBezTo>
                  <a:pt x="344218" y="443595"/>
                  <a:pt x="341305" y="451701"/>
                  <a:pt x="335988" y="458164"/>
                </a:cubicBezTo>
                <a:cubicBezTo>
                  <a:pt x="330671" y="464628"/>
                  <a:pt x="323279" y="469049"/>
                  <a:pt x="315070" y="470677"/>
                </a:cubicBezTo>
                <a:cubicBezTo>
                  <a:pt x="306860" y="472304"/>
                  <a:pt x="298340" y="471037"/>
                  <a:pt x="290960" y="467090"/>
                </a:cubicBezTo>
                <a:cubicBezTo>
                  <a:pt x="283580" y="463144"/>
                  <a:pt x="277794" y="456763"/>
                  <a:pt x="274589" y="449032"/>
                </a:cubicBezTo>
                <a:lnTo>
                  <a:pt x="257408" y="413289"/>
                </a:lnTo>
                <a:lnTo>
                  <a:pt x="257408" y="700149"/>
                </a:lnTo>
                <a:cubicBezTo>
                  <a:pt x="257408" y="709751"/>
                  <a:pt x="253593" y="718960"/>
                  <a:pt x="246803" y="725749"/>
                </a:cubicBezTo>
                <a:cubicBezTo>
                  <a:pt x="240014" y="732539"/>
                  <a:pt x="230807" y="736352"/>
                  <a:pt x="221205" y="736352"/>
                </a:cubicBezTo>
                <a:cubicBezTo>
                  <a:pt x="211603" y="736352"/>
                  <a:pt x="202395" y="732539"/>
                  <a:pt x="195606" y="725749"/>
                </a:cubicBezTo>
                <a:cubicBezTo>
                  <a:pt x="188816" y="718960"/>
                  <a:pt x="185003" y="709751"/>
                  <a:pt x="185003" y="700149"/>
                </a:cubicBezTo>
                <a:lnTo>
                  <a:pt x="185003" y="471428"/>
                </a:lnTo>
                <a:lnTo>
                  <a:pt x="159078" y="471428"/>
                </a:lnTo>
                <a:lnTo>
                  <a:pt x="159078" y="700149"/>
                </a:lnTo>
                <a:cubicBezTo>
                  <a:pt x="159078" y="709751"/>
                  <a:pt x="155263" y="718960"/>
                  <a:pt x="148473" y="725749"/>
                </a:cubicBezTo>
                <a:cubicBezTo>
                  <a:pt x="141684" y="732539"/>
                  <a:pt x="132477" y="736352"/>
                  <a:pt x="122875" y="736352"/>
                </a:cubicBezTo>
                <a:cubicBezTo>
                  <a:pt x="113272" y="736352"/>
                  <a:pt x="104065" y="732539"/>
                  <a:pt x="97276" y="725749"/>
                </a:cubicBezTo>
                <a:cubicBezTo>
                  <a:pt x="90486" y="718960"/>
                  <a:pt x="86673" y="709751"/>
                  <a:pt x="86673" y="700149"/>
                </a:cubicBezTo>
                <a:lnTo>
                  <a:pt x="86673" y="414210"/>
                </a:lnTo>
                <a:lnTo>
                  <a:pt x="69798" y="449492"/>
                </a:lnTo>
                <a:cubicBezTo>
                  <a:pt x="66528" y="457165"/>
                  <a:pt x="60719" y="463479"/>
                  <a:pt x="53345" y="467377"/>
                </a:cubicBezTo>
                <a:cubicBezTo>
                  <a:pt x="45971" y="471275"/>
                  <a:pt x="37481" y="472519"/>
                  <a:pt x="29299" y="470900"/>
                </a:cubicBezTo>
                <a:cubicBezTo>
                  <a:pt x="21116" y="469282"/>
                  <a:pt x="13739" y="464899"/>
                  <a:pt x="8406" y="458489"/>
                </a:cubicBezTo>
                <a:cubicBezTo>
                  <a:pt x="3072" y="452077"/>
                  <a:pt x="104" y="444026"/>
                  <a:pt x="1" y="435686"/>
                </a:cubicBezTo>
                <a:cubicBezTo>
                  <a:pt x="-34" y="430401"/>
                  <a:pt x="1064" y="425170"/>
                  <a:pt x="3222" y="420346"/>
                </a:cubicBezTo>
                <a:lnTo>
                  <a:pt x="70872" y="224912"/>
                </a:lnTo>
                <a:cubicBezTo>
                  <a:pt x="74301" y="214530"/>
                  <a:pt x="80925" y="205498"/>
                  <a:pt x="89796" y="199106"/>
                </a:cubicBezTo>
                <a:cubicBezTo>
                  <a:pt x="98667" y="192713"/>
                  <a:pt x="109333" y="189290"/>
                  <a:pt x="120267" y="189323"/>
                </a:cubicBezTo>
                <a:close/>
                <a:moveTo>
                  <a:pt x="180713" y="458"/>
                </a:moveTo>
                <a:cubicBezTo>
                  <a:pt x="225451" y="5191"/>
                  <a:pt x="257880" y="45295"/>
                  <a:pt x="253146" y="90033"/>
                </a:cubicBezTo>
                <a:cubicBezTo>
                  <a:pt x="248414" y="134769"/>
                  <a:pt x="208308" y="167200"/>
                  <a:pt x="163572" y="162466"/>
                </a:cubicBezTo>
                <a:cubicBezTo>
                  <a:pt x="118834" y="157732"/>
                  <a:pt x="86405" y="117628"/>
                  <a:pt x="91139" y="72890"/>
                </a:cubicBezTo>
                <a:cubicBezTo>
                  <a:pt x="95873" y="28153"/>
                  <a:pt x="135977" y="-4276"/>
                  <a:pt x="180713" y="458"/>
                </a:cubicBezTo>
                <a:close/>
              </a:path>
            </a:pathLst>
          </a:custGeom>
          <a:solidFill>
            <a:schemeClr val="accent5"/>
          </a:solidFill>
          <a:ln w="15329" cap="flat">
            <a:noFill/>
            <a:prstDash val="solid"/>
            <a:miter/>
          </a:ln>
        </p:spPr>
        <p:txBody>
          <a:bodyPr rtlCol="0" anchor="ctr"/>
          <a:lstStyle/>
          <a:p>
            <a:endParaRPr lang="da-DK" dirty="0"/>
          </a:p>
        </p:txBody>
      </p:sp>
      <p:sp>
        <p:nvSpPr>
          <p:cNvPr id="76" name="Kombinationstegning: figur 75">
            <a:extLst>
              <a:ext uri="{FF2B5EF4-FFF2-40B4-BE49-F238E27FC236}">
                <a16:creationId xmlns:a16="http://schemas.microsoft.com/office/drawing/2014/main" id="{B3642824-A2B8-A4F2-1310-1F7162CAE732}"/>
              </a:ext>
            </a:extLst>
          </p:cNvPr>
          <p:cNvSpPr/>
          <p:nvPr/>
        </p:nvSpPr>
        <p:spPr>
          <a:xfrm>
            <a:off x="9234166" y="3128537"/>
            <a:ext cx="344233" cy="736352"/>
          </a:xfrm>
          <a:custGeom>
            <a:avLst/>
            <a:gdLst>
              <a:gd name="connsiteX0" fmla="*/ 120267 w 344233"/>
              <a:gd name="connsiteY0" fmla="*/ 189323 h 736352"/>
              <a:gd name="connsiteX1" fmla="*/ 225347 w 344233"/>
              <a:gd name="connsiteY1" fmla="*/ 189323 h 736352"/>
              <a:gd name="connsiteX2" fmla="*/ 259591 w 344233"/>
              <a:gd name="connsiteY2" fmla="*/ 202191 h 736352"/>
              <a:gd name="connsiteX3" fmla="*/ 276890 w 344233"/>
              <a:gd name="connsiteY3" fmla="*/ 234423 h 736352"/>
              <a:gd name="connsiteX4" fmla="*/ 341012 w 344233"/>
              <a:gd name="connsiteY4" fmla="*/ 420346 h 736352"/>
              <a:gd name="connsiteX5" fmla="*/ 344233 w 344233"/>
              <a:gd name="connsiteY5" fmla="*/ 435225 h 736352"/>
              <a:gd name="connsiteX6" fmla="*/ 335988 w 344233"/>
              <a:gd name="connsiteY6" fmla="*/ 458164 h 736352"/>
              <a:gd name="connsiteX7" fmla="*/ 315070 w 344233"/>
              <a:gd name="connsiteY7" fmla="*/ 470677 h 736352"/>
              <a:gd name="connsiteX8" fmla="*/ 290960 w 344233"/>
              <a:gd name="connsiteY8" fmla="*/ 467090 h 736352"/>
              <a:gd name="connsiteX9" fmla="*/ 274589 w 344233"/>
              <a:gd name="connsiteY9" fmla="*/ 449032 h 736352"/>
              <a:gd name="connsiteX10" fmla="*/ 257408 w 344233"/>
              <a:gd name="connsiteY10" fmla="*/ 413289 h 736352"/>
              <a:gd name="connsiteX11" fmla="*/ 257408 w 344233"/>
              <a:gd name="connsiteY11" fmla="*/ 700149 h 736352"/>
              <a:gd name="connsiteX12" fmla="*/ 246803 w 344233"/>
              <a:gd name="connsiteY12" fmla="*/ 725749 h 736352"/>
              <a:gd name="connsiteX13" fmla="*/ 221205 w 344233"/>
              <a:gd name="connsiteY13" fmla="*/ 736352 h 736352"/>
              <a:gd name="connsiteX14" fmla="*/ 195606 w 344233"/>
              <a:gd name="connsiteY14" fmla="*/ 725749 h 736352"/>
              <a:gd name="connsiteX15" fmla="*/ 185003 w 344233"/>
              <a:gd name="connsiteY15" fmla="*/ 700149 h 736352"/>
              <a:gd name="connsiteX16" fmla="*/ 185003 w 344233"/>
              <a:gd name="connsiteY16" fmla="*/ 471428 h 736352"/>
              <a:gd name="connsiteX17" fmla="*/ 159078 w 344233"/>
              <a:gd name="connsiteY17" fmla="*/ 471428 h 736352"/>
              <a:gd name="connsiteX18" fmla="*/ 159078 w 344233"/>
              <a:gd name="connsiteY18" fmla="*/ 700149 h 736352"/>
              <a:gd name="connsiteX19" fmla="*/ 148473 w 344233"/>
              <a:gd name="connsiteY19" fmla="*/ 725749 h 736352"/>
              <a:gd name="connsiteX20" fmla="*/ 122875 w 344233"/>
              <a:gd name="connsiteY20" fmla="*/ 736352 h 736352"/>
              <a:gd name="connsiteX21" fmla="*/ 97276 w 344233"/>
              <a:gd name="connsiteY21" fmla="*/ 725749 h 736352"/>
              <a:gd name="connsiteX22" fmla="*/ 86673 w 344233"/>
              <a:gd name="connsiteY22" fmla="*/ 700149 h 736352"/>
              <a:gd name="connsiteX23" fmla="*/ 86673 w 344233"/>
              <a:gd name="connsiteY23" fmla="*/ 414210 h 736352"/>
              <a:gd name="connsiteX24" fmla="*/ 69798 w 344233"/>
              <a:gd name="connsiteY24" fmla="*/ 449492 h 736352"/>
              <a:gd name="connsiteX25" fmla="*/ 53345 w 344233"/>
              <a:gd name="connsiteY25" fmla="*/ 467377 h 736352"/>
              <a:gd name="connsiteX26" fmla="*/ 29299 w 344233"/>
              <a:gd name="connsiteY26" fmla="*/ 470900 h 736352"/>
              <a:gd name="connsiteX27" fmla="*/ 8406 w 344233"/>
              <a:gd name="connsiteY27" fmla="*/ 458489 h 736352"/>
              <a:gd name="connsiteX28" fmla="*/ 1 w 344233"/>
              <a:gd name="connsiteY28" fmla="*/ 435686 h 736352"/>
              <a:gd name="connsiteX29" fmla="*/ 3222 w 344233"/>
              <a:gd name="connsiteY29" fmla="*/ 420346 h 736352"/>
              <a:gd name="connsiteX30" fmla="*/ 70872 w 344233"/>
              <a:gd name="connsiteY30" fmla="*/ 224912 h 736352"/>
              <a:gd name="connsiteX31" fmla="*/ 89796 w 344233"/>
              <a:gd name="connsiteY31" fmla="*/ 199106 h 736352"/>
              <a:gd name="connsiteX32" fmla="*/ 120267 w 344233"/>
              <a:gd name="connsiteY32" fmla="*/ 189323 h 736352"/>
              <a:gd name="connsiteX33" fmla="*/ 180713 w 344233"/>
              <a:gd name="connsiteY33" fmla="*/ 458 h 736352"/>
              <a:gd name="connsiteX34" fmla="*/ 253146 w 344233"/>
              <a:gd name="connsiteY34" fmla="*/ 90033 h 736352"/>
              <a:gd name="connsiteX35" fmla="*/ 163572 w 344233"/>
              <a:gd name="connsiteY35" fmla="*/ 162466 h 736352"/>
              <a:gd name="connsiteX36" fmla="*/ 91139 w 344233"/>
              <a:gd name="connsiteY36" fmla="*/ 72890 h 736352"/>
              <a:gd name="connsiteX37" fmla="*/ 180713 w 344233"/>
              <a:gd name="connsiteY37" fmla="*/ 458 h 73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4233" h="736352">
                <a:moveTo>
                  <a:pt x="120267" y="189323"/>
                </a:moveTo>
                <a:lnTo>
                  <a:pt x="225347" y="189323"/>
                </a:lnTo>
                <a:cubicBezTo>
                  <a:pt x="237943" y="189323"/>
                  <a:pt x="250111" y="193896"/>
                  <a:pt x="259591" y="202191"/>
                </a:cubicBezTo>
                <a:cubicBezTo>
                  <a:pt x="269071" y="210485"/>
                  <a:pt x="275218" y="221939"/>
                  <a:pt x="276890" y="234423"/>
                </a:cubicBezTo>
                <a:lnTo>
                  <a:pt x="341012" y="420346"/>
                </a:lnTo>
                <a:cubicBezTo>
                  <a:pt x="343106" y="425029"/>
                  <a:pt x="344203" y="430096"/>
                  <a:pt x="344233" y="435225"/>
                </a:cubicBezTo>
                <a:cubicBezTo>
                  <a:pt x="344218" y="443595"/>
                  <a:pt x="341305" y="451701"/>
                  <a:pt x="335988" y="458164"/>
                </a:cubicBezTo>
                <a:cubicBezTo>
                  <a:pt x="330671" y="464628"/>
                  <a:pt x="323279" y="469049"/>
                  <a:pt x="315070" y="470677"/>
                </a:cubicBezTo>
                <a:cubicBezTo>
                  <a:pt x="306860" y="472304"/>
                  <a:pt x="298340" y="471037"/>
                  <a:pt x="290960" y="467090"/>
                </a:cubicBezTo>
                <a:cubicBezTo>
                  <a:pt x="283580" y="463144"/>
                  <a:pt x="277794" y="456763"/>
                  <a:pt x="274589" y="449032"/>
                </a:cubicBezTo>
                <a:lnTo>
                  <a:pt x="257408" y="413289"/>
                </a:lnTo>
                <a:lnTo>
                  <a:pt x="257408" y="700149"/>
                </a:lnTo>
                <a:cubicBezTo>
                  <a:pt x="257408" y="709751"/>
                  <a:pt x="253593" y="718960"/>
                  <a:pt x="246803" y="725749"/>
                </a:cubicBezTo>
                <a:cubicBezTo>
                  <a:pt x="240014" y="732539"/>
                  <a:pt x="230807" y="736352"/>
                  <a:pt x="221205" y="736352"/>
                </a:cubicBezTo>
                <a:cubicBezTo>
                  <a:pt x="211603" y="736352"/>
                  <a:pt x="202395" y="732539"/>
                  <a:pt x="195606" y="725749"/>
                </a:cubicBezTo>
                <a:cubicBezTo>
                  <a:pt x="188816" y="718960"/>
                  <a:pt x="185003" y="709751"/>
                  <a:pt x="185003" y="700149"/>
                </a:cubicBezTo>
                <a:lnTo>
                  <a:pt x="185003" y="471428"/>
                </a:lnTo>
                <a:lnTo>
                  <a:pt x="159078" y="471428"/>
                </a:lnTo>
                <a:lnTo>
                  <a:pt x="159078" y="700149"/>
                </a:lnTo>
                <a:cubicBezTo>
                  <a:pt x="159078" y="709751"/>
                  <a:pt x="155263" y="718960"/>
                  <a:pt x="148473" y="725749"/>
                </a:cubicBezTo>
                <a:cubicBezTo>
                  <a:pt x="141684" y="732539"/>
                  <a:pt x="132477" y="736352"/>
                  <a:pt x="122875" y="736352"/>
                </a:cubicBezTo>
                <a:cubicBezTo>
                  <a:pt x="113272" y="736352"/>
                  <a:pt x="104065" y="732539"/>
                  <a:pt x="97276" y="725749"/>
                </a:cubicBezTo>
                <a:cubicBezTo>
                  <a:pt x="90486" y="718960"/>
                  <a:pt x="86673" y="709751"/>
                  <a:pt x="86673" y="700149"/>
                </a:cubicBezTo>
                <a:lnTo>
                  <a:pt x="86673" y="414210"/>
                </a:lnTo>
                <a:lnTo>
                  <a:pt x="69798" y="449492"/>
                </a:lnTo>
                <a:cubicBezTo>
                  <a:pt x="66528" y="457165"/>
                  <a:pt x="60719" y="463479"/>
                  <a:pt x="53345" y="467377"/>
                </a:cubicBezTo>
                <a:cubicBezTo>
                  <a:pt x="45971" y="471275"/>
                  <a:pt x="37481" y="472519"/>
                  <a:pt x="29299" y="470900"/>
                </a:cubicBezTo>
                <a:cubicBezTo>
                  <a:pt x="21116" y="469282"/>
                  <a:pt x="13739" y="464899"/>
                  <a:pt x="8406" y="458489"/>
                </a:cubicBezTo>
                <a:cubicBezTo>
                  <a:pt x="3072" y="452077"/>
                  <a:pt x="104" y="444026"/>
                  <a:pt x="1" y="435686"/>
                </a:cubicBezTo>
                <a:cubicBezTo>
                  <a:pt x="-34" y="430401"/>
                  <a:pt x="1064" y="425170"/>
                  <a:pt x="3222" y="420346"/>
                </a:cubicBezTo>
                <a:lnTo>
                  <a:pt x="70872" y="224912"/>
                </a:lnTo>
                <a:cubicBezTo>
                  <a:pt x="74301" y="214530"/>
                  <a:pt x="80925" y="205498"/>
                  <a:pt x="89796" y="199106"/>
                </a:cubicBezTo>
                <a:cubicBezTo>
                  <a:pt x="98667" y="192713"/>
                  <a:pt x="109333" y="189290"/>
                  <a:pt x="120267" y="189323"/>
                </a:cubicBezTo>
                <a:close/>
                <a:moveTo>
                  <a:pt x="180713" y="458"/>
                </a:moveTo>
                <a:cubicBezTo>
                  <a:pt x="225451" y="5191"/>
                  <a:pt x="257880" y="45295"/>
                  <a:pt x="253146" y="90033"/>
                </a:cubicBezTo>
                <a:cubicBezTo>
                  <a:pt x="248414" y="134769"/>
                  <a:pt x="208308" y="167200"/>
                  <a:pt x="163572" y="162466"/>
                </a:cubicBezTo>
                <a:cubicBezTo>
                  <a:pt x="118834" y="157732"/>
                  <a:pt x="86405" y="117628"/>
                  <a:pt x="91139" y="72890"/>
                </a:cubicBezTo>
                <a:cubicBezTo>
                  <a:pt x="95873" y="28153"/>
                  <a:pt x="135977" y="-4276"/>
                  <a:pt x="180713" y="458"/>
                </a:cubicBezTo>
                <a:close/>
              </a:path>
            </a:pathLst>
          </a:custGeom>
          <a:solidFill>
            <a:schemeClr val="accent5"/>
          </a:solidFill>
          <a:ln w="15329" cap="flat">
            <a:noFill/>
            <a:prstDash val="solid"/>
            <a:miter/>
          </a:ln>
        </p:spPr>
        <p:txBody>
          <a:bodyPr rtlCol="0" anchor="ctr"/>
          <a:lstStyle/>
          <a:p>
            <a:endParaRPr lang="da-DK" dirty="0"/>
          </a:p>
        </p:txBody>
      </p:sp>
      <p:sp>
        <p:nvSpPr>
          <p:cNvPr id="78" name="Kombinationstegning: figur 77">
            <a:extLst>
              <a:ext uri="{FF2B5EF4-FFF2-40B4-BE49-F238E27FC236}">
                <a16:creationId xmlns:a16="http://schemas.microsoft.com/office/drawing/2014/main" id="{6F259D0D-B67E-C745-B8A8-B021C470F84F}"/>
              </a:ext>
            </a:extLst>
          </p:cNvPr>
          <p:cNvSpPr/>
          <p:nvPr/>
        </p:nvSpPr>
        <p:spPr>
          <a:xfrm>
            <a:off x="10840716" y="3128537"/>
            <a:ext cx="344233" cy="736352"/>
          </a:xfrm>
          <a:custGeom>
            <a:avLst/>
            <a:gdLst>
              <a:gd name="connsiteX0" fmla="*/ 120267 w 344233"/>
              <a:gd name="connsiteY0" fmla="*/ 189323 h 736352"/>
              <a:gd name="connsiteX1" fmla="*/ 225347 w 344233"/>
              <a:gd name="connsiteY1" fmla="*/ 189323 h 736352"/>
              <a:gd name="connsiteX2" fmla="*/ 259591 w 344233"/>
              <a:gd name="connsiteY2" fmla="*/ 202191 h 736352"/>
              <a:gd name="connsiteX3" fmla="*/ 276890 w 344233"/>
              <a:gd name="connsiteY3" fmla="*/ 234423 h 736352"/>
              <a:gd name="connsiteX4" fmla="*/ 341012 w 344233"/>
              <a:gd name="connsiteY4" fmla="*/ 420346 h 736352"/>
              <a:gd name="connsiteX5" fmla="*/ 344233 w 344233"/>
              <a:gd name="connsiteY5" fmla="*/ 435225 h 736352"/>
              <a:gd name="connsiteX6" fmla="*/ 335988 w 344233"/>
              <a:gd name="connsiteY6" fmla="*/ 458164 h 736352"/>
              <a:gd name="connsiteX7" fmla="*/ 315070 w 344233"/>
              <a:gd name="connsiteY7" fmla="*/ 470677 h 736352"/>
              <a:gd name="connsiteX8" fmla="*/ 290960 w 344233"/>
              <a:gd name="connsiteY8" fmla="*/ 467090 h 736352"/>
              <a:gd name="connsiteX9" fmla="*/ 274589 w 344233"/>
              <a:gd name="connsiteY9" fmla="*/ 449032 h 736352"/>
              <a:gd name="connsiteX10" fmla="*/ 257408 w 344233"/>
              <a:gd name="connsiteY10" fmla="*/ 413289 h 736352"/>
              <a:gd name="connsiteX11" fmla="*/ 257408 w 344233"/>
              <a:gd name="connsiteY11" fmla="*/ 700149 h 736352"/>
              <a:gd name="connsiteX12" fmla="*/ 246803 w 344233"/>
              <a:gd name="connsiteY12" fmla="*/ 725749 h 736352"/>
              <a:gd name="connsiteX13" fmla="*/ 221205 w 344233"/>
              <a:gd name="connsiteY13" fmla="*/ 736352 h 736352"/>
              <a:gd name="connsiteX14" fmla="*/ 195606 w 344233"/>
              <a:gd name="connsiteY14" fmla="*/ 725749 h 736352"/>
              <a:gd name="connsiteX15" fmla="*/ 185003 w 344233"/>
              <a:gd name="connsiteY15" fmla="*/ 700149 h 736352"/>
              <a:gd name="connsiteX16" fmla="*/ 185003 w 344233"/>
              <a:gd name="connsiteY16" fmla="*/ 471428 h 736352"/>
              <a:gd name="connsiteX17" fmla="*/ 159078 w 344233"/>
              <a:gd name="connsiteY17" fmla="*/ 471428 h 736352"/>
              <a:gd name="connsiteX18" fmla="*/ 159078 w 344233"/>
              <a:gd name="connsiteY18" fmla="*/ 700149 h 736352"/>
              <a:gd name="connsiteX19" fmla="*/ 148473 w 344233"/>
              <a:gd name="connsiteY19" fmla="*/ 725749 h 736352"/>
              <a:gd name="connsiteX20" fmla="*/ 122875 w 344233"/>
              <a:gd name="connsiteY20" fmla="*/ 736352 h 736352"/>
              <a:gd name="connsiteX21" fmla="*/ 97276 w 344233"/>
              <a:gd name="connsiteY21" fmla="*/ 725749 h 736352"/>
              <a:gd name="connsiteX22" fmla="*/ 86673 w 344233"/>
              <a:gd name="connsiteY22" fmla="*/ 700149 h 736352"/>
              <a:gd name="connsiteX23" fmla="*/ 86673 w 344233"/>
              <a:gd name="connsiteY23" fmla="*/ 414210 h 736352"/>
              <a:gd name="connsiteX24" fmla="*/ 69798 w 344233"/>
              <a:gd name="connsiteY24" fmla="*/ 449492 h 736352"/>
              <a:gd name="connsiteX25" fmla="*/ 53345 w 344233"/>
              <a:gd name="connsiteY25" fmla="*/ 467377 h 736352"/>
              <a:gd name="connsiteX26" fmla="*/ 29299 w 344233"/>
              <a:gd name="connsiteY26" fmla="*/ 470900 h 736352"/>
              <a:gd name="connsiteX27" fmla="*/ 8406 w 344233"/>
              <a:gd name="connsiteY27" fmla="*/ 458489 h 736352"/>
              <a:gd name="connsiteX28" fmla="*/ 1 w 344233"/>
              <a:gd name="connsiteY28" fmla="*/ 435686 h 736352"/>
              <a:gd name="connsiteX29" fmla="*/ 3222 w 344233"/>
              <a:gd name="connsiteY29" fmla="*/ 420346 h 736352"/>
              <a:gd name="connsiteX30" fmla="*/ 70872 w 344233"/>
              <a:gd name="connsiteY30" fmla="*/ 224912 h 736352"/>
              <a:gd name="connsiteX31" fmla="*/ 89796 w 344233"/>
              <a:gd name="connsiteY31" fmla="*/ 199106 h 736352"/>
              <a:gd name="connsiteX32" fmla="*/ 120267 w 344233"/>
              <a:gd name="connsiteY32" fmla="*/ 189323 h 736352"/>
              <a:gd name="connsiteX33" fmla="*/ 180713 w 344233"/>
              <a:gd name="connsiteY33" fmla="*/ 458 h 736352"/>
              <a:gd name="connsiteX34" fmla="*/ 253146 w 344233"/>
              <a:gd name="connsiteY34" fmla="*/ 90033 h 736352"/>
              <a:gd name="connsiteX35" fmla="*/ 163572 w 344233"/>
              <a:gd name="connsiteY35" fmla="*/ 162466 h 736352"/>
              <a:gd name="connsiteX36" fmla="*/ 91139 w 344233"/>
              <a:gd name="connsiteY36" fmla="*/ 72890 h 736352"/>
              <a:gd name="connsiteX37" fmla="*/ 180713 w 344233"/>
              <a:gd name="connsiteY37" fmla="*/ 458 h 73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4233" h="736352">
                <a:moveTo>
                  <a:pt x="120267" y="189323"/>
                </a:moveTo>
                <a:lnTo>
                  <a:pt x="225347" y="189323"/>
                </a:lnTo>
                <a:cubicBezTo>
                  <a:pt x="237943" y="189323"/>
                  <a:pt x="250111" y="193896"/>
                  <a:pt x="259591" y="202191"/>
                </a:cubicBezTo>
                <a:cubicBezTo>
                  <a:pt x="269071" y="210485"/>
                  <a:pt x="275218" y="221939"/>
                  <a:pt x="276890" y="234423"/>
                </a:cubicBezTo>
                <a:lnTo>
                  <a:pt x="341012" y="420346"/>
                </a:lnTo>
                <a:cubicBezTo>
                  <a:pt x="343106" y="425029"/>
                  <a:pt x="344203" y="430096"/>
                  <a:pt x="344233" y="435225"/>
                </a:cubicBezTo>
                <a:cubicBezTo>
                  <a:pt x="344218" y="443595"/>
                  <a:pt x="341305" y="451701"/>
                  <a:pt x="335988" y="458164"/>
                </a:cubicBezTo>
                <a:cubicBezTo>
                  <a:pt x="330671" y="464628"/>
                  <a:pt x="323279" y="469049"/>
                  <a:pt x="315070" y="470677"/>
                </a:cubicBezTo>
                <a:cubicBezTo>
                  <a:pt x="306860" y="472304"/>
                  <a:pt x="298340" y="471037"/>
                  <a:pt x="290960" y="467090"/>
                </a:cubicBezTo>
                <a:cubicBezTo>
                  <a:pt x="283580" y="463144"/>
                  <a:pt x="277794" y="456763"/>
                  <a:pt x="274589" y="449032"/>
                </a:cubicBezTo>
                <a:lnTo>
                  <a:pt x="257408" y="413289"/>
                </a:lnTo>
                <a:lnTo>
                  <a:pt x="257408" y="700149"/>
                </a:lnTo>
                <a:cubicBezTo>
                  <a:pt x="257408" y="709751"/>
                  <a:pt x="253593" y="718960"/>
                  <a:pt x="246803" y="725749"/>
                </a:cubicBezTo>
                <a:cubicBezTo>
                  <a:pt x="240014" y="732539"/>
                  <a:pt x="230807" y="736352"/>
                  <a:pt x="221205" y="736352"/>
                </a:cubicBezTo>
                <a:cubicBezTo>
                  <a:pt x="211603" y="736352"/>
                  <a:pt x="202395" y="732539"/>
                  <a:pt x="195606" y="725749"/>
                </a:cubicBezTo>
                <a:cubicBezTo>
                  <a:pt x="188816" y="718960"/>
                  <a:pt x="185003" y="709751"/>
                  <a:pt x="185003" y="700149"/>
                </a:cubicBezTo>
                <a:lnTo>
                  <a:pt x="185003" y="471428"/>
                </a:lnTo>
                <a:lnTo>
                  <a:pt x="159078" y="471428"/>
                </a:lnTo>
                <a:lnTo>
                  <a:pt x="159078" y="700149"/>
                </a:lnTo>
                <a:cubicBezTo>
                  <a:pt x="159078" y="709751"/>
                  <a:pt x="155263" y="718960"/>
                  <a:pt x="148473" y="725749"/>
                </a:cubicBezTo>
                <a:cubicBezTo>
                  <a:pt x="141684" y="732539"/>
                  <a:pt x="132477" y="736352"/>
                  <a:pt x="122875" y="736352"/>
                </a:cubicBezTo>
                <a:cubicBezTo>
                  <a:pt x="113272" y="736352"/>
                  <a:pt x="104065" y="732539"/>
                  <a:pt x="97276" y="725749"/>
                </a:cubicBezTo>
                <a:cubicBezTo>
                  <a:pt x="90486" y="718960"/>
                  <a:pt x="86673" y="709751"/>
                  <a:pt x="86673" y="700149"/>
                </a:cubicBezTo>
                <a:lnTo>
                  <a:pt x="86673" y="414210"/>
                </a:lnTo>
                <a:lnTo>
                  <a:pt x="69798" y="449492"/>
                </a:lnTo>
                <a:cubicBezTo>
                  <a:pt x="66528" y="457165"/>
                  <a:pt x="60719" y="463479"/>
                  <a:pt x="53345" y="467377"/>
                </a:cubicBezTo>
                <a:cubicBezTo>
                  <a:pt x="45971" y="471275"/>
                  <a:pt x="37481" y="472519"/>
                  <a:pt x="29299" y="470900"/>
                </a:cubicBezTo>
                <a:cubicBezTo>
                  <a:pt x="21116" y="469282"/>
                  <a:pt x="13739" y="464899"/>
                  <a:pt x="8406" y="458489"/>
                </a:cubicBezTo>
                <a:cubicBezTo>
                  <a:pt x="3072" y="452077"/>
                  <a:pt x="104" y="444026"/>
                  <a:pt x="1" y="435686"/>
                </a:cubicBezTo>
                <a:cubicBezTo>
                  <a:pt x="-34" y="430401"/>
                  <a:pt x="1064" y="425170"/>
                  <a:pt x="3222" y="420346"/>
                </a:cubicBezTo>
                <a:lnTo>
                  <a:pt x="70872" y="224912"/>
                </a:lnTo>
                <a:cubicBezTo>
                  <a:pt x="74301" y="214530"/>
                  <a:pt x="80925" y="205498"/>
                  <a:pt x="89796" y="199106"/>
                </a:cubicBezTo>
                <a:cubicBezTo>
                  <a:pt x="98667" y="192713"/>
                  <a:pt x="109333" y="189290"/>
                  <a:pt x="120267" y="189323"/>
                </a:cubicBezTo>
                <a:close/>
                <a:moveTo>
                  <a:pt x="180713" y="458"/>
                </a:moveTo>
                <a:cubicBezTo>
                  <a:pt x="225451" y="5191"/>
                  <a:pt x="257880" y="45295"/>
                  <a:pt x="253146" y="90033"/>
                </a:cubicBezTo>
                <a:cubicBezTo>
                  <a:pt x="248414" y="134769"/>
                  <a:pt x="208308" y="167200"/>
                  <a:pt x="163572" y="162466"/>
                </a:cubicBezTo>
                <a:cubicBezTo>
                  <a:pt x="118834" y="157732"/>
                  <a:pt x="86405" y="117628"/>
                  <a:pt x="91139" y="72890"/>
                </a:cubicBezTo>
                <a:cubicBezTo>
                  <a:pt x="95873" y="28153"/>
                  <a:pt x="135977" y="-4276"/>
                  <a:pt x="180713" y="458"/>
                </a:cubicBezTo>
                <a:close/>
              </a:path>
            </a:pathLst>
          </a:custGeom>
          <a:solidFill>
            <a:schemeClr val="accent5"/>
          </a:solidFill>
          <a:ln w="15329" cap="flat">
            <a:noFill/>
            <a:prstDash val="solid"/>
            <a:miter/>
          </a:ln>
        </p:spPr>
        <p:txBody>
          <a:bodyPr rtlCol="0" anchor="ctr"/>
          <a:lstStyle/>
          <a:p>
            <a:endParaRPr lang="da-DK" dirty="0"/>
          </a:p>
        </p:txBody>
      </p:sp>
      <p:sp>
        <p:nvSpPr>
          <p:cNvPr id="3" name="Pladsholder til slidenummer 2">
            <a:extLst>
              <a:ext uri="{FF2B5EF4-FFF2-40B4-BE49-F238E27FC236}">
                <a16:creationId xmlns:a16="http://schemas.microsoft.com/office/drawing/2014/main" id="{FCE659D9-0377-D9BD-08AC-523B8DC52FA7}"/>
              </a:ext>
            </a:extLst>
          </p:cNvPr>
          <p:cNvSpPr>
            <a:spLocks noGrp="1"/>
          </p:cNvSpPr>
          <p:nvPr>
            <p:ph type="sldNum" sz="quarter" idx="12"/>
          </p:nvPr>
        </p:nvSpPr>
        <p:spPr/>
        <p:txBody>
          <a:bodyPr/>
          <a:lstStyle/>
          <a:p>
            <a:fld id="{24C8C45C-947F-4981-8B3F-4F32E973C901}" type="slidenum">
              <a:rPr lang="da-DK" smtClean="0"/>
              <a:pPr/>
              <a:t>65</a:t>
            </a:fld>
            <a:endParaRPr lang="da-DK" dirty="0"/>
          </a:p>
        </p:txBody>
      </p:sp>
    </p:spTree>
    <p:extLst>
      <p:ext uri="{BB962C8B-B14F-4D97-AF65-F5344CB8AC3E}">
        <p14:creationId xmlns:p14="http://schemas.microsoft.com/office/powerpoint/2010/main" val="2564022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26328D-8CFC-0B4B-5F66-4C07C438C4CD}"/>
              </a:ext>
            </a:extLst>
          </p:cNvPr>
          <p:cNvSpPr>
            <a:spLocks noGrp="1"/>
          </p:cNvSpPr>
          <p:nvPr>
            <p:ph type="title"/>
          </p:nvPr>
        </p:nvSpPr>
        <p:spPr/>
        <p:txBody>
          <a:bodyPr/>
          <a:lstStyle/>
          <a:p>
            <a:r>
              <a:rPr lang="da-DK" dirty="0"/>
              <a:t>Tak for jeres tid</a:t>
            </a:r>
          </a:p>
        </p:txBody>
      </p:sp>
      <p:sp>
        <p:nvSpPr>
          <p:cNvPr id="5" name="Text Placeholder 4">
            <a:extLst>
              <a:ext uri="{FF2B5EF4-FFF2-40B4-BE49-F238E27FC236}">
                <a16:creationId xmlns:a16="http://schemas.microsoft.com/office/drawing/2014/main" id="{2A290B7B-6AB4-974B-D0C6-2375CD1E0588}"/>
              </a:ext>
            </a:extLst>
          </p:cNvPr>
          <p:cNvSpPr>
            <a:spLocks noGrp="1"/>
          </p:cNvSpPr>
          <p:nvPr>
            <p:ph type="body" sz="quarter" idx="12"/>
          </p:nvPr>
        </p:nvSpPr>
        <p:spPr/>
        <p:txBody>
          <a:bodyPr/>
          <a:lstStyle/>
          <a:p>
            <a:r>
              <a:rPr lang="da-DK" dirty="0"/>
              <a:t>Har I spørgsmål eller kommentarer?</a:t>
            </a:r>
          </a:p>
        </p:txBody>
      </p:sp>
      <p:sp>
        <p:nvSpPr>
          <p:cNvPr id="6" name="Text Placeholder 5">
            <a:extLst>
              <a:ext uri="{FF2B5EF4-FFF2-40B4-BE49-F238E27FC236}">
                <a16:creationId xmlns:a16="http://schemas.microsoft.com/office/drawing/2014/main" id="{A4560068-3D64-8B20-218F-E745DC7BBBE4}"/>
              </a:ext>
            </a:extLst>
          </p:cNvPr>
          <p:cNvSpPr>
            <a:spLocks noGrp="1"/>
          </p:cNvSpPr>
          <p:nvPr>
            <p:ph type="body" sz="quarter" idx="13"/>
          </p:nvPr>
        </p:nvSpPr>
        <p:spPr/>
        <p:txBody>
          <a:bodyPr/>
          <a:lstStyle/>
          <a:p>
            <a:r>
              <a:rPr lang="da-DK" dirty="0"/>
              <a:t>Jens Jensen</a:t>
            </a:r>
          </a:p>
        </p:txBody>
      </p:sp>
      <p:sp>
        <p:nvSpPr>
          <p:cNvPr id="8" name="Text Placeholder 7">
            <a:extLst>
              <a:ext uri="{FF2B5EF4-FFF2-40B4-BE49-F238E27FC236}">
                <a16:creationId xmlns:a16="http://schemas.microsoft.com/office/drawing/2014/main" id="{130480AF-0174-72FB-5997-643CCF857B36}"/>
              </a:ext>
            </a:extLst>
          </p:cNvPr>
          <p:cNvSpPr>
            <a:spLocks noGrp="1"/>
          </p:cNvSpPr>
          <p:nvPr>
            <p:ph type="body" sz="quarter" idx="15"/>
          </p:nvPr>
        </p:nvSpPr>
        <p:spPr/>
        <p:txBody>
          <a:bodyPr/>
          <a:lstStyle/>
          <a:p>
            <a:r>
              <a:rPr lang="da-DK" dirty="0"/>
              <a:t>Stilling</a:t>
            </a:r>
          </a:p>
        </p:txBody>
      </p:sp>
      <p:sp>
        <p:nvSpPr>
          <p:cNvPr id="9" name="Text Placeholder 8">
            <a:extLst>
              <a:ext uri="{FF2B5EF4-FFF2-40B4-BE49-F238E27FC236}">
                <a16:creationId xmlns:a16="http://schemas.microsoft.com/office/drawing/2014/main" id="{2FA78270-10F9-5EB8-A777-CF1C8389A678}"/>
              </a:ext>
            </a:extLst>
          </p:cNvPr>
          <p:cNvSpPr>
            <a:spLocks noGrp="1"/>
          </p:cNvSpPr>
          <p:nvPr>
            <p:ph type="body" sz="quarter" idx="16"/>
          </p:nvPr>
        </p:nvSpPr>
        <p:spPr/>
        <p:txBody>
          <a:bodyPr/>
          <a:lstStyle/>
          <a:p>
            <a:r>
              <a:rPr lang="da-DK" dirty="0"/>
              <a:t>mail@bm.dk</a:t>
            </a:r>
          </a:p>
        </p:txBody>
      </p:sp>
      <p:sp>
        <p:nvSpPr>
          <p:cNvPr id="10" name="Text Placeholder 9">
            <a:extLst>
              <a:ext uri="{FF2B5EF4-FFF2-40B4-BE49-F238E27FC236}">
                <a16:creationId xmlns:a16="http://schemas.microsoft.com/office/drawing/2014/main" id="{89588EA3-A091-BD92-7BE2-A8F52A9558B5}"/>
              </a:ext>
            </a:extLst>
          </p:cNvPr>
          <p:cNvSpPr>
            <a:spLocks noGrp="1"/>
          </p:cNvSpPr>
          <p:nvPr>
            <p:ph type="body" sz="quarter" idx="17"/>
          </p:nvPr>
        </p:nvSpPr>
        <p:spPr/>
        <p:txBody>
          <a:bodyPr/>
          <a:lstStyle/>
          <a:p>
            <a:r>
              <a:rPr lang="da-DK" dirty="0"/>
              <a:t>+45 00 00 00 00</a:t>
            </a:r>
          </a:p>
        </p:txBody>
      </p:sp>
      <p:sp>
        <p:nvSpPr>
          <p:cNvPr id="7" name="Text Placeholder 6">
            <a:extLst>
              <a:ext uri="{FF2B5EF4-FFF2-40B4-BE49-F238E27FC236}">
                <a16:creationId xmlns:a16="http://schemas.microsoft.com/office/drawing/2014/main" id="{BD4FC0C7-4D2A-C2DD-9116-1408DCBE2FFE}"/>
              </a:ext>
            </a:extLst>
          </p:cNvPr>
          <p:cNvSpPr>
            <a:spLocks noGrp="1"/>
          </p:cNvSpPr>
          <p:nvPr>
            <p:ph type="body" sz="quarter" idx="14"/>
          </p:nvPr>
        </p:nvSpPr>
        <p:spPr/>
        <p:txBody>
          <a:bodyPr/>
          <a:lstStyle/>
          <a:p>
            <a:r>
              <a:rPr lang="da-DK" dirty="0"/>
              <a:t>3. januar 2023</a:t>
            </a:r>
          </a:p>
        </p:txBody>
      </p:sp>
      <p:sp>
        <p:nvSpPr>
          <p:cNvPr id="3" name="Pladsholder til slidenummer 2">
            <a:extLst>
              <a:ext uri="{FF2B5EF4-FFF2-40B4-BE49-F238E27FC236}">
                <a16:creationId xmlns:a16="http://schemas.microsoft.com/office/drawing/2014/main" id="{75843949-FB0F-0C43-1D2A-724A348C18CE}"/>
              </a:ext>
            </a:extLst>
          </p:cNvPr>
          <p:cNvSpPr>
            <a:spLocks noGrp="1"/>
          </p:cNvSpPr>
          <p:nvPr>
            <p:ph type="sldNum" sz="quarter" idx="20"/>
          </p:nvPr>
        </p:nvSpPr>
        <p:spPr/>
        <p:txBody>
          <a:bodyPr/>
          <a:lstStyle/>
          <a:p>
            <a:fld id="{24C8C45C-947F-4981-8B3F-4F32E973C901}" type="slidenum">
              <a:rPr lang="da-DK" smtClean="0"/>
              <a:pPr/>
              <a:t>66</a:t>
            </a:fld>
            <a:endParaRPr lang="da-DK" dirty="0"/>
          </a:p>
        </p:txBody>
      </p:sp>
    </p:spTree>
    <p:extLst>
      <p:ext uri="{BB962C8B-B14F-4D97-AF65-F5344CB8AC3E}">
        <p14:creationId xmlns:p14="http://schemas.microsoft.com/office/powerpoint/2010/main" val="3064031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2799" y="743658"/>
            <a:ext cx="10115395" cy="641927"/>
          </a:xfrm>
        </p:spPr>
        <p:txBody>
          <a:bodyPr/>
          <a:lstStyle/>
          <a:p>
            <a:r>
              <a:rPr lang="da-DK" dirty="0" smtClean="0"/>
              <a:t>Systematisk arbejdsmiljøarbejde   </a:t>
            </a:r>
            <a:r>
              <a:rPr lang="da-DK" sz="2400" dirty="0" smtClean="0"/>
              <a:t>(Bekendtgørelse nr. 65)</a:t>
            </a:r>
            <a:endParaRPr lang="da-DK" sz="2400" dirty="0"/>
          </a:p>
        </p:txBody>
      </p:sp>
      <p:sp>
        <p:nvSpPr>
          <p:cNvPr id="3" name="Pladsholder til tekst 2"/>
          <p:cNvSpPr>
            <a:spLocks noGrp="1"/>
          </p:cNvSpPr>
          <p:nvPr>
            <p:ph type="body" sz="quarter" idx="13"/>
          </p:nvPr>
        </p:nvSpPr>
        <p:spPr>
          <a:xfrm>
            <a:off x="812799" y="1968499"/>
            <a:ext cx="8509621" cy="3670299"/>
          </a:xfrm>
        </p:spPr>
        <p:txBody>
          <a:bodyPr/>
          <a:lstStyle/>
          <a:p>
            <a:r>
              <a:rPr lang="da-DK" dirty="0" smtClean="0"/>
              <a:t>Risikovurdering på baggrund af afdækning.</a:t>
            </a:r>
          </a:p>
          <a:p>
            <a:r>
              <a:rPr lang="da-DK" dirty="0" smtClean="0"/>
              <a:t>Inddragelse af sygefravær.</a:t>
            </a:r>
          </a:p>
          <a:p>
            <a:r>
              <a:rPr lang="da-DK" dirty="0" smtClean="0"/>
              <a:t>Skriftlig handleplan.</a:t>
            </a:r>
          </a:p>
          <a:p>
            <a:r>
              <a:rPr lang="da-DK" dirty="0" smtClean="0"/>
              <a:t>Gennemførelse og opfølgning.</a:t>
            </a:r>
            <a:endParaRPr lang="da-DK" dirty="0"/>
          </a:p>
        </p:txBody>
      </p:sp>
      <p:sp>
        <p:nvSpPr>
          <p:cNvPr id="4" name="Pladsholder til slidenummer 3"/>
          <p:cNvSpPr>
            <a:spLocks noGrp="1"/>
          </p:cNvSpPr>
          <p:nvPr>
            <p:ph type="sldNum" sz="quarter" idx="17"/>
          </p:nvPr>
        </p:nvSpPr>
        <p:spPr/>
        <p:txBody>
          <a:bodyPr/>
          <a:lstStyle/>
          <a:p>
            <a:fld id="{24C8C45C-947F-4981-8B3F-4F32E973C901}" type="slidenum">
              <a:rPr lang="da-DK" smtClean="0"/>
              <a:pPr/>
              <a:t>7</a:t>
            </a:fld>
            <a:endParaRPr lang="da-DK" dirty="0"/>
          </a:p>
        </p:txBody>
      </p:sp>
      <p:pic>
        <p:nvPicPr>
          <p:cNvPr id="5" name="Graphic 68">
            <a:extLst>
              <a:ext uri="{FF2B5EF4-FFF2-40B4-BE49-F238E27FC236}">
                <a16:creationId xmlns:a16="http://schemas.microsoft.com/office/drawing/2014/main" id="{53F0B3E5-D579-EE36-EC84-C18266FD528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6"/>
              </a:ext>
            </a:extLst>
          </a:blip>
          <a:srcRect/>
          <a:stretch/>
        </p:blipFill>
        <p:spPr>
          <a:xfrm>
            <a:off x="9246448" y="286753"/>
            <a:ext cx="1681746" cy="1681746"/>
          </a:xfrm>
          <a:prstGeom prst="rect">
            <a:avLst/>
          </a:prstGeom>
        </p:spPr>
      </p:pic>
    </p:spTree>
    <p:extLst>
      <p:ext uri="{BB962C8B-B14F-4D97-AF65-F5344CB8AC3E}">
        <p14:creationId xmlns:p14="http://schemas.microsoft.com/office/powerpoint/2010/main" val="1370722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2799" y="692484"/>
            <a:ext cx="10566401" cy="406400"/>
          </a:xfrm>
        </p:spPr>
        <p:txBody>
          <a:bodyPr/>
          <a:lstStyle/>
          <a:p>
            <a:r>
              <a:rPr lang="da-DK" dirty="0" smtClean="0"/>
              <a:t>Arbejdsgivers og </a:t>
            </a:r>
            <a:r>
              <a:rPr lang="da-DK" dirty="0" err="1" smtClean="0"/>
              <a:t>AMO´s</a:t>
            </a:r>
            <a:r>
              <a:rPr lang="da-DK" dirty="0" smtClean="0"/>
              <a:t> forpligtelser</a:t>
            </a:r>
            <a:endParaRPr lang="da-DK" dirty="0"/>
          </a:p>
        </p:txBody>
      </p:sp>
      <p:sp>
        <p:nvSpPr>
          <p:cNvPr id="3" name="Pladsholder til indhold 2"/>
          <p:cNvSpPr>
            <a:spLocks noGrp="1"/>
          </p:cNvSpPr>
          <p:nvPr>
            <p:ph idx="1"/>
          </p:nvPr>
        </p:nvSpPr>
        <p:spPr>
          <a:xfrm>
            <a:off x="812799" y="2032000"/>
            <a:ext cx="5742380" cy="3606800"/>
          </a:xfrm>
        </p:spPr>
        <p:txBody>
          <a:bodyPr/>
          <a:lstStyle/>
          <a:p>
            <a:r>
              <a:rPr lang="da-DK" dirty="0" smtClean="0"/>
              <a:t>Samarbejde mellem arbejdsgiver, arbejdsleder, AMO og de øvrige ansatte.</a:t>
            </a:r>
          </a:p>
          <a:p>
            <a:r>
              <a:rPr lang="da-DK" dirty="0" smtClean="0"/>
              <a:t>AMO skal inddrages i hele processen.</a:t>
            </a:r>
          </a:p>
          <a:p>
            <a:r>
              <a:rPr lang="da-DK" dirty="0" smtClean="0"/>
              <a:t>Indhente ekstern sagkyndig bistand, hvis man ikke selv råder over nødvendig sagkundskab.</a:t>
            </a:r>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8</a:t>
            </a:fld>
            <a:endParaRPr lang="da-DK" dirty="0"/>
          </a:p>
        </p:txBody>
      </p:sp>
      <p:sp>
        <p:nvSpPr>
          <p:cNvPr id="5" name="AutoShape 2" descr="https://intra.bm.dk/api/files/EE47C6550FB54A7FB8ED80BCAC9B5458487FBB06DC364583B9AD4A4ADE31308B9D481A022C9D437BAF85EB7E09A0F366/data"/>
          <p:cNvSpPr>
            <a:spLocks noChangeAspect="1" noChangeArrowheads="1"/>
          </p:cNvSpPr>
          <p:nvPr/>
        </p:nvSpPr>
        <p:spPr bwMode="auto">
          <a:xfrm>
            <a:off x="7421789" y="293347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6" name="AutoShape 4" descr="https://intra.bm.dk/api/files/EE47C6550FB54A7FB8ED80BCAC9B5458487FBB06DC364583B9AD4A4ADE31308B9D481A022C9D437BAF85EB7E09A0F366/da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355739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2799" y="743658"/>
            <a:ext cx="10801445" cy="641927"/>
          </a:xfrm>
        </p:spPr>
        <p:txBody>
          <a:bodyPr/>
          <a:lstStyle/>
          <a:p>
            <a:r>
              <a:rPr lang="da-DK" sz="3200" dirty="0" smtClean="0"/>
              <a:t>Bekendtgørelser</a:t>
            </a:r>
            <a:endParaRPr lang="da-DK" sz="3200" dirty="0"/>
          </a:p>
        </p:txBody>
      </p:sp>
      <p:sp>
        <p:nvSpPr>
          <p:cNvPr id="3" name="Pladsholder til tekst 2"/>
          <p:cNvSpPr>
            <a:spLocks noGrp="1"/>
          </p:cNvSpPr>
          <p:nvPr>
            <p:ph type="body" sz="quarter" idx="13"/>
          </p:nvPr>
        </p:nvSpPr>
        <p:spPr>
          <a:xfrm>
            <a:off x="812799" y="1461407"/>
            <a:ext cx="10225315" cy="4177391"/>
          </a:xfrm>
        </p:spPr>
        <p:txBody>
          <a:bodyPr/>
          <a:lstStyle/>
          <a:p>
            <a:pPr marL="285750" indent="-285750">
              <a:buFont typeface="Arial" panose="020B0604020202020204" pitchFamily="34" charset="0"/>
              <a:buChar char="•"/>
            </a:pPr>
            <a:r>
              <a:rPr lang="da-DK" sz="1400" dirty="0" smtClean="0"/>
              <a:t>Systematisk arbejdsmiljøarbejde nr. </a:t>
            </a:r>
            <a:r>
              <a:rPr lang="da-DK" sz="1400" dirty="0"/>
              <a:t>65: </a:t>
            </a:r>
            <a:r>
              <a:rPr lang="da-DK" sz="1400" dirty="0">
                <a:hlinkClick r:id="rId3"/>
              </a:rPr>
              <a:t>https://at.dk/regler/bekendtgoerelser/systematisk-arbejdsmiljoearbejde-65-sam</a:t>
            </a:r>
            <a:r>
              <a:rPr lang="da-DK" sz="1400" dirty="0" smtClean="0">
                <a:hlinkClick r:id="rId3"/>
              </a:rPr>
              <a:t>/</a:t>
            </a:r>
            <a:r>
              <a:rPr lang="da-DK" sz="1400" dirty="0" smtClean="0"/>
              <a:t>.</a:t>
            </a:r>
          </a:p>
          <a:p>
            <a:pPr marL="285750" indent="-285750">
              <a:buFont typeface="Arial" panose="020B0604020202020204" pitchFamily="34" charset="0"/>
              <a:buChar char="•"/>
            </a:pPr>
            <a:r>
              <a:rPr lang="da-DK" sz="1400" dirty="0" smtClean="0"/>
              <a:t>Faste arbejdssteders indretning nr. </a:t>
            </a:r>
            <a:r>
              <a:rPr lang="da-DK" sz="1400" dirty="0"/>
              <a:t>835: </a:t>
            </a:r>
            <a:r>
              <a:rPr lang="da-DK" sz="1400" dirty="0">
                <a:hlinkClick r:id="rId4"/>
              </a:rPr>
              <a:t>https://</a:t>
            </a:r>
            <a:r>
              <a:rPr lang="da-DK" sz="1400" dirty="0" smtClean="0">
                <a:hlinkClick r:id="rId4"/>
              </a:rPr>
              <a:t>at.dk/regler/bekendtgoerelser/faste-arbejdssteders-indretning-835-sam/</a:t>
            </a:r>
            <a:r>
              <a:rPr lang="da-DK" sz="1400" dirty="0" smtClean="0"/>
              <a:t>. </a:t>
            </a:r>
          </a:p>
          <a:p>
            <a:pPr marL="285750" indent="-285750">
              <a:buFont typeface="Arial" panose="020B0604020202020204" pitchFamily="34" charset="0"/>
              <a:buChar char="•"/>
            </a:pPr>
            <a:r>
              <a:rPr lang="da-DK" sz="1400" dirty="0" smtClean="0"/>
              <a:t>Beskyttelse mod udsættelse </a:t>
            </a:r>
            <a:r>
              <a:rPr lang="da-DK" sz="1400" dirty="0"/>
              <a:t>for </a:t>
            </a:r>
            <a:r>
              <a:rPr lang="da-DK" sz="1400" dirty="0" smtClean="0"/>
              <a:t>støj nr. 63: </a:t>
            </a:r>
            <a:r>
              <a:rPr lang="da-DK" sz="1400" dirty="0">
                <a:hlinkClick r:id="rId5"/>
              </a:rPr>
              <a:t>https://at.dk/regler/bekendtgoerelser/beskyttelse-udsaettelse-stoej-63-sam</a:t>
            </a:r>
            <a:r>
              <a:rPr lang="da-DK" sz="1400" dirty="0" smtClean="0">
                <a:hlinkClick r:id="rId5"/>
              </a:rPr>
              <a:t>/</a:t>
            </a:r>
            <a:r>
              <a:rPr lang="da-DK" sz="1400" dirty="0" smtClean="0"/>
              <a:t>. </a:t>
            </a:r>
          </a:p>
          <a:p>
            <a:pPr marL="0" indent="0">
              <a:buNone/>
            </a:pPr>
            <a:r>
              <a:rPr lang="da-DK" sz="3200" b="1" dirty="0" smtClean="0"/>
              <a:t>Vejledninger</a:t>
            </a:r>
          </a:p>
          <a:p>
            <a:pPr marL="342900" indent="-342900">
              <a:buFont typeface="Arial" panose="020B0604020202020204" pitchFamily="34" charset="0"/>
              <a:buChar char="•"/>
            </a:pPr>
            <a:r>
              <a:rPr lang="da-DK" sz="1400" dirty="0" smtClean="0"/>
              <a:t>AT-vejl.1.3.1:</a:t>
            </a:r>
            <a:r>
              <a:rPr lang="da-DK" sz="1400" dirty="0">
                <a:hlinkClick r:id="rId6"/>
              </a:rPr>
              <a:t>https://at.dk/regler/at-vejledninger/systematisk-arbejdsmiljoearbejde-1-3-1</a:t>
            </a:r>
            <a:r>
              <a:rPr lang="da-DK" sz="1400" dirty="0" smtClean="0">
                <a:hlinkClick r:id="rId6"/>
              </a:rPr>
              <a:t>/</a:t>
            </a:r>
            <a:endParaRPr lang="da-DK" sz="1400" dirty="0" smtClean="0"/>
          </a:p>
          <a:p>
            <a:pPr marL="342900" indent="-342900">
              <a:buFont typeface="Arial" panose="020B0604020202020204" pitchFamily="34" charset="0"/>
              <a:buChar char="•"/>
            </a:pPr>
            <a:r>
              <a:rPr lang="da-DK" sz="1400" dirty="0" smtClean="0"/>
              <a:t>AT-</a:t>
            </a:r>
            <a:r>
              <a:rPr lang="da-DK" sz="1400" dirty="0" err="1" smtClean="0"/>
              <a:t>vejl</a:t>
            </a:r>
            <a:r>
              <a:rPr lang="da-DK" sz="1400" dirty="0" smtClean="0"/>
              <a:t>. </a:t>
            </a:r>
            <a:r>
              <a:rPr lang="da-DK" sz="1400" dirty="0"/>
              <a:t>A.1.9: </a:t>
            </a:r>
            <a:r>
              <a:rPr lang="da-DK" sz="1400" dirty="0">
                <a:hlinkClick r:id="rId7"/>
              </a:rPr>
              <a:t>https://at.dk/regler/at-vejledninger/faste-arbejdssteders-indretning-a-1-9</a:t>
            </a:r>
            <a:r>
              <a:rPr lang="da-DK" sz="1400" dirty="0" smtClean="0">
                <a:hlinkClick r:id="rId7"/>
              </a:rPr>
              <a:t>/</a:t>
            </a:r>
            <a:r>
              <a:rPr lang="da-DK" sz="1400" dirty="0" smtClean="0"/>
              <a:t>. </a:t>
            </a:r>
          </a:p>
          <a:p>
            <a:pPr marL="342900" indent="-342900">
              <a:buFont typeface="Arial" panose="020B0604020202020204" pitchFamily="34" charset="0"/>
              <a:buChar char="•"/>
            </a:pPr>
            <a:r>
              <a:rPr lang="da-DK" sz="1400" dirty="0" smtClean="0"/>
              <a:t>AT-</a:t>
            </a:r>
            <a:r>
              <a:rPr lang="da-DK" sz="1400" dirty="0" err="1" smtClean="0"/>
              <a:t>vejl</a:t>
            </a:r>
            <a:r>
              <a:rPr lang="da-DK" sz="1400" dirty="0" smtClean="0"/>
              <a:t>. </a:t>
            </a:r>
            <a:r>
              <a:rPr lang="da-DK" sz="1400" dirty="0"/>
              <a:t>D.6.1-6: </a:t>
            </a:r>
            <a:r>
              <a:rPr lang="da-DK" sz="1400" dirty="0">
                <a:hlinkClick r:id="rId8"/>
              </a:rPr>
              <a:t>https://at.dk/regler/at-vejledninger/stoej-d-6-1</a:t>
            </a:r>
            <a:r>
              <a:rPr lang="da-DK" sz="1400" dirty="0" smtClean="0">
                <a:hlinkClick r:id="rId8"/>
              </a:rPr>
              <a:t>/</a:t>
            </a:r>
            <a:r>
              <a:rPr lang="da-DK" sz="1400" dirty="0" smtClean="0"/>
              <a:t>. </a:t>
            </a:r>
          </a:p>
          <a:p>
            <a:pPr marL="342900" indent="-342900">
              <a:buFont typeface="Arial" panose="020B0604020202020204" pitchFamily="34" charset="0"/>
              <a:buChar char="•"/>
            </a:pPr>
            <a:r>
              <a:rPr lang="da-DK" sz="1400" dirty="0" smtClean="0"/>
              <a:t>AT-</a:t>
            </a:r>
            <a:r>
              <a:rPr lang="da-DK" sz="1400" dirty="0" err="1" smtClean="0"/>
              <a:t>vejl</a:t>
            </a:r>
            <a:r>
              <a:rPr lang="da-DK" sz="1400" dirty="0" smtClean="0"/>
              <a:t>. </a:t>
            </a:r>
            <a:r>
              <a:rPr lang="da-DK" sz="1400" dirty="0"/>
              <a:t>A.1.16-1: </a:t>
            </a:r>
            <a:r>
              <a:rPr lang="da-DK" sz="1400" dirty="0">
                <a:hlinkClick r:id="rId9"/>
              </a:rPr>
              <a:t>https://at.dk/regler/at-vejledninger/akustik-arbejdsrum-a-1-16</a:t>
            </a:r>
            <a:r>
              <a:rPr lang="da-DK" sz="1400" dirty="0" smtClean="0">
                <a:hlinkClick r:id="rId9"/>
              </a:rPr>
              <a:t>/</a:t>
            </a:r>
            <a:r>
              <a:rPr lang="da-DK" sz="1400" dirty="0" smtClean="0"/>
              <a:t>. </a:t>
            </a:r>
          </a:p>
          <a:p>
            <a:pPr marL="342900" indent="-342900">
              <a:buFont typeface="Arial" panose="020B0604020202020204" pitchFamily="34" charset="0"/>
              <a:buChar char="•"/>
            </a:pPr>
            <a:r>
              <a:rPr lang="da-DK" sz="1400" dirty="0" smtClean="0"/>
              <a:t>AT-</a:t>
            </a:r>
            <a:r>
              <a:rPr lang="da-DK" sz="1400" dirty="0" err="1" smtClean="0"/>
              <a:t>vejl</a:t>
            </a:r>
            <a:r>
              <a:rPr lang="da-DK" sz="1400" dirty="0" smtClean="0"/>
              <a:t>. </a:t>
            </a:r>
            <a:r>
              <a:rPr lang="da-DK" sz="1400" dirty="0"/>
              <a:t>A.1.2-1: </a:t>
            </a:r>
            <a:r>
              <a:rPr lang="da-DK" sz="1400" dirty="0">
                <a:hlinkClick r:id="rId10"/>
              </a:rPr>
              <a:t>https://at.dk/regler/at-vejledninger/indeklima-a-1-2</a:t>
            </a:r>
            <a:r>
              <a:rPr lang="da-DK" sz="1400" dirty="0" smtClean="0">
                <a:hlinkClick r:id="rId10"/>
              </a:rPr>
              <a:t>/</a:t>
            </a:r>
            <a:r>
              <a:rPr lang="da-DK" sz="1400" dirty="0" smtClean="0"/>
              <a:t> </a:t>
            </a:r>
          </a:p>
          <a:p>
            <a:pPr marL="342900" indent="-342900">
              <a:buFont typeface="Arial" panose="020B0604020202020204" pitchFamily="34" charset="0"/>
              <a:buChar char="•"/>
            </a:pPr>
            <a:endParaRPr lang="da-DK" sz="1600" dirty="0"/>
          </a:p>
          <a:p>
            <a:endParaRPr lang="da-DK" dirty="0" smtClean="0"/>
          </a:p>
        </p:txBody>
      </p:sp>
      <p:sp>
        <p:nvSpPr>
          <p:cNvPr id="4" name="Pladsholder til slidenummer 3"/>
          <p:cNvSpPr>
            <a:spLocks noGrp="1"/>
          </p:cNvSpPr>
          <p:nvPr>
            <p:ph type="sldNum" sz="quarter" idx="17"/>
          </p:nvPr>
        </p:nvSpPr>
        <p:spPr/>
        <p:txBody>
          <a:bodyPr/>
          <a:lstStyle/>
          <a:p>
            <a:fld id="{24C8C45C-947F-4981-8B3F-4F32E973C901}" type="slidenum">
              <a:rPr lang="da-DK" smtClean="0"/>
              <a:pPr/>
              <a:t>9</a:t>
            </a:fld>
            <a:endParaRPr lang="da-DK" dirty="0"/>
          </a:p>
        </p:txBody>
      </p:sp>
    </p:spTree>
    <p:extLst>
      <p:ext uri="{BB962C8B-B14F-4D97-AF65-F5344CB8AC3E}">
        <p14:creationId xmlns:p14="http://schemas.microsoft.com/office/powerpoint/2010/main" val="2742064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Beskæftigelsesministeriet">
  <a:themeElements>
    <a:clrScheme name="Beskæftigelsesministeriet 2022">
      <a:dk1>
        <a:srgbClr val="1E1E1E"/>
      </a:dk1>
      <a:lt1>
        <a:sysClr val="window" lastClr="FFFFFF"/>
      </a:lt1>
      <a:dk2>
        <a:srgbClr val="80E3D8"/>
      </a:dk2>
      <a:lt2>
        <a:srgbClr val="F3F2F1"/>
      </a:lt2>
      <a:accent1>
        <a:srgbClr val="003087"/>
      </a:accent1>
      <a:accent2>
        <a:srgbClr val="C8102E"/>
      </a:accent2>
      <a:accent3>
        <a:srgbClr val="00C7B1"/>
      </a:accent3>
      <a:accent4>
        <a:srgbClr val="8097C3"/>
      </a:accent4>
      <a:accent5>
        <a:srgbClr val="E38797"/>
      </a:accent5>
      <a:accent6>
        <a:srgbClr val="776E64"/>
      </a:accent6>
      <a:hlink>
        <a:srgbClr val="0563C1"/>
      </a:hlink>
      <a:folHlink>
        <a:srgbClr val="954F72"/>
      </a:folHlink>
    </a:clrScheme>
    <a:fontScheme name="Beskæftigelsesministeriet 202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lumMod val="20000"/>
            <a:lumOff val="80000"/>
          </a:schemeClr>
        </a:solidFill>
        <a:ln w="12700">
          <a:solidFill>
            <a:schemeClr val="accent4">
              <a:lumMod val="20000"/>
              <a:lumOff val="80000"/>
            </a:schemeClr>
          </a:solidFill>
        </a:ln>
      </a:spPr>
      <a:bodyPr wrap="square" lIns="162000" tIns="162000" rIns="162000" bIns="162000" rtlCol="0" anchor="t">
        <a:noAutofit/>
      </a:bodyPr>
      <a:lstStyle>
        <a:defPPr algn="l">
          <a:defRPr sz="1600" spc="-10" baseline="0" dirty="0" err="1" smtClean="0">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rnd">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spc="-10" baseline="0" dirty="0" err="1" smtClean="0">
            <a:solidFill>
              <a:schemeClr val="accent1"/>
            </a:solidFill>
          </a:defRPr>
        </a:defPPr>
      </a:lstStyle>
    </a:txDef>
  </a:objectDefaults>
  <a:extraClrSchemeLst/>
  <a:extLst>
    <a:ext uri="{05A4C25C-085E-4340-85A3-A5531E510DB2}">
      <thm15:themeFamily xmlns:thm15="http://schemas.microsoft.com/office/thememl/2012/main" name="Præsentation1" id="{F9740EA4-4E64-4B0B-802C-58A8AADDD7BB}" vid="{F9DFEE27-31A8-49DE-B319-77A485718448}"/>
    </a:ext>
  </a:extLst>
</a:theme>
</file>

<file path=ppt/theme/theme2.xml><?xml version="1.0" encoding="utf-8"?>
<a:theme xmlns:a="http://schemas.openxmlformats.org/drawingml/2006/main" name="Office-tema">
  <a:themeElements>
    <a:clrScheme name="Beskæftigelsesministeriet">
      <a:dk1>
        <a:srgbClr val="1E1E1E"/>
      </a:dk1>
      <a:lt1>
        <a:sysClr val="window" lastClr="FFFFFF"/>
      </a:lt1>
      <a:dk2>
        <a:srgbClr val="003087"/>
      </a:dk2>
      <a:lt2>
        <a:srgbClr val="776E64"/>
      </a:lt2>
      <a:accent1>
        <a:srgbClr val="003087"/>
      </a:accent1>
      <a:accent2>
        <a:srgbClr val="C8102E"/>
      </a:accent2>
      <a:accent3>
        <a:srgbClr val="00C7B1"/>
      </a:accent3>
      <a:accent4>
        <a:srgbClr val="8097C3"/>
      </a:accent4>
      <a:accent5>
        <a:srgbClr val="E38797"/>
      </a:accent5>
      <a:accent6>
        <a:srgbClr val="80E3D8"/>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eskæftigelsesministeriet">
      <a:dk1>
        <a:srgbClr val="1E1E1E"/>
      </a:dk1>
      <a:lt1>
        <a:sysClr val="window" lastClr="FFFFFF"/>
      </a:lt1>
      <a:dk2>
        <a:srgbClr val="003087"/>
      </a:dk2>
      <a:lt2>
        <a:srgbClr val="776E64"/>
      </a:lt2>
      <a:accent1>
        <a:srgbClr val="003087"/>
      </a:accent1>
      <a:accent2>
        <a:srgbClr val="C8102E"/>
      </a:accent2>
      <a:accent3>
        <a:srgbClr val="00C7B1"/>
      </a:accent3>
      <a:accent4>
        <a:srgbClr val="8097C3"/>
      </a:accent4>
      <a:accent5>
        <a:srgbClr val="E38797"/>
      </a:accent5>
      <a:accent6>
        <a:srgbClr val="80E3D8"/>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1070</TotalTime>
  <Words>3448</Words>
  <Application>Microsoft Office PowerPoint</Application>
  <PresentationFormat>Widescreen</PresentationFormat>
  <Paragraphs>772</Paragraphs>
  <Slides>66</Slides>
  <Notes>15</Notes>
  <HiddenSlides>55</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66</vt:i4>
      </vt:variant>
    </vt:vector>
  </HeadingPairs>
  <TitlesOfParts>
    <vt:vector size="71" baseType="lpstr">
      <vt:lpstr>Arial</vt:lpstr>
      <vt:lpstr>Calibri</vt:lpstr>
      <vt:lpstr>RA Harald Medium</vt:lpstr>
      <vt:lpstr>Times New Roman</vt:lpstr>
      <vt:lpstr>Beskæftigelsesministeriet</vt:lpstr>
      <vt:lpstr>Træf om godt fysisk arbejdsmiljø</vt:lpstr>
      <vt:lpstr>Dagsorden</vt:lpstr>
      <vt:lpstr>Fysisk arbejdsmiljø </vt:lpstr>
      <vt:lpstr>Daginstitution - temperatur </vt:lpstr>
      <vt:lpstr>Støj og akustik</vt:lpstr>
      <vt:lpstr>Reception - arbejdsstedets indretning </vt:lpstr>
      <vt:lpstr>Systematisk arbejdsmiljøarbejde   (Bekendtgørelse nr. 65)</vt:lpstr>
      <vt:lpstr>Arbejdsgivers og AMO´s forpligtelser</vt:lpstr>
      <vt:lpstr>Bekendtgørelser</vt:lpstr>
      <vt:lpstr>Spørgsmål?</vt:lpstr>
      <vt:lpstr>PowerPoint-præsentation</vt:lpstr>
      <vt:lpstr>PowerPoint-præsentation</vt:lpstr>
      <vt:lpstr>Guide – brug disse farver og tekst</vt:lpstr>
      <vt:lpstr>Mediebiblioteket</vt:lpstr>
      <vt:lpstr>53 ikoner – vælg ikon</vt:lpstr>
      <vt:lpstr>Beskæftigelsesministeriets PowerPoint-forside</vt:lpstr>
      <vt:lpstr>Her er et eksempel på en forside med billede på</vt:lpstr>
      <vt:lpstr>Inspiration til brug af layouts</vt:lpstr>
      <vt:lpstr>Layout med grå baggrund og ét tekstfelt</vt:lpstr>
      <vt:lpstr>Layout med grå baggrund og to tekstfelter</vt:lpstr>
      <vt:lpstr>Layout med blå baggrund og to tekstfelter</vt:lpstr>
      <vt:lpstr>Layout med blå baggrund og to tekstfelter</vt:lpstr>
      <vt:lpstr>Eksempel på en simpel graf</vt:lpstr>
      <vt:lpstr>Eksempel på en simpel graf</vt:lpstr>
      <vt:lpstr>Layout med grå baggrund,  et tekstfelt og et billede</vt:lpstr>
      <vt:lpstr>Et layout med fremhævning af vigtigt tal, statistik eller emner</vt:lpstr>
      <vt:lpstr>Et layout med fremhævning af negativt tal, statistik eller emner</vt:lpstr>
      <vt:lpstr>Et layout med fremhævning af positivt tal, statistik eller emner</vt:lpstr>
      <vt:lpstr>Eksempel på en simpel graf</vt:lpstr>
      <vt:lpstr>PowerPoint-præsentation</vt:lpstr>
      <vt:lpstr>Et layout med billede og overskrift</vt:lpstr>
      <vt:lpstr>PowerPoint-præsentation</vt:lpstr>
      <vt:lpstr>Et layout med tre billeder, fjern ikoner og indsæt nye billeder</vt:lpstr>
      <vt:lpstr>Seks ikoner med overskrift og tekstfelt</vt:lpstr>
      <vt:lpstr>Seks ikoner med overskrift og tekstfelt</vt:lpstr>
      <vt:lpstr>Fire ikoner med overskrift og tekstfelt</vt:lpstr>
      <vt:lpstr>Tre store ikoner med overskrift og tekstfelt</vt:lpstr>
      <vt:lpstr>Inspiration til kasser, kort og tidslinjer</vt:lpstr>
      <vt:lpstr>Trin fra et til fire med tekstfelter i blå</vt:lpstr>
      <vt:lpstr>Trin fra et til fire med tekstfelter i turkis</vt:lpstr>
      <vt:lpstr>Trin fra et til fem med tekstfelter i rød</vt:lpstr>
      <vt:lpstr>Eksempel på blå kasser med tekst</vt:lpstr>
      <vt:lpstr>Eksempel på turkis kasser med tekst og baggrund</vt:lpstr>
      <vt:lpstr>Eksempel på variation af farvede kasser med tekst</vt:lpstr>
      <vt:lpstr>Eksempel på variation af farvede kasser med tekst</vt:lpstr>
      <vt:lpstr>Nye medarbejdere</vt:lpstr>
      <vt:lpstr>Danmarkskort med et tekstfelt</vt:lpstr>
      <vt:lpstr>Tidslinje med fire punkter (du kan kopiere fra dette slide)</vt:lpstr>
      <vt:lpstr>Tidslinje med fire punkter (du kan kopiere fra dette slide)</vt:lpstr>
      <vt:lpstr>Tidslinje med mange punkter (du kan kopiere fra dette slide)</vt:lpstr>
      <vt:lpstr>Simpel trin for trin (markér ikon, streg og kugle for at skifte farve)</vt:lpstr>
      <vt:lpstr>Simpel trin for trin (markér ikon, streg og kugle for at skifte farve)</vt:lpstr>
      <vt:lpstr>Trin 2 ud af 5 (markér streg og kugle for at skifte farve og find korrekt ikon på ikon-slidet)</vt:lpstr>
      <vt:lpstr>Eksempel på, hvordan en indsats har udviklet sig over tid</vt:lpstr>
      <vt:lpstr>Fire faser i et forløb (du kan kopiere fra dette slide) </vt:lpstr>
      <vt:lpstr>Fire faser i et forløb (du kan kopiere fra dette slide)</vt:lpstr>
      <vt:lpstr>Fire faser i et forløb (du kan kopiere fra dette slide)</vt:lpstr>
      <vt:lpstr>Fire faser i et forløb (du kan kopiere fra dette slide) </vt:lpstr>
      <vt:lpstr>Fire faser i et forløb (du kan kopiere fra dette slide) </vt:lpstr>
      <vt:lpstr>Inspiration til figurer og tabeller</vt:lpstr>
      <vt:lpstr>En mindre tabel i blå</vt:lpstr>
      <vt:lpstr>En større tabel i blå</vt:lpstr>
      <vt:lpstr>Søjlediagram – diagram fra PowerPoint</vt:lpstr>
      <vt:lpstr>9 ud af 10 er positivt</vt:lpstr>
      <vt:lpstr>1 ud af 10 er noget negativt</vt:lpstr>
      <vt:lpstr>Tak for jeres tid</vt:lpstr>
    </vt:vector>
  </TitlesOfParts>
  <Company>Statens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Træf om godt fysisk arbejdsmiljø</dc:title>
  <dc:creator>Inger Lise Højgaard Birling</dc:creator>
  <cp:lastModifiedBy>Ann Kierstein Jepsen</cp:lastModifiedBy>
  <cp:revision>84</cp:revision>
  <cp:lastPrinted>2024-09-11T15:27:37Z</cp:lastPrinted>
  <dcterms:created xsi:type="dcterms:W3CDTF">2024-08-07T10:49:49Z</dcterms:created>
  <dcterms:modified xsi:type="dcterms:W3CDTF">2024-09-13T10:34:48Z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omnidocs.com</vt:lpwstr>
  </property>
</Properties>
</file>