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80D613-A0A3-776B-5CFB-1D09B611AD6A}" name="Mads Lund" initials="ML" userId="S::mlu@bfa.dk::67b17a83-7834-4e2c-9e3d-99fe492e09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BE"/>
    <a:srgbClr val="A5BEB9"/>
    <a:srgbClr val="EB5A0A"/>
    <a:srgbClr val="F59B00"/>
    <a:srgbClr val="3C6E87"/>
    <a:srgbClr val="00A3A7"/>
    <a:srgbClr val="AF0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/>
    <p:restoredTop sz="94692"/>
  </p:normalViewPr>
  <p:slideViewPr>
    <p:cSldViewPr snapToGrid="0">
      <p:cViewPr varScale="1">
        <p:scale>
          <a:sx n="57" d="100"/>
          <a:sy n="57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s Lund" userId="67b17a83-7834-4e2c-9e3d-99fe492e0976" providerId="ADAL" clId="{3F938AAD-3EC5-4DA7-80DE-6C6A8B266A3C}"/>
    <pc:docChg chg="custSel addSld modSld">
      <pc:chgData name="Mads Lund" userId="67b17a83-7834-4e2c-9e3d-99fe492e0976" providerId="ADAL" clId="{3F938AAD-3EC5-4DA7-80DE-6C6A8B266A3C}" dt="2023-12-12T13:36:44.328" v="268" actId="20577"/>
      <pc:docMkLst>
        <pc:docMk/>
      </pc:docMkLst>
      <pc:sldChg chg="modSp mod">
        <pc:chgData name="Mads Lund" userId="67b17a83-7834-4e2c-9e3d-99fe492e0976" providerId="ADAL" clId="{3F938AAD-3EC5-4DA7-80DE-6C6A8B266A3C}" dt="2023-12-12T13:34:25.708" v="193" actId="20577"/>
        <pc:sldMkLst>
          <pc:docMk/>
          <pc:sldMk cId="472490253" sldId="275"/>
        </pc:sldMkLst>
        <pc:spChg chg="mod">
          <ac:chgData name="Mads Lund" userId="67b17a83-7834-4e2c-9e3d-99fe492e0976" providerId="ADAL" clId="{3F938AAD-3EC5-4DA7-80DE-6C6A8B266A3C}" dt="2023-12-12T13:34:25.708" v="193" actId="20577"/>
          <ac:spMkLst>
            <pc:docMk/>
            <pc:sldMk cId="472490253" sldId="275"/>
            <ac:spMk id="2" creationId="{9974D0BC-154D-CEA4-621E-D32CA87594B1}"/>
          </ac:spMkLst>
        </pc:spChg>
        <pc:spChg chg="mod">
          <ac:chgData name="Mads Lund" userId="67b17a83-7834-4e2c-9e3d-99fe492e0976" providerId="ADAL" clId="{3F938AAD-3EC5-4DA7-80DE-6C6A8B266A3C}" dt="2023-12-12T13:27:19.454" v="25" actId="20577"/>
          <ac:spMkLst>
            <pc:docMk/>
            <pc:sldMk cId="472490253" sldId="275"/>
            <ac:spMk id="8" creationId="{BDAF4805-3B31-6EA4-B404-C2170190096E}"/>
          </ac:spMkLst>
        </pc:spChg>
      </pc:sldChg>
      <pc:sldChg chg="modSp add mod modAnim">
        <pc:chgData name="Mads Lund" userId="67b17a83-7834-4e2c-9e3d-99fe492e0976" providerId="ADAL" clId="{3F938AAD-3EC5-4DA7-80DE-6C6A8B266A3C}" dt="2023-12-12T13:35:51.138" v="232" actId="20577"/>
        <pc:sldMkLst>
          <pc:docMk/>
          <pc:sldMk cId="2235866382" sldId="276"/>
        </pc:sldMkLst>
        <pc:spChg chg="mod">
          <ac:chgData name="Mads Lund" userId="67b17a83-7834-4e2c-9e3d-99fe492e0976" providerId="ADAL" clId="{3F938AAD-3EC5-4DA7-80DE-6C6A8B266A3C}" dt="2023-12-12T13:35:15.800" v="202" actId="20577"/>
          <ac:spMkLst>
            <pc:docMk/>
            <pc:sldMk cId="2235866382" sldId="276"/>
            <ac:spMk id="2" creationId="{9974D0BC-154D-CEA4-621E-D32CA87594B1}"/>
          </ac:spMkLst>
        </pc:spChg>
        <pc:spChg chg="mod">
          <ac:chgData name="Mads Lund" userId="67b17a83-7834-4e2c-9e3d-99fe492e0976" providerId="ADAL" clId="{3F938AAD-3EC5-4DA7-80DE-6C6A8B266A3C}" dt="2023-12-12T13:35:30.090" v="218" actId="20577"/>
          <ac:spMkLst>
            <pc:docMk/>
            <pc:sldMk cId="2235866382" sldId="276"/>
            <ac:spMk id="3" creationId="{AB7B5C46-E4E7-532C-2CCF-FAF8CAAF4A34}"/>
          </ac:spMkLst>
        </pc:spChg>
        <pc:spChg chg="mod">
          <ac:chgData name="Mads Lund" userId="67b17a83-7834-4e2c-9e3d-99fe492e0976" providerId="ADAL" clId="{3F938AAD-3EC5-4DA7-80DE-6C6A8B266A3C}" dt="2023-12-12T13:35:51.138" v="232" actId="20577"/>
          <ac:spMkLst>
            <pc:docMk/>
            <pc:sldMk cId="2235866382" sldId="276"/>
            <ac:spMk id="8" creationId="{BDAF4805-3B31-6EA4-B404-C2170190096E}"/>
          </ac:spMkLst>
        </pc:spChg>
      </pc:sldChg>
      <pc:sldChg chg="delSp modSp add mod modClrScheme modAnim chgLayout">
        <pc:chgData name="Mads Lund" userId="67b17a83-7834-4e2c-9e3d-99fe492e0976" providerId="ADAL" clId="{3F938AAD-3EC5-4DA7-80DE-6C6A8B266A3C}" dt="2023-12-12T13:36:44.328" v="268" actId="20577"/>
        <pc:sldMkLst>
          <pc:docMk/>
          <pc:sldMk cId="2241149573" sldId="277"/>
        </pc:sldMkLst>
        <pc:spChg chg="mod ord">
          <ac:chgData name="Mads Lund" userId="67b17a83-7834-4e2c-9e3d-99fe492e0976" providerId="ADAL" clId="{3F938AAD-3EC5-4DA7-80DE-6C6A8B266A3C}" dt="2023-12-12T13:36:28.975" v="259" actId="20577"/>
          <ac:spMkLst>
            <pc:docMk/>
            <pc:sldMk cId="2241149573" sldId="277"/>
            <ac:spMk id="2" creationId="{9974D0BC-154D-CEA4-621E-D32CA87594B1}"/>
          </ac:spMkLst>
        </pc:spChg>
        <pc:spChg chg="mod ord">
          <ac:chgData name="Mads Lund" userId="67b17a83-7834-4e2c-9e3d-99fe492e0976" providerId="ADAL" clId="{3F938AAD-3EC5-4DA7-80DE-6C6A8B266A3C}" dt="2023-12-12T13:36:44.328" v="268" actId="20577"/>
          <ac:spMkLst>
            <pc:docMk/>
            <pc:sldMk cId="2241149573" sldId="277"/>
            <ac:spMk id="3" creationId="{AB7B5C46-E4E7-532C-2CCF-FAF8CAAF4A34}"/>
          </ac:spMkLst>
        </pc:spChg>
        <pc:spChg chg="mod ord">
          <ac:chgData name="Mads Lund" userId="67b17a83-7834-4e2c-9e3d-99fe492e0976" providerId="ADAL" clId="{3F938AAD-3EC5-4DA7-80DE-6C6A8B266A3C}" dt="2023-12-12T13:36:11.462" v="244" actId="700"/>
          <ac:spMkLst>
            <pc:docMk/>
            <pc:sldMk cId="2241149573" sldId="277"/>
            <ac:spMk id="4" creationId="{E13BF157-6E79-B18E-F15A-14CE6A48FF16}"/>
          </ac:spMkLst>
        </pc:spChg>
        <pc:spChg chg="del mod ord">
          <ac:chgData name="Mads Lund" userId="67b17a83-7834-4e2c-9e3d-99fe492e0976" providerId="ADAL" clId="{3F938AAD-3EC5-4DA7-80DE-6C6A8B266A3C}" dt="2023-12-12T13:36:15.589" v="246" actId="478"/>
          <ac:spMkLst>
            <pc:docMk/>
            <pc:sldMk cId="2241149573" sldId="277"/>
            <ac:spMk id="8" creationId="{BDAF4805-3B31-6EA4-B404-C2170190096E}"/>
          </ac:spMkLst>
        </pc:spChg>
      </pc:sldChg>
    </pc:docChg>
  </pc:docChgLst>
  <pc:docChgLst>
    <pc:chgData name="Mads Lund" userId="67b17a83-7834-4e2c-9e3d-99fe492e0976" providerId="ADAL" clId="{B30FE4F7-F110-4C56-B0F6-EE7B8AEAB623}"/>
    <pc:docChg chg="">
      <pc:chgData name="Mads Lund" userId="67b17a83-7834-4e2c-9e3d-99fe492e0976" providerId="ADAL" clId="{B30FE4F7-F110-4C56-B0F6-EE7B8AEAB623}" dt="2024-03-14T05:20:27.187" v="0"/>
      <pc:docMkLst>
        <pc:docMk/>
      </pc:docMkLst>
      <pc:sldChg chg="delCm">
        <pc:chgData name="Mads Lund" userId="67b17a83-7834-4e2c-9e3d-99fe492e0976" providerId="ADAL" clId="{B30FE4F7-F110-4C56-B0F6-EE7B8AEAB623}" dt="2024-03-14T05:20:27.187" v="0"/>
        <pc:sldMkLst>
          <pc:docMk/>
          <pc:sldMk cId="47249025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ds Lund" userId="67b17a83-7834-4e2c-9e3d-99fe492e0976" providerId="ADAL" clId="{B30FE4F7-F110-4C56-B0F6-EE7B8AEAB623}" dt="2024-03-14T05:20:27.187" v="0"/>
              <pc2:cmMkLst xmlns:pc2="http://schemas.microsoft.com/office/powerpoint/2019/9/main/command">
                <pc:docMk/>
                <pc:sldMk cId="472490253" sldId="275"/>
                <pc2:cmMk id="{8CE1C2D4-9FED-43E8-B565-486E5686D74F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8CDA-617C-8D4B-8FAF-1A62DFD6D3A0}" type="datetimeFigureOut">
              <a:rPr lang="da-DK" smtClean="0"/>
              <a:t>14-03-2024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178F-7401-6E4D-A16C-285A52AF87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46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41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2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640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85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54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2B472-7559-1429-BD28-0286EB34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F0FA7C8-7C40-04F7-4DE9-77ACF020B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1E566C-9905-22D7-3648-909BFB08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4412-4B3F-434F-917E-2A273D503D79}" type="datetime1">
              <a:rPr lang="da-DK" smtClean="0"/>
              <a:t>14-03-2024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4C6A63-C00D-5317-2C39-FB509732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B8C57E-BDF1-1D90-3F6F-514F3C50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75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8AB71-7ECE-287A-9F28-DB38ED3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D98BB88-413D-DD63-1911-AB8715566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17DD06-A3EF-63D6-2D58-2ABFD6BD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D700-3579-1141-813A-9355F1551BB1}" type="datetime1">
              <a:rPr lang="da-DK" smtClean="0"/>
              <a:t>14-03-2024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F202E6-A994-E4E1-F5D1-2CE186C8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DF8862-391C-F1FB-46FA-C363336B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1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B8B143B-2DBB-48C5-2FDB-1F97C1610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859AFA-AD8E-E0C7-6152-FF118A29E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11107F-1267-D0CB-0FB3-A228E88F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094B-BE66-1F4E-A6DB-DB47EFFD96B3}" type="datetime1">
              <a:rPr lang="da-DK" smtClean="0"/>
              <a:t>14-03-2024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80B916-8F85-B8D3-8017-9F4727F2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0DD8E9-7DB0-5817-5A79-AA3FE423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19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7AA10-0C6A-0D35-EEF0-BFF5DBF2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FC4445-9721-A719-456F-290CEF4D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D11A93-E59C-D481-1B82-29BC755F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2B8B-21F2-3C49-8326-937345EE39AB}" type="datetime1">
              <a:rPr lang="da-DK" smtClean="0"/>
              <a:t>14-03-2024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C4FD77-4788-1E11-DAEA-36A7A555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AB0184-C11F-EEC7-B846-FB836DD1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58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21F7-D695-09BC-E01C-BBD845B9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30096A-BC6B-A17F-09F9-9A5CE1D9E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5F3633-C114-67C8-9721-462D7C7F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FB2-BE93-ED4F-9565-2370F3DDF6D0}" type="datetime1">
              <a:rPr lang="da-DK" smtClean="0"/>
              <a:t>14-03-2024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F3422C-D662-81C1-90CA-86025D97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6C2A4C-644F-1EF6-E5AC-DD1A822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59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955F6-5794-D44B-3F09-37D78F50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62A4EE-9E58-FB8A-A5C2-CFF544460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ABBA74-0A0F-37B0-0301-1B916155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222911-0FC2-AB77-61F8-6CE9488B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3CF-1D5C-BA4F-812F-678197E79830}" type="datetime1">
              <a:rPr lang="da-DK" smtClean="0"/>
              <a:t>14-03-2024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75E066-C00B-270A-3E71-80F2AC27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54215C6-0069-EC83-7861-4D710B66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24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78C2E-6FB5-FE57-AC4A-234B7B34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896C14-24B5-CFD3-5137-89827F98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AEB63B-82C0-1DF7-6639-2D3C061B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F8F7D4-8DB4-A181-A311-F6F3C5301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219EBF6-CEFD-8D82-3771-3026EF2E5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B18867F-AE81-8979-D470-7915C75C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941-9C5D-C04F-A936-868973064A59}" type="datetime1">
              <a:rPr lang="da-DK" smtClean="0"/>
              <a:t>14-03-2024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97DC07-6181-1BBA-5864-049FF717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E4C4347-89A3-C1F3-CB01-9ADB2736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69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6968-CDC2-31BD-ACEF-8B7D89D1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789380C-7C1E-950F-7A7C-A4AC66AE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1BEA-E627-0A4E-B78C-F26898E3FE82}" type="datetime1">
              <a:rPr lang="da-DK" smtClean="0"/>
              <a:t>14-03-2024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D3FF61-7998-AF42-0165-90988D61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AEB7C4-9ABE-656C-502E-766A67BA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7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24B1936-B364-D4E5-CC75-554B0DA9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3B6-798D-EA4D-8A4B-0DCEBB1CCC2C}" type="datetime1">
              <a:rPr lang="da-DK" smtClean="0"/>
              <a:t>14-03-2024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B7B67D-E360-AC6D-39A6-FF09CFD3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0482E3-4788-7221-FB27-EEFF73A2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08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6FD5E-250F-E599-1C6A-FC20AC60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72062-C873-2FB0-A776-380E85F5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580250-C20F-1F37-749E-F08F42CF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388E67-1217-5D61-04C8-39693EC0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15C-9D46-F045-B07F-D6BC1848EBDD}" type="datetime1">
              <a:rPr lang="da-DK" smtClean="0"/>
              <a:t>14-03-2024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78BC8E-C76D-4D50-59FE-B2AB1406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45CA72-DED6-6F24-B9CC-86ADA6FF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938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BE150-FBA8-5A43-E19C-D00E0F8F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788CFD7-F027-7CFD-A4FD-36AB74B5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959218-7EA7-8354-71BC-914F153D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A46686-FCA1-8FD8-8748-A158D475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6C2C-9988-3840-BEE3-BAB32E4428CF}" type="datetime1">
              <a:rPr lang="da-DK" smtClean="0"/>
              <a:t>14-03-2024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58C9C8-6FB9-767E-6505-08D83AC2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20226E-50BA-4C3C-DBC4-01BC4B22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59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5C80A91-A0A6-7F70-042C-A21471FB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7D1F0C-7C86-5B1A-30E8-EE47EB89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D18E87-A768-1DE6-330D-71CBD7D46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863D-B8C1-3842-8CA3-16DE45B5C11C}" type="datetime1">
              <a:rPr lang="da-DK" smtClean="0"/>
              <a:t>14-03-2024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5B6988-4F8B-0ED9-82CE-D7F6C0864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33965C-79E0-43A2-61B6-B51F752D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4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817D6C61-FEB0-3662-98EB-4AE443B33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4223426"/>
            <a:ext cx="9144000" cy="1655762"/>
          </a:xfrm>
        </p:spPr>
        <p:txBody>
          <a:bodyPr/>
          <a:lstStyle/>
          <a:p>
            <a:pPr algn="l"/>
            <a:r>
              <a:rPr lang="da-DK" i="1" dirty="0">
                <a:solidFill>
                  <a:schemeClr val="bg1"/>
                </a:solidFill>
              </a:rPr>
              <a:t>Værktøjsøvelse: Refleksion over mikrokommunikation, </a:t>
            </a:r>
            <a:br>
              <a:rPr lang="da-DK" i="1" dirty="0">
                <a:solidFill>
                  <a:schemeClr val="bg1"/>
                </a:solidFill>
              </a:rPr>
            </a:br>
            <a:r>
              <a:rPr lang="da-DK" i="1" dirty="0">
                <a:solidFill>
                  <a:schemeClr val="bg1"/>
                </a:solidFill>
              </a:rPr>
              <a:t>der styrker vores samarbejde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3AA725-5ECE-4BFB-04AC-AECA4B57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2933441"/>
            <a:ext cx="9144000" cy="1229690"/>
          </a:xfrm>
        </p:spPr>
        <p:txBody>
          <a:bodyPr/>
          <a:lstStyle/>
          <a:p>
            <a:pPr algn="l"/>
            <a:r>
              <a:rPr lang="da-DK" b="1" dirty="0">
                <a:solidFill>
                  <a:schemeClr val="bg1"/>
                </a:solidFill>
                <a:latin typeface="+mn-lt"/>
              </a:rPr>
              <a:t>Mikrokommunikation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52270C-72AA-55A9-1A75-E4CC1DD2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955" y="5971552"/>
            <a:ext cx="2705100" cy="596900"/>
          </a:xfrm>
          <a:prstGeom prst="rect">
            <a:avLst/>
          </a:prstGeom>
        </p:spPr>
      </p:pic>
      <p:pic>
        <p:nvPicPr>
          <p:cNvPr id="5" name="Billede 4" descr="Et billede, der indeholder skærmbillede, Farverigt, cirkel, Grafik&#10;&#10;Automatisk genereret beskrivelse">
            <a:extLst>
              <a:ext uri="{FF2B5EF4-FFF2-40B4-BE49-F238E27FC236}">
                <a16:creationId xmlns:a16="http://schemas.microsoft.com/office/drawing/2014/main" id="{F36B95FE-579C-85AA-52D7-6BA2572AB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527" y="88813"/>
            <a:ext cx="6177202" cy="33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3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90AA512-4C8E-9DA5-8D6F-AD34BDB8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40"/>
            <a:ext cx="10905066" cy="5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5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1BF7487B-F958-AA63-338C-22E909BA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A3A7"/>
                </a:solidFill>
                <a:latin typeface="+mn-lt"/>
              </a:rPr>
              <a:t>To typer af mikro-kommunikation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Kontakt-kommunikation</a:t>
            </a:r>
          </a:p>
          <a:p>
            <a:r>
              <a:rPr lang="da-DK" dirty="0"/>
              <a:t>Søger at skabe kontakt og forbindelser med den/de andre</a:t>
            </a:r>
          </a:p>
          <a:p>
            <a:r>
              <a:rPr lang="da-DK" dirty="0"/>
              <a:t>Har til formål at forstå, hvad den anden siger og koble sig på det</a:t>
            </a:r>
          </a:p>
          <a:p>
            <a:r>
              <a:rPr lang="da-DK" dirty="0"/>
              <a:t>Følger den andens tankegang og responderer på den</a:t>
            </a:r>
          </a:p>
          <a:p>
            <a:endParaRPr lang="da-DK" dirty="0">
              <a:solidFill>
                <a:srgbClr val="3C6E87"/>
              </a:solidFill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112CE31-155C-AB64-2DBE-06BE13FC10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Distance-kommunikation</a:t>
            </a:r>
          </a:p>
          <a:p>
            <a:r>
              <a:rPr lang="da-DK" dirty="0"/>
              <a:t>Afviser den andens kontaktforsøg</a:t>
            </a:r>
          </a:p>
          <a:p>
            <a:r>
              <a:rPr lang="da-DK" dirty="0"/>
              <a:t>Ignorerer andres bidrag</a:t>
            </a:r>
          </a:p>
          <a:p>
            <a:r>
              <a:rPr lang="da-DK" dirty="0"/>
              <a:t>Irettesætter og piller den anden ned</a:t>
            </a:r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3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1BF7487B-F958-AA63-338C-22E909BA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A3A7"/>
                </a:solidFill>
                <a:latin typeface="+mn-lt"/>
              </a:rPr>
              <a:t>Øvelse (5 minutter):</a:t>
            </a:r>
            <a:br>
              <a:rPr lang="da-DK" dirty="0">
                <a:solidFill>
                  <a:srgbClr val="00A3A7"/>
                </a:solidFill>
                <a:latin typeface="+mn-lt"/>
              </a:rPr>
            </a:br>
            <a:r>
              <a:rPr lang="da-DK" dirty="0">
                <a:solidFill>
                  <a:srgbClr val="00A3A7"/>
                </a:solidFill>
                <a:latin typeface="+mn-lt"/>
              </a:rPr>
              <a:t>Refleksion over egen mikro-kommunikation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Situationen:</a:t>
            </a:r>
          </a:p>
          <a:p>
            <a:r>
              <a:rPr lang="da-DK" dirty="0"/>
              <a:t>Hvornår har jeg i denne uge talt forbindende og lyttet, anerkendt og stillet undersøgende spørgsmål om en vanskelig situation?</a:t>
            </a:r>
          </a:p>
          <a:p>
            <a:r>
              <a:rPr lang="da-DK" dirty="0"/>
              <a:t>Hvornår har jeg i samme uge afvist en samtale, irettesat eller bare slukket for den andens ide?</a:t>
            </a:r>
          </a:p>
          <a:p>
            <a:endParaRPr lang="da-DK" dirty="0"/>
          </a:p>
          <a:p>
            <a:endParaRPr lang="da-DK" dirty="0">
              <a:solidFill>
                <a:srgbClr val="3C6E87"/>
              </a:solidFill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DAF4805-3B31-6EA4-B404-C21701900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Eftertanken:</a:t>
            </a:r>
          </a:p>
          <a:p>
            <a:r>
              <a:rPr lang="da-DK" dirty="0"/>
              <a:t>Hvad var arbejdssituationen? </a:t>
            </a:r>
          </a:p>
          <a:p>
            <a:r>
              <a:rPr lang="da-DK" dirty="0"/>
              <a:t>Hvilke forhold i arbejdsmiljøet havde betydning for kommunikationen? </a:t>
            </a:r>
          </a:p>
          <a:p>
            <a:r>
              <a:rPr lang="da-DK" dirty="0"/>
              <a:t>Hvad vil understøtte mulighed for bedre kommunikation?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4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1BF7487B-F958-AA63-338C-22E909BA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A3A7"/>
                </a:solidFill>
                <a:latin typeface="+mn-lt"/>
              </a:rPr>
              <a:t>Opsamling</a:t>
            </a:r>
            <a:br>
              <a:rPr lang="da-DK" dirty="0">
                <a:solidFill>
                  <a:srgbClr val="00A3A7"/>
                </a:solidFill>
                <a:latin typeface="+mn-lt"/>
              </a:rPr>
            </a:br>
            <a:r>
              <a:rPr lang="da-DK" dirty="0">
                <a:solidFill>
                  <a:srgbClr val="00A3A7"/>
                </a:solidFill>
                <a:latin typeface="+mn-lt"/>
              </a:rPr>
              <a:t>Refleksion over egen mikro-kommunikation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/>
              <a:t>Delingen (15 minutter):</a:t>
            </a:r>
          </a:p>
          <a:p>
            <a:r>
              <a:rPr lang="da-DK" dirty="0"/>
              <a:t>Individuel runde, hvor alle fortæller om en situation med forlæns og en med baglæns kommunikation.</a:t>
            </a:r>
          </a:p>
          <a:p>
            <a:pPr marL="0" indent="0">
              <a:buNone/>
            </a:pPr>
            <a:endParaRPr lang="da-DK" dirty="0"/>
          </a:p>
          <a:p>
            <a:endParaRPr lang="da-DK" dirty="0">
              <a:solidFill>
                <a:srgbClr val="3C6E87"/>
              </a:solidFill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DAF4805-3B31-6EA4-B404-C21701900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/>
              <a:t>Opsamlingen (15 minutter):</a:t>
            </a:r>
          </a:p>
          <a:p>
            <a:pPr marL="0" indent="0">
              <a:buNone/>
            </a:pPr>
            <a:r>
              <a:rPr lang="da-DK" dirty="0"/>
              <a:t>• Hvad lærer vi af at lytte hinandens fortællinger?</a:t>
            </a:r>
          </a:p>
          <a:p>
            <a:pPr marL="0" indent="0">
              <a:buNone/>
            </a:pPr>
            <a:r>
              <a:rPr lang="da-DK" dirty="0"/>
              <a:t>• Hvad har betydning for, hvordan vi kan lykkes med ’forlæns’ kommunikation?</a:t>
            </a:r>
          </a:p>
          <a:p>
            <a:pPr marL="0" indent="0">
              <a:buNone/>
            </a:pPr>
            <a:r>
              <a:rPr lang="da-DK" dirty="0"/>
              <a:t>• Hvordan kan vi støtte hinanden i at fastholde dette? </a:t>
            </a:r>
          </a:p>
          <a:p>
            <a:pPr marL="0" indent="0">
              <a:buNone/>
            </a:pPr>
            <a:r>
              <a:rPr lang="da-DK" dirty="0"/>
              <a:t>• Hvad har vi brug for, at vores leder eller arbejdsmiljøorganisation gør?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5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1BF7487B-F958-AA63-338C-22E909BA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A3A7"/>
                </a:solidFill>
                <a:latin typeface="+mn-lt"/>
              </a:rPr>
              <a:t>Forankring (5 minutter)</a:t>
            </a:r>
            <a:br>
              <a:rPr lang="da-DK" dirty="0">
                <a:solidFill>
                  <a:srgbClr val="00A3A7"/>
                </a:solidFill>
                <a:latin typeface="+mn-lt"/>
              </a:rPr>
            </a:br>
            <a:r>
              <a:rPr lang="da-DK" dirty="0">
                <a:solidFill>
                  <a:srgbClr val="00A3A7"/>
                </a:solidFill>
                <a:latin typeface="+mn-lt"/>
              </a:rPr>
              <a:t>Refleksion over egen mikro-kommunikation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Skriv op, hvad I beslutter at have fokus på. </a:t>
            </a:r>
          </a:p>
          <a:p>
            <a:r>
              <a:rPr lang="da-DK" dirty="0"/>
              <a:t>Hæng det op, hvor I arbejder. </a:t>
            </a:r>
          </a:p>
          <a:p>
            <a:r>
              <a:rPr lang="da-DK" dirty="0"/>
              <a:t>Meld ud til jeres leder eller </a:t>
            </a:r>
            <a:r>
              <a:rPr lang="da-DK"/>
              <a:t>arbejdsmiljøorganisation, hvor </a:t>
            </a:r>
            <a:r>
              <a:rPr lang="da-DK" dirty="0"/>
              <a:t>I har brug for hjælp.</a:t>
            </a:r>
          </a:p>
          <a:p>
            <a:endParaRPr lang="da-DK" dirty="0">
              <a:solidFill>
                <a:srgbClr val="3C6E87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6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4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D202172A6954408F5BE23ABD884B73" ma:contentTypeVersion="15" ma:contentTypeDescription="Opret et nyt dokument." ma:contentTypeScope="" ma:versionID="e3a999d4cf57903cf1228bb30e4e98fc">
  <xsd:schema xmlns:xsd="http://www.w3.org/2001/XMLSchema" xmlns:xs="http://www.w3.org/2001/XMLSchema" xmlns:p="http://schemas.microsoft.com/office/2006/metadata/properties" xmlns:ns2="92ecdea6-df05-4245-ad13-a4e077775315" xmlns:ns3="f614753d-56ab-4c42-bab7-4ccb035b48f7" targetNamespace="http://schemas.microsoft.com/office/2006/metadata/properties" ma:root="true" ma:fieldsID="a7fe50bfe306719d7894ca50fa1c7243" ns2:_="" ns3:_="">
    <xsd:import namespace="92ecdea6-df05-4245-ad13-a4e077775315"/>
    <xsd:import namespace="f614753d-56ab-4c42-bab7-4ccb035b4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cdea6-df05-4245-ad13-a4e077775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b059fb8e-7674-4007-8b0c-c8fa4feca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753d-56ab-4c42-bab7-4ccb035b48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d46600-f5e4-4530-b8c3-cef917336838}" ma:internalName="TaxCatchAll" ma:showField="CatchAllData" ma:web="f614753d-56ab-4c42-bab7-4ccb035b48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14753d-56ab-4c42-bab7-4ccb035b48f7" xsi:nil="true"/>
    <lcf76f155ced4ddcb4097134ff3c332f xmlns="92ecdea6-df05-4245-ad13-a4e0777753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61D119-468F-494C-A5DD-E1454B40D1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C9A698-76F0-41C1-9CB1-AC2C501EF49E}"/>
</file>

<file path=customXml/itemProps3.xml><?xml version="1.0" encoding="utf-8"?>
<ds:datastoreItem xmlns:ds="http://schemas.openxmlformats.org/officeDocument/2006/customXml" ds:itemID="{C90E049C-A9AF-4684-BFD1-652CE6080942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f614753d-56ab-4c42-bab7-4ccb035b48f7"/>
    <ds:schemaRef ds:uri="http://schemas.microsoft.com/office/2006/documentManagement/types"/>
    <ds:schemaRef ds:uri="http://schemas.openxmlformats.org/package/2006/metadata/core-properties"/>
    <ds:schemaRef ds:uri="92ecdea6-df05-4245-ad13-a4e0777753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30414</TotalTime>
  <Words>276</Words>
  <Application>Microsoft Office PowerPoint</Application>
  <PresentationFormat>Widescreen</PresentationFormat>
  <Paragraphs>40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Klavika Regular</vt:lpstr>
      <vt:lpstr>Office-tema</vt:lpstr>
      <vt:lpstr>Mikrokommunikation</vt:lpstr>
      <vt:lpstr>PowerPoint-præsentation</vt:lpstr>
      <vt:lpstr>To typer af mikro-kommunikation</vt:lpstr>
      <vt:lpstr>Øvelse (5 minutter): Refleksion over egen mikro-kommunikation</vt:lpstr>
      <vt:lpstr>Opsamling Refleksion over egen mikro-kommunikation</vt:lpstr>
      <vt:lpstr>Forankring (5 minutter) Refleksion over egen mikro-kommunikation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 Tryg Grue</dc:creator>
  <cp:lastModifiedBy>Mads Lund</cp:lastModifiedBy>
  <cp:revision>28</cp:revision>
  <dcterms:created xsi:type="dcterms:W3CDTF">2023-02-24T13:23:09Z</dcterms:created>
  <dcterms:modified xsi:type="dcterms:W3CDTF">2024-03-14T05:20:30Z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0x010100FCD202172A6954408F5BE23ABD884B73</vt:lpwstr>
  </property>
  <property fmtid="{D5CDD505-2E9C-101B-9397-08002B2CF9AE}" pid="3" name="MediaServiceImageTags">
    <vt:lpwstr/>
  </property>
</Properties>
</file>