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0F41"/>
    <a:srgbClr val="EB4164"/>
    <a:srgbClr val="96C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7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3BAD4-7D32-9CDE-CB78-17C1835CC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D48801A-3746-2BA2-BFC1-A72BA5702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6E9F214-4CBC-5B3C-53F6-BB1895E6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4816BF-E3A2-083B-47FE-D7667C95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9E7159D-E948-C375-C5DB-78033749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212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B4EE1-695B-921D-E88F-AB6DF6F5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A9839BA-163E-7D2D-8C60-671E71080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F4692BA-E4B3-27F8-1C30-D322C92A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5B09F2-4192-C02E-C23A-B39A0AB7F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7B3926-6135-E017-160F-16A54EE6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394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A1C73A4-F0A9-7D94-B5A1-E3CA3518C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6C6C2CD-A6A6-A7D2-8BDD-B8B173125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5D7AE8B-337B-A6B5-DE08-616D3698D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B8523C-4DF7-FA51-DEA4-C61DB0994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7A627E-00B4-76B8-1CD3-08E2B424D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323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9D80A-63BB-931C-2151-DC63F1C2F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D717BE7-B329-EA68-DAB0-C2DE6AB44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8B58557-15C7-8146-CA9E-672C2422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0EFD294-BCC2-D83A-213B-7846C5C1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8BBA27-498F-8892-EE43-9E395C18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692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013E7-9575-E51F-3534-D08C6C2D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81C3698-CC96-C29A-528E-74D471B7C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DE720B8-6D64-5BAE-2EEC-89672215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E12ED84-5DFB-8B9C-076F-90A3D648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D0BC31D-7402-0870-3F67-5FD86CDB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89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E10D9-148B-2CCF-0060-45643516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49AF42F-D7A0-29A6-2F71-B8211BF94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6275D63-17B7-385F-593D-F331C8C16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3B14FC7-56B7-D7BA-C8FE-539718CF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3ED11F0-66B4-F14C-DD5F-B951569A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6B735EE-C854-360B-418F-705546E9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182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99A10-B222-66AA-B85B-643603ADB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811BF39-7B3E-0557-06D3-23D47AFEB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4CCCD1E-0CB7-C93C-8440-7D9C2B2FB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E8BA751-80CF-6440-18F6-D53FF817E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93522E6-4231-7CDC-461D-480E8BF47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F270093-62F5-D878-6AA4-E5902BA1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100EB7E-9E07-097D-87A7-AA6920F7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DCB80FC-D965-89A3-7917-E799E828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329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AC159F-0065-154E-7096-41FE70A08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2F6E98D-0BB7-6412-2527-81F74CE8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799BF93-B63D-EFCE-E568-0DF840EB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5345430-BC4A-5D72-7FB9-30ACAD89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930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AD5181E-885B-C3DA-FDBD-48DB05E1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B5701AB-7D2B-3E8E-00C4-A3CBCE1DD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1361307-2AFA-BC0D-5301-FD3747A4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83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B6B06-5D88-BE52-66AC-E864D135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344472B-6A31-6995-01E0-8A0CD4E93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7424433-0D60-EF40-7622-2070612BB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E45C268-78D9-4623-5BF4-82A6F3A11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DCD14F0-3C74-29EB-787B-FDE8DCF7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395E871-0134-8C49-1050-CE9942EB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564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A1B11-34CF-D2BB-5C0F-225D5829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77AE7562-23D1-5DBA-796F-061C2C4F9C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74DBB15-8FD7-A388-F6F8-6A61D8EF5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685E29B-5868-CA68-712D-B2EFF1A57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2BBD2A9-C639-C163-D668-8F4A7F6C2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4186045-2617-F7EF-F19A-AD901BE1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931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3861062-DF64-6448-71EC-85D846CFD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25D859-BC30-F45D-3F60-373BCC4D0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965389-1BA8-8194-DAC4-C4BA72DE9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5289-7CB8-9741-A294-ED840820BD16}" type="datetimeFigureOut">
              <a:rPr lang="da-DK" smtClean="0"/>
              <a:t>12.02.2024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D371F6-7C78-5539-DB88-4BD677C05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E351622-138D-7885-94CB-20C185982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D2624-B8B2-4A44-8543-DA5B6E320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625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%3A%2F%2Fwww.etsundtarbejdsliv.dk%2Fledertrivsel&amp;data=05%7C02%7Citg%40bfa.dk%7C4c44239736f94ee1ce9908dc2952def4%7Cb526d5d37ef84e4fb075cd4258cda7db%7C0%7C0%7C638430683101648051%7CUnknown%7CTWFpbGZsb3d8eyJWIjoiMC4wLjAwMDAiLCJQIjoiV2luMzIiLCJBTiI6Ik1haWwiLCJXVCI6Mn0%3D%7C0%7C%7C%7C&amp;sdata=59Rr0R1Y3gg3KNjo39uz1OwG5xx%2BE%2FlfIldAx81DQZE%3D&amp;reserved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>
            <a:extLst>
              <a:ext uri="{FF2B5EF4-FFF2-40B4-BE49-F238E27FC236}">
                <a16:creationId xmlns:a16="http://schemas.microsoft.com/office/drawing/2014/main" id="{6FB6EE46-6DD8-F9FA-529D-5419980A4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56301" y="1355890"/>
            <a:ext cx="4106844" cy="18445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a-DK" sz="1200" dirty="0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F46F05E-8AEA-718A-B19B-D4AA3B12E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56301" y="4247371"/>
            <a:ext cx="4106844" cy="18445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a-DK" sz="1200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535D96F-20D8-D674-6E21-D6EFD0CAD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45891" y="4247371"/>
            <a:ext cx="4106844" cy="18445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a-DK" sz="1200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217B6BE-E1DB-2EA4-1DAE-FF6A9C55A0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307674" y="1355890"/>
            <a:ext cx="4106844" cy="18445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a-DK" sz="1200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2B9BC33A-6D75-E424-4A04-FA176668F40E}"/>
              </a:ext>
            </a:extLst>
          </p:cNvPr>
          <p:cNvSpPr txBox="1"/>
          <p:nvPr/>
        </p:nvSpPr>
        <p:spPr>
          <a:xfrm>
            <a:off x="686652" y="241924"/>
            <a:ext cx="48368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i="0" dirty="0">
                <a:solidFill>
                  <a:srgbClr val="EB416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Leder-APV: </a:t>
            </a:r>
            <a:r>
              <a:rPr lang="da-DK" sz="3200" b="1" i="0" dirty="0">
                <a:solidFill>
                  <a:srgbClr val="690F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Trivselshjulet</a:t>
            </a:r>
          </a:p>
          <a:p>
            <a:endParaRPr lang="da-DK" dirty="0"/>
          </a:p>
        </p:txBody>
      </p:sp>
      <p:pic>
        <p:nvPicPr>
          <p:cNvPr id="20" name="Billede 19" descr="Et billede, der indeholder tekst, Font/skrifttype, logo, skærmbillede&#10;&#10;Automatisk genereret beskrivelse">
            <a:extLst>
              <a:ext uri="{FF2B5EF4-FFF2-40B4-BE49-F238E27FC236}">
                <a16:creationId xmlns:a16="http://schemas.microsoft.com/office/drawing/2014/main" id="{EC78BCEA-CC20-07F8-F653-E5EAC5D91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58" y="6367189"/>
            <a:ext cx="1452638" cy="448345"/>
          </a:xfrm>
          <a:prstGeom prst="rect">
            <a:avLst/>
          </a:prstGeom>
        </p:spPr>
      </p:pic>
      <p:sp>
        <p:nvSpPr>
          <p:cNvPr id="23" name="Tekstfelt 22">
            <a:extLst>
              <a:ext uri="{FF2B5EF4-FFF2-40B4-BE49-F238E27FC236}">
                <a16:creationId xmlns:a16="http://schemas.microsoft.com/office/drawing/2014/main" id="{3D9F6AE6-5424-CFBB-88A2-60DC8F51EA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7473" y="6512974"/>
            <a:ext cx="110253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1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Brug trivselshjulet selv, med din ledergruppe eller i dit netværk. Find flere redskaber og dialogkort til ledere her </a:t>
            </a:r>
            <a:r>
              <a:rPr lang="da-DK" sz="1100" b="0" i="0" u="sng" dirty="0">
                <a:solidFill>
                  <a:srgbClr val="0078D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 tooltip="Original URL:&#10;http://www.etsundtarbejdsliv.dk/ledertrivsel&#10;&#10;Click to follow link."/>
              </a:rPr>
              <a:t>www.etsundtarbejdsliv.dk/ledertrivsel</a:t>
            </a:r>
            <a:endParaRPr lang="da-DK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Billede 24" descr="Et billede, der indeholder cirkel, Grafik, kunst&#10;&#10;Automatisk genereret beskrivelse">
            <a:extLst>
              <a:ext uri="{FF2B5EF4-FFF2-40B4-BE49-F238E27FC236}">
                <a16:creationId xmlns:a16="http://schemas.microsoft.com/office/drawing/2014/main" id="{5D8D77C6-5008-9290-92C3-EF1E2850AE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 rot="1489135">
            <a:off x="9975357" y="50389"/>
            <a:ext cx="2153342" cy="1768816"/>
          </a:xfrm>
          <a:prstGeom prst="rect">
            <a:avLst/>
          </a:prstGeom>
        </p:spPr>
      </p:pic>
      <p:sp>
        <p:nvSpPr>
          <p:cNvPr id="26" name="Ellipse 25">
            <a:extLst>
              <a:ext uri="{FF2B5EF4-FFF2-40B4-BE49-F238E27FC236}">
                <a16:creationId xmlns:a16="http://schemas.microsoft.com/office/drawing/2014/main" id="{956C7B33-1BBD-2027-AC70-2F124B8E33A1}"/>
              </a:ext>
            </a:extLst>
          </p:cNvPr>
          <p:cNvSpPr/>
          <p:nvPr/>
        </p:nvSpPr>
        <p:spPr>
          <a:xfrm>
            <a:off x="3105060" y="1209803"/>
            <a:ext cx="2276996" cy="2276996"/>
          </a:xfrm>
          <a:prstGeom prst="ellipse">
            <a:avLst/>
          </a:prstGeom>
          <a:noFill/>
          <a:ln w="57150">
            <a:solidFill>
              <a:srgbClr val="690F4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>
              <a:ln>
                <a:solidFill>
                  <a:srgbClr val="690F41"/>
                </a:solidFill>
              </a:ln>
              <a:noFill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60315857-142D-6379-56E9-74F6A36B0B03}"/>
              </a:ext>
            </a:extLst>
          </p:cNvPr>
          <p:cNvSpPr/>
          <p:nvPr/>
        </p:nvSpPr>
        <p:spPr>
          <a:xfrm>
            <a:off x="6404314" y="1222160"/>
            <a:ext cx="2276996" cy="2276996"/>
          </a:xfrm>
          <a:prstGeom prst="ellipse">
            <a:avLst/>
          </a:prstGeom>
          <a:noFill/>
          <a:ln w="57150">
            <a:solidFill>
              <a:srgbClr val="690F4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>
              <a:ln>
                <a:solidFill>
                  <a:srgbClr val="690F41"/>
                </a:solidFill>
              </a:ln>
              <a:noFill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E1277915-2D43-42A7-526A-D1E4A8B4ACC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391957" y="3965360"/>
            <a:ext cx="2276996" cy="2276996"/>
          </a:xfrm>
          <a:prstGeom prst="ellipse">
            <a:avLst/>
          </a:prstGeom>
          <a:noFill/>
          <a:ln w="57150">
            <a:solidFill>
              <a:srgbClr val="690F4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>
              <a:ln>
                <a:solidFill>
                  <a:srgbClr val="690F41"/>
                </a:solidFill>
              </a:ln>
              <a:noFill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29BA316-3AC8-AD7F-869F-B17453182796}"/>
              </a:ext>
            </a:extLst>
          </p:cNvPr>
          <p:cNvSpPr/>
          <p:nvPr/>
        </p:nvSpPr>
        <p:spPr>
          <a:xfrm>
            <a:off x="3117416" y="3977717"/>
            <a:ext cx="2276996" cy="2276996"/>
          </a:xfrm>
          <a:prstGeom prst="ellipse">
            <a:avLst/>
          </a:prstGeom>
          <a:noFill/>
          <a:ln w="57150">
            <a:solidFill>
              <a:srgbClr val="690F4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>
              <a:ln>
                <a:solidFill>
                  <a:srgbClr val="690F41"/>
                </a:solidFill>
              </a:ln>
              <a:noFill/>
            </a:endParaRPr>
          </a:p>
        </p:txBody>
      </p:sp>
      <p:sp>
        <p:nvSpPr>
          <p:cNvPr id="32" name="Cirkulær pil 31">
            <a:extLst>
              <a:ext uri="{FF2B5EF4-FFF2-40B4-BE49-F238E27FC236}">
                <a16:creationId xmlns:a16="http://schemas.microsoft.com/office/drawing/2014/main" id="{E96E16D7-A622-C7FA-E0EE-CEEB6E85DA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199670" y="775941"/>
            <a:ext cx="1497699" cy="1497699"/>
          </a:xfrm>
          <a:prstGeom prst="circularArrow">
            <a:avLst/>
          </a:prstGeom>
          <a:solidFill>
            <a:srgbClr val="96CDDC"/>
          </a:solidFill>
          <a:ln>
            <a:solidFill>
              <a:srgbClr val="96CDD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3" name="Cirkulær pil 32">
            <a:extLst>
              <a:ext uri="{FF2B5EF4-FFF2-40B4-BE49-F238E27FC236}">
                <a16:creationId xmlns:a16="http://schemas.microsoft.com/office/drawing/2014/main" id="{8A43A419-6020-FE97-2A88-BA9900382C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7829714" y="3010953"/>
            <a:ext cx="1497699" cy="1497699"/>
          </a:xfrm>
          <a:prstGeom prst="circularArrow">
            <a:avLst/>
          </a:prstGeom>
          <a:solidFill>
            <a:srgbClr val="96CDDC"/>
          </a:solidFill>
          <a:ln>
            <a:solidFill>
              <a:srgbClr val="96CDD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34" name="Cirkulær pil 33">
            <a:extLst>
              <a:ext uri="{FF2B5EF4-FFF2-40B4-BE49-F238E27FC236}">
                <a16:creationId xmlns:a16="http://schemas.microsoft.com/office/drawing/2014/main" id="{8CECF9D4-D839-AA23-3BBC-34391B765A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958853">
            <a:off x="5195551" y="5123585"/>
            <a:ext cx="1497699" cy="1497699"/>
          </a:xfrm>
          <a:prstGeom prst="circularArrow">
            <a:avLst/>
          </a:prstGeom>
          <a:solidFill>
            <a:srgbClr val="96CDDC"/>
          </a:solidFill>
          <a:ln>
            <a:solidFill>
              <a:srgbClr val="96CDD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35" name="Cirkulær pil 34">
            <a:extLst>
              <a:ext uri="{FF2B5EF4-FFF2-40B4-BE49-F238E27FC236}">
                <a16:creationId xmlns:a16="http://schemas.microsoft.com/office/drawing/2014/main" id="{A43E6825-888A-EFE5-7B7F-F34621F2C8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2458956" y="3007603"/>
            <a:ext cx="1497699" cy="1497699"/>
          </a:xfrm>
          <a:prstGeom prst="circularArrow">
            <a:avLst/>
          </a:prstGeom>
          <a:solidFill>
            <a:srgbClr val="96CDDC"/>
          </a:solidFill>
          <a:ln>
            <a:solidFill>
              <a:srgbClr val="96CDD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552EC1EF-3D27-8AF6-FE74-5E4110D4C0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9162" y="1263279"/>
            <a:ext cx="2276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/>
              <a:t>Sådan gør mine ledelseskollegaer og samarbejdspartnere, når jeg trives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3118D387-362F-5740-1F09-59E18C09A80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58734" y="5064892"/>
            <a:ext cx="1527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/>
              <a:t>Sådan gør min ledelse, når jeg trives</a:t>
            </a:r>
          </a:p>
        </p:txBody>
      </p:sp>
      <p:sp>
        <p:nvSpPr>
          <p:cNvPr id="38" name="Tekstfelt 37">
            <a:extLst>
              <a:ext uri="{FF2B5EF4-FFF2-40B4-BE49-F238E27FC236}">
                <a16:creationId xmlns:a16="http://schemas.microsoft.com/office/drawing/2014/main" id="{74A665E2-FC8C-B5B8-B7B6-D21EAA684A50}"/>
              </a:ext>
            </a:extLst>
          </p:cNvPr>
          <p:cNvSpPr txBox="1"/>
          <p:nvPr/>
        </p:nvSpPr>
        <p:spPr>
          <a:xfrm>
            <a:off x="8704817" y="1263279"/>
            <a:ext cx="1756435" cy="91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Sådan gør mine medarbejdere, når jeg trives</a:t>
            </a:r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453DC2D9-8941-D990-AB6B-317BA5966D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04817" y="5064892"/>
            <a:ext cx="1756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Sådan gør jeg selv, når jeg trives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7F3EAC9E-A2CA-DB1F-E383-337A1BE9E0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63654" y="1241504"/>
            <a:ext cx="2165721" cy="2165721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CEFDC22-4571-73AF-683F-0D03A23873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00902" y="1299270"/>
            <a:ext cx="2165721" cy="2165721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29115ADD-FD10-79AD-5056-2FC38FC5B6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59951" y="4071358"/>
            <a:ext cx="2165721" cy="2165721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0067BD98-8250-1841-BEF3-94BC6A9A5E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32109" y="3976076"/>
            <a:ext cx="2165721" cy="2165721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71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64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Webmaster</dc:creator>
  <cp:lastModifiedBy> </cp:lastModifiedBy>
  <cp:revision>5</cp:revision>
  <dcterms:created xsi:type="dcterms:W3CDTF">2024-02-12T13:18:26Z</dcterms:created>
  <dcterms:modified xsi:type="dcterms:W3CDTF">2024-02-13T09:46:06Z</dcterms:modified>
</cp:coreProperties>
</file>