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3" r:id="rId8"/>
    <p:sldId id="262" r:id="rId9"/>
  </p:sldIdLst>
  <p:sldSz cx="12192000" cy="6858000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7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8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5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1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1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5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2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8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2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6C5C09-0043-4549-B800-2101B70D6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En farvet let pære med firma ikoner">
            <a:extLst>
              <a:ext uri="{FF2B5EF4-FFF2-40B4-BE49-F238E27FC236}">
                <a16:creationId xmlns:a16="http://schemas.microsoft.com/office/drawing/2014/main" id="{09D0A740-27E8-7C7D-7799-2F7D1C440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465" b="8178"/>
          <a:stretch/>
        </p:blipFill>
        <p:spPr>
          <a:xfrm>
            <a:off x="-2" y="-2"/>
            <a:ext cx="12192001" cy="68580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5258519-0DB0-F1CB-A165-32D914714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Autofit/>
          </a:bodyPr>
          <a:lstStyle/>
          <a:p>
            <a:r>
              <a:rPr lang="da-DK" sz="4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Husk arbejdsmiljøet, når I tager teknologi i brug</a:t>
            </a:r>
            <a:endParaRPr lang="da-DK" sz="4000" dirty="0">
              <a:solidFill>
                <a:schemeClr val="bg1"/>
              </a:solidFill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34F1F18-EEDD-C113-306E-2D88F754B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5040785" cy="1724029"/>
          </a:xfrm>
        </p:spPr>
        <p:txBody>
          <a:bodyPr anchor="t">
            <a:normAutofit/>
          </a:bodyPr>
          <a:lstStyle/>
          <a:p>
            <a:r>
              <a:rPr lang="da-DK" dirty="0">
                <a:solidFill>
                  <a:srgbClr val="FFFFFF"/>
                </a:solidFill>
              </a:rPr>
              <a:t>Erfaringer med velfærdsteknologiske løsninger fra Bostedet Vangeleddet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0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D9FBC-5F13-B42D-8906-EBAA96AE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Introduktion</a:t>
            </a:r>
            <a:br>
              <a:rPr lang="da-DK" dirty="0"/>
            </a:br>
            <a:r>
              <a:rPr lang="da-DK" dirty="0"/>
              <a:t>- </a:t>
            </a:r>
            <a:r>
              <a:rPr lang="da-DK" sz="3200" dirty="0"/>
              <a:t>Ny teknologi på Vangeleddet 2017-2022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0C755B7C-F926-9824-F6CC-0E46FC812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5519" y="1657350"/>
            <a:ext cx="3695700" cy="3495675"/>
          </a:xfrm>
        </p:spPr>
      </p:pic>
    </p:spTree>
    <p:extLst>
      <p:ext uri="{BB962C8B-B14F-4D97-AF65-F5344CB8AC3E}">
        <p14:creationId xmlns:p14="http://schemas.microsoft.com/office/powerpoint/2010/main" val="174608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9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13">
            <a:extLst>
              <a:ext uri="{FF2B5EF4-FFF2-40B4-BE49-F238E27FC236}">
                <a16:creationId xmlns:a16="http://schemas.microsoft.com/office/drawing/2014/main" id="{CD7F9EC8-0E2C-4023-9DD1-73BEF6B80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0F9C39-5275-31F9-66F2-A6782F4A4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1" y="978408"/>
            <a:ext cx="5037174" cy="353817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70C0"/>
                </a:solidFill>
              </a:rPr>
              <a:t>1.Nogle ser </a:t>
            </a:r>
            <a:r>
              <a:rPr lang="en-US" sz="3200" dirty="0" err="1">
                <a:solidFill>
                  <a:srgbClr val="0070C0"/>
                </a:solidFill>
              </a:rPr>
              <a:t>muligheder</a:t>
            </a:r>
            <a:br>
              <a:rPr lang="en-US" sz="3000" dirty="0"/>
            </a:br>
            <a:r>
              <a:rPr lang="en-US" sz="3000" dirty="0"/>
              <a:t>- Vision 2017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Indflytning</a:t>
            </a:r>
            <a:r>
              <a:rPr lang="en-US" sz="3000" dirty="0"/>
              <a:t> marts 2018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Beboere</a:t>
            </a:r>
            <a:r>
              <a:rPr lang="en-US" sz="3000" dirty="0"/>
              <a:t> og </a:t>
            </a:r>
            <a:r>
              <a:rPr lang="en-US" sz="3000" dirty="0" err="1"/>
              <a:t>personale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Velfærdsteknologi</a:t>
            </a:r>
            <a:r>
              <a:rPr lang="en-US" sz="3000" dirty="0"/>
              <a:t> og VTU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Arbejdsmiljøets</a:t>
            </a:r>
            <a:r>
              <a:rPr lang="en-US" sz="3000" dirty="0"/>
              <a:t> </a:t>
            </a:r>
            <a:r>
              <a:rPr lang="en-US" sz="3000" dirty="0" err="1"/>
              <a:t>betydning</a:t>
            </a:r>
            <a:br>
              <a:rPr lang="en-US" sz="3000" dirty="0"/>
            </a:br>
            <a:r>
              <a:rPr lang="en-US" sz="3000" dirty="0"/>
              <a:t>- Den </a:t>
            </a:r>
            <a:r>
              <a:rPr lang="en-US" sz="3000" dirty="0" err="1"/>
              <a:t>gode</a:t>
            </a:r>
            <a:r>
              <a:rPr lang="en-US" sz="3000" dirty="0"/>
              <a:t> </a:t>
            </a:r>
            <a:r>
              <a:rPr lang="en-US" sz="3000" dirty="0" err="1"/>
              <a:t>arbejdsplads</a:t>
            </a:r>
            <a:endParaRPr lang="en-US" sz="3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CEB7BF-F8E5-4078-97E4-4276495F2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A09D5A02-A454-69CD-0131-1DF9B10ED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2168" y="2429641"/>
            <a:ext cx="5028284" cy="365807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0301BA4-10E6-44CC-9EEC-727EDF3B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4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216A9-E2CC-CFA0-C6A9-225AEF406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dirty="0">
                <a:solidFill>
                  <a:srgbClr val="0070C0"/>
                </a:solidFill>
              </a:rPr>
              <a:t>2. Vi undersøger muligheder</a:t>
            </a:r>
            <a:br>
              <a:rPr lang="da-DK" dirty="0"/>
            </a:br>
            <a:r>
              <a:rPr lang="da-DK" sz="3200" dirty="0"/>
              <a:t>-Fra projekt til integreret del</a:t>
            </a:r>
            <a:br>
              <a:rPr lang="da-DK" sz="3200" dirty="0"/>
            </a:br>
            <a:r>
              <a:rPr lang="da-DK" sz="3200" dirty="0"/>
              <a:t>- Udfordringer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F768E5-AD4E-99DA-F4D3-D3CD9DE92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842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3449A-A76E-5B5A-020C-191660EE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dirty="0">
                <a:solidFill>
                  <a:srgbClr val="0070C0"/>
                </a:solidFill>
              </a:rPr>
              <a:t>3. Ledelsen beslutter</a:t>
            </a:r>
            <a:br>
              <a:rPr lang="da-DK" dirty="0"/>
            </a:br>
            <a:r>
              <a:rPr lang="da-DK" sz="3200" dirty="0"/>
              <a:t>- </a:t>
            </a:r>
            <a:r>
              <a:rPr lang="da-DK" sz="3200" dirty="0" err="1"/>
              <a:t>Re-organisering</a:t>
            </a:r>
            <a:r>
              <a:rPr lang="da-DK" sz="3200" dirty="0"/>
              <a:t> af VTU</a:t>
            </a:r>
            <a:br>
              <a:rPr lang="da-DK" sz="3200" dirty="0"/>
            </a:br>
            <a:r>
              <a:rPr lang="da-DK" sz="3200" dirty="0"/>
              <a:t>- Nye rammer for VTU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0FAED30-554B-450C-018D-BA91E6E3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7449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46B05-CABD-2749-0135-529AACE1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Teknologien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tages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Arbejdet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med velfærdsteknologiske løsninger til at understøtte den socialpædagogiske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indsats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Mini pulstjek 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Spidskompetencer fremmer arbejdesmiljø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Sidemandsoplæringen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Kompentecer = arbejdesmiljø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arbejdesglæde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CV for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Velfærdsteknologiske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løsninger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QR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kode</a:t>
            </a:r>
            <a:endParaRPr lang="da-DK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ladsholder til indhold 5">
            <a:extLst>
              <a:ext uri="{FF2B5EF4-FFF2-40B4-BE49-F238E27FC236}">
                <a16:creationId xmlns:a16="http://schemas.microsoft.com/office/drawing/2014/main" id="{91687A25-88DC-AB0C-E700-2D526DC45A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30" t="23137" r="52404" b="27323"/>
          <a:stretch/>
        </p:blipFill>
        <p:spPr>
          <a:xfrm>
            <a:off x="8256403" y="3897258"/>
            <a:ext cx="2102591" cy="2102609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015B9D20-85D2-4B39-89DC-77B2281FCC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716"/>
          <a:stretch/>
        </p:blipFill>
        <p:spPr>
          <a:xfrm>
            <a:off x="7154831" y="174319"/>
            <a:ext cx="4117947" cy="323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60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B191A-A694-33A1-F241-B243D649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000" dirty="0">
                <a:solidFill>
                  <a:srgbClr val="0070C0"/>
                </a:solidFill>
              </a:rPr>
              <a:t>5. Vores erfaringer</a:t>
            </a:r>
            <a:br>
              <a:rPr lang="da-DK" sz="4000" dirty="0">
                <a:solidFill>
                  <a:srgbClr val="0070C0"/>
                </a:solidFill>
              </a:rPr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r>
              <a:rPr lang="da-DK" sz="3200" dirty="0">
                <a:solidFill>
                  <a:srgbClr val="0070C0"/>
                </a:solidFill>
              </a:rPr>
              <a:t>Bedre arbejdsmiljø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8D41FB9-F659-E054-B9CB-0B442BC472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da-DK" dirty="0"/>
              <a:t>Projekt Fremfærd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Baggrund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Forløb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Udbytte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D9FCAA0-C1AE-48AD-E87D-F10DD98D9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024" y="3582257"/>
            <a:ext cx="5290751" cy="2555114"/>
          </a:xfrm>
        </p:spPr>
        <p:txBody>
          <a:bodyPr/>
          <a:lstStyle/>
          <a:p>
            <a:pPr algn="ctr"/>
            <a:r>
              <a:rPr lang="da-DK" dirty="0"/>
              <a:t>Implementeringsdelen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Planlægning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Faglig sparring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Ressourcer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Skabe nysgerrighed</a:t>
            </a:r>
          </a:p>
        </p:txBody>
      </p:sp>
      <p:sp>
        <p:nvSpPr>
          <p:cNvPr id="5" name="Pil: nedad 4">
            <a:extLst>
              <a:ext uri="{FF2B5EF4-FFF2-40B4-BE49-F238E27FC236}">
                <a16:creationId xmlns:a16="http://schemas.microsoft.com/office/drawing/2014/main" id="{3B2AE4BC-8002-0857-D4C7-063A33FF0E5E}"/>
              </a:ext>
            </a:extLst>
          </p:cNvPr>
          <p:cNvSpPr/>
          <p:nvPr/>
        </p:nvSpPr>
        <p:spPr>
          <a:xfrm>
            <a:off x="2866536" y="2038350"/>
            <a:ext cx="323850" cy="2555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Pil: højre 5">
            <a:extLst>
              <a:ext uri="{FF2B5EF4-FFF2-40B4-BE49-F238E27FC236}">
                <a16:creationId xmlns:a16="http://schemas.microsoft.com/office/drawing/2014/main" id="{9EA26630-6C35-7463-F106-ED8B84AC195B}"/>
              </a:ext>
            </a:extLst>
          </p:cNvPr>
          <p:cNvSpPr/>
          <p:nvPr/>
        </p:nvSpPr>
        <p:spPr>
          <a:xfrm>
            <a:off x="5867400" y="1171575"/>
            <a:ext cx="1190625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Pil: bøjet til venstre 8">
            <a:extLst>
              <a:ext uri="{FF2B5EF4-FFF2-40B4-BE49-F238E27FC236}">
                <a16:creationId xmlns:a16="http://schemas.microsoft.com/office/drawing/2014/main" id="{CEECF6A3-F110-FDE1-8256-3B2950E219C8}"/>
              </a:ext>
            </a:extLst>
          </p:cNvPr>
          <p:cNvSpPr/>
          <p:nvPr/>
        </p:nvSpPr>
        <p:spPr>
          <a:xfrm>
            <a:off x="10558727" y="2432208"/>
            <a:ext cx="990722" cy="33409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8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EDDC5D-FFAA-E3FD-088C-C03E4DD53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300" dirty="0">
                <a:solidFill>
                  <a:srgbClr val="0070C0"/>
                </a:solidFill>
              </a:rPr>
              <a:t>6. Evaluering</a:t>
            </a:r>
            <a:br>
              <a:rPr lang="da-DK" dirty="0"/>
            </a:br>
            <a:r>
              <a:rPr lang="da-DK" sz="3200" dirty="0"/>
              <a:t>- Tilpasning af løsninger</a:t>
            </a:r>
            <a:br>
              <a:rPr lang="da-DK" sz="3200" dirty="0"/>
            </a:br>
            <a:r>
              <a:rPr lang="da-DK" sz="3200" dirty="0"/>
              <a:t>- Den konstante proces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7764A4-C6A0-A7C7-3325-D30B05A92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59152489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180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arial</vt:lpstr>
      <vt:lpstr>Bierstadt</vt:lpstr>
      <vt:lpstr>GestaltVTI</vt:lpstr>
      <vt:lpstr>Husk arbejdsmiljøet, når I tager teknologi i brug</vt:lpstr>
      <vt:lpstr>Introduktion - Ny teknologi på Vangeleddet 2017-2022</vt:lpstr>
      <vt:lpstr>1.Nogle ser muligheder - Vision 2017 - Indflytning marts 2018 - Beboere og personale - Velfærdsteknologi og VTU - Arbejdsmiljøets betydning - Den gode arbejdsplads</vt:lpstr>
      <vt:lpstr>2. Vi undersøger muligheder -Fra projekt til integreret del - Udfordringer</vt:lpstr>
      <vt:lpstr>3. Ledelsen beslutter - Re-organisering af VTU - Nye rammer for VTU</vt:lpstr>
      <vt:lpstr>4. Teknologien tages I brug    * Arbejdet med velfærdsteknologiske løsninger til at understøtte den socialpædagogiske indsats.  * Mini pulstjek   * Spidskompetencer fremmer arbejdesmiljø  * Sidemandsoplæringen  * Kompentecer = arbejdesmiljø og arbejdesglæde  * CV for Velfærdsteknologiske løsninger  * QR kode</vt:lpstr>
      <vt:lpstr>5. Vores erfaringer     Bedre arbejdsmiljø</vt:lpstr>
      <vt:lpstr>6. Evaluering - Tilpasning af løsninger - Den konstante proces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Pondal Nielsen</dc:creator>
  <cp:lastModifiedBy>Morten Pondal Nielsen</cp:lastModifiedBy>
  <cp:revision>7</cp:revision>
  <cp:lastPrinted>2022-11-21T11:17:35Z</cp:lastPrinted>
  <dcterms:created xsi:type="dcterms:W3CDTF">2022-11-16T15:17:03Z</dcterms:created>
  <dcterms:modified xsi:type="dcterms:W3CDTF">2022-11-21T12:59:26Z</dcterms:modified>
</cp:coreProperties>
</file>