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sldIdLst>
    <p:sldId id="256" r:id="rId5"/>
    <p:sldId id="261" r:id="rId6"/>
    <p:sldId id="264" r:id="rId7"/>
    <p:sldId id="294" r:id="rId8"/>
    <p:sldId id="285" r:id="rId9"/>
    <p:sldId id="295" r:id="rId10"/>
    <p:sldId id="283" r:id="rId11"/>
    <p:sldId id="296" r:id="rId12"/>
    <p:sldId id="284" r:id="rId13"/>
    <p:sldId id="286" r:id="rId14"/>
    <p:sldId id="290" r:id="rId15"/>
    <p:sldId id="260" r:id="rId16"/>
    <p:sldId id="289" r:id="rId17"/>
    <p:sldId id="291" r:id="rId18"/>
    <p:sldId id="269" r:id="rId19"/>
    <p:sldId id="293" r:id="rId20"/>
    <p:sldId id="292" r:id="rId21"/>
    <p:sldId id="298" r:id="rId22"/>
    <p:sldId id="287" r:id="rId23"/>
    <p:sldId id="297" r:id="rId24"/>
    <p:sldId id="299" r:id="rId25"/>
    <p:sldId id="272" r:id="rId2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80D613-A0A3-776B-5CFB-1D09B611AD6A}" name="Mads Lund" initials="ML" userId="S::mlu@bfa.dk::67b17a83-7834-4e2c-9e3d-99fe492e09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E87"/>
    <a:srgbClr val="D2D2BE"/>
    <a:srgbClr val="00A3A7"/>
    <a:srgbClr val="A5BEB9"/>
    <a:srgbClr val="EB5A0A"/>
    <a:srgbClr val="F59B00"/>
    <a:srgbClr val="AF0F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C1BFE-7C23-B346-9028-632A7988144E}" v="10" dt="2024-03-21T08:54:14.27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92"/>
  </p:normalViewPr>
  <p:slideViewPr>
    <p:cSldViewPr snapToGrid="0">
      <p:cViewPr varScale="1">
        <p:scale>
          <a:sx n="102" d="100"/>
          <a:sy n="102" d="100"/>
        </p:scale>
        <p:origin x="200"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s Lund" userId="67b17a83-7834-4e2c-9e3d-99fe492e0976" providerId="ADAL" clId="{776DC3F9-24E8-4279-95F6-A2FE9E5D7471}"/>
    <pc:docChg chg="undo custSel addSld delSld modSld sldOrd">
      <pc:chgData name="Mads Lund" userId="67b17a83-7834-4e2c-9e3d-99fe492e0976" providerId="ADAL" clId="{776DC3F9-24E8-4279-95F6-A2FE9E5D7471}" dt="2024-03-14T05:49:24.013" v="466" actId="27636"/>
      <pc:docMkLst>
        <pc:docMk/>
      </pc:docMkLst>
      <pc:sldChg chg="modSp mod">
        <pc:chgData name="Mads Lund" userId="67b17a83-7834-4e2c-9e3d-99fe492e0976" providerId="ADAL" clId="{776DC3F9-24E8-4279-95F6-A2FE9E5D7471}" dt="2024-03-14T05:45:37.971" v="347" actId="113"/>
        <pc:sldMkLst>
          <pc:docMk/>
          <pc:sldMk cId="528043434" sldId="260"/>
        </pc:sldMkLst>
        <pc:spChg chg="mod">
          <ac:chgData name="Mads Lund" userId="67b17a83-7834-4e2c-9e3d-99fe492e0976" providerId="ADAL" clId="{776DC3F9-24E8-4279-95F6-A2FE9E5D7471}" dt="2024-03-14T05:45:37.971" v="347" actId="113"/>
          <ac:spMkLst>
            <pc:docMk/>
            <pc:sldMk cId="528043434" sldId="260"/>
            <ac:spMk id="2" creationId="{97CE1FA3-EB69-5A76-B405-636F5F89686B}"/>
          </ac:spMkLst>
        </pc:spChg>
      </pc:sldChg>
      <pc:sldChg chg="modSp mod">
        <pc:chgData name="Mads Lund" userId="67b17a83-7834-4e2c-9e3d-99fe492e0976" providerId="ADAL" clId="{776DC3F9-24E8-4279-95F6-A2FE9E5D7471}" dt="2024-03-14T05:47:34.440" v="399" actId="5793"/>
        <pc:sldMkLst>
          <pc:docMk/>
          <pc:sldMk cId="3631385672" sldId="261"/>
        </pc:sldMkLst>
        <pc:spChg chg="mod">
          <ac:chgData name="Mads Lund" userId="67b17a83-7834-4e2c-9e3d-99fe492e0976" providerId="ADAL" clId="{776DC3F9-24E8-4279-95F6-A2FE9E5D7471}" dt="2024-03-14T05:21:19.533" v="1" actId="20577"/>
          <ac:spMkLst>
            <pc:docMk/>
            <pc:sldMk cId="3631385672" sldId="261"/>
            <ac:spMk id="3" creationId="{495E49A5-1999-FB7D-5436-B6A65E2C4175}"/>
          </ac:spMkLst>
        </pc:spChg>
        <pc:spChg chg="mod">
          <ac:chgData name="Mads Lund" userId="67b17a83-7834-4e2c-9e3d-99fe492e0976" providerId="ADAL" clId="{776DC3F9-24E8-4279-95F6-A2FE9E5D7471}" dt="2024-03-14T05:47:34.440" v="399" actId="5793"/>
          <ac:spMkLst>
            <pc:docMk/>
            <pc:sldMk cId="3631385672" sldId="261"/>
            <ac:spMk id="16" creationId="{16AB58DA-F289-EA4E-5FC2-C5CA5DAAE31F}"/>
          </ac:spMkLst>
        </pc:spChg>
      </pc:sldChg>
      <pc:sldChg chg="delSp del mod">
        <pc:chgData name="Mads Lund" userId="67b17a83-7834-4e2c-9e3d-99fe492e0976" providerId="ADAL" clId="{776DC3F9-24E8-4279-95F6-A2FE9E5D7471}" dt="2024-03-14T05:33:35.527" v="157" actId="47"/>
        <pc:sldMkLst>
          <pc:docMk/>
          <pc:sldMk cId="2025400925" sldId="262"/>
        </pc:sldMkLst>
        <pc:picChg chg="del">
          <ac:chgData name="Mads Lund" userId="67b17a83-7834-4e2c-9e3d-99fe492e0976" providerId="ADAL" clId="{776DC3F9-24E8-4279-95F6-A2FE9E5D7471}" dt="2024-03-14T05:32:59.031" v="150" actId="21"/>
          <ac:picMkLst>
            <pc:docMk/>
            <pc:sldMk cId="2025400925" sldId="262"/>
            <ac:picMk id="9" creationId="{A029D852-01E5-6CAF-1892-D78AF8AD136B}"/>
          </ac:picMkLst>
        </pc:picChg>
      </pc:sldChg>
      <pc:sldChg chg="delCm">
        <pc:chgData name="Mads Lund" userId="67b17a83-7834-4e2c-9e3d-99fe492e0976" providerId="ADAL" clId="{776DC3F9-24E8-4279-95F6-A2FE9E5D7471}" dt="2024-03-14T05:21:34.859" v="4"/>
        <pc:sldMkLst>
          <pc:docMk/>
          <pc:sldMk cId="1512453634" sldId="264"/>
        </pc:sldMkLst>
        <pc:extLst>
          <p:ext xmlns:p="http://schemas.openxmlformats.org/presentationml/2006/main" uri="{D6D511B9-2390-475A-947B-AFAB55BFBCF1}">
            <pc226:cmChg xmlns:pc226="http://schemas.microsoft.com/office/powerpoint/2022/06/main/command" chg="del">
              <pc226:chgData name="Mads Lund" userId="67b17a83-7834-4e2c-9e3d-99fe492e0976" providerId="ADAL" clId="{776DC3F9-24E8-4279-95F6-A2FE9E5D7471}" dt="2024-03-14T05:21:34.859" v="4"/>
              <pc2:cmMkLst xmlns:pc2="http://schemas.microsoft.com/office/powerpoint/2019/9/main/command">
                <pc:docMk/>
                <pc:sldMk cId="1512453634" sldId="264"/>
                <pc2:cmMk id="{DA8BA800-46CA-4BBD-B1A7-8C4C5C8B77DD}"/>
              </pc2:cmMkLst>
            </pc226:cmChg>
          </p:ext>
        </pc:extLst>
      </pc:sldChg>
      <pc:sldChg chg="addSp delSp modSp del mod">
        <pc:chgData name="Mads Lund" userId="67b17a83-7834-4e2c-9e3d-99fe492e0976" providerId="ADAL" clId="{776DC3F9-24E8-4279-95F6-A2FE9E5D7471}" dt="2024-03-14T05:34:05.594" v="164" actId="47"/>
        <pc:sldMkLst>
          <pc:docMk/>
          <pc:sldMk cId="864311458" sldId="267"/>
        </pc:sldMkLst>
        <pc:spChg chg="add mod">
          <ac:chgData name="Mads Lund" userId="67b17a83-7834-4e2c-9e3d-99fe492e0976" providerId="ADAL" clId="{776DC3F9-24E8-4279-95F6-A2FE9E5D7471}" dt="2024-03-14T05:33:59.550" v="162" actId="21"/>
          <ac:spMkLst>
            <pc:docMk/>
            <pc:sldMk cId="864311458" sldId="267"/>
            <ac:spMk id="3" creationId="{227E2E89-4431-0705-9727-9468485F20EE}"/>
          </ac:spMkLst>
        </pc:spChg>
        <pc:spChg chg="del mod">
          <ac:chgData name="Mads Lund" userId="67b17a83-7834-4e2c-9e3d-99fe492e0976" providerId="ADAL" clId="{776DC3F9-24E8-4279-95F6-A2FE9E5D7471}" dt="2024-03-14T05:33:59.550" v="162" actId="21"/>
          <ac:spMkLst>
            <pc:docMk/>
            <pc:sldMk cId="864311458" sldId="267"/>
            <ac:spMk id="27" creationId="{539F7749-E4A4-3435-A597-743869A602E1}"/>
          </ac:spMkLst>
        </pc:spChg>
        <pc:picChg chg="del">
          <ac:chgData name="Mads Lund" userId="67b17a83-7834-4e2c-9e3d-99fe492e0976" providerId="ADAL" clId="{776DC3F9-24E8-4279-95F6-A2FE9E5D7471}" dt="2024-03-14T05:33:51.883" v="160" actId="21"/>
          <ac:picMkLst>
            <pc:docMk/>
            <pc:sldMk cId="864311458" sldId="267"/>
            <ac:picMk id="7" creationId="{A0CE927C-763B-660D-7979-6EA5DEA3209B}"/>
          </ac:picMkLst>
        </pc:picChg>
      </pc:sldChg>
      <pc:sldChg chg="modSp mod">
        <pc:chgData name="Mads Lund" userId="67b17a83-7834-4e2c-9e3d-99fe492e0976" providerId="ADAL" clId="{776DC3F9-24E8-4279-95F6-A2FE9E5D7471}" dt="2024-03-14T05:47:54.413" v="401" actId="20577"/>
        <pc:sldMkLst>
          <pc:docMk/>
          <pc:sldMk cId="3348801946" sldId="272"/>
        </pc:sldMkLst>
        <pc:spChg chg="mod">
          <ac:chgData name="Mads Lund" userId="67b17a83-7834-4e2c-9e3d-99fe492e0976" providerId="ADAL" clId="{776DC3F9-24E8-4279-95F6-A2FE9E5D7471}" dt="2024-03-14T05:47:54.413" v="401" actId="20577"/>
          <ac:spMkLst>
            <pc:docMk/>
            <pc:sldMk cId="3348801946" sldId="272"/>
            <ac:spMk id="2" creationId="{9974D0BC-154D-CEA4-621E-D32CA87594B1}"/>
          </ac:spMkLst>
        </pc:spChg>
      </pc:sldChg>
      <pc:sldChg chg="delSp modSp del mod">
        <pc:chgData name="Mads Lund" userId="67b17a83-7834-4e2c-9e3d-99fe492e0976" providerId="ADAL" clId="{776DC3F9-24E8-4279-95F6-A2FE9E5D7471}" dt="2024-03-14T05:34:31.654" v="168" actId="47"/>
        <pc:sldMkLst>
          <pc:docMk/>
          <pc:sldMk cId="140429502" sldId="282"/>
        </pc:sldMkLst>
        <pc:spChg chg="mod">
          <ac:chgData name="Mads Lund" userId="67b17a83-7834-4e2c-9e3d-99fe492e0976" providerId="ADAL" clId="{776DC3F9-24E8-4279-95F6-A2FE9E5D7471}" dt="2024-03-14T05:25:14.508" v="58" actId="20577"/>
          <ac:spMkLst>
            <pc:docMk/>
            <pc:sldMk cId="140429502" sldId="282"/>
            <ac:spMk id="27" creationId="{539F7749-E4A4-3435-A597-743869A602E1}"/>
          </ac:spMkLst>
        </pc:spChg>
        <pc:picChg chg="del">
          <ac:chgData name="Mads Lund" userId="67b17a83-7834-4e2c-9e3d-99fe492e0976" providerId="ADAL" clId="{776DC3F9-24E8-4279-95F6-A2FE9E5D7471}" dt="2024-03-14T05:34:28.710" v="167" actId="21"/>
          <ac:picMkLst>
            <pc:docMk/>
            <pc:sldMk cId="140429502" sldId="282"/>
            <ac:picMk id="2" creationId="{CE555D8F-7D71-C424-0616-4741494BE2A0}"/>
          </ac:picMkLst>
        </pc:picChg>
      </pc:sldChg>
      <pc:sldChg chg="modSp mod">
        <pc:chgData name="Mads Lund" userId="67b17a83-7834-4e2c-9e3d-99fe492e0976" providerId="ADAL" clId="{776DC3F9-24E8-4279-95F6-A2FE9E5D7471}" dt="2024-03-14T05:42:02.994" v="248" actId="2711"/>
        <pc:sldMkLst>
          <pc:docMk/>
          <pc:sldMk cId="2061735903" sldId="283"/>
        </pc:sldMkLst>
        <pc:spChg chg="mod">
          <ac:chgData name="Mads Lund" userId="67b17a83-7834-4e2c-9e3d-99fe492e0976" providerId="ADAL" clId="{776DC3F9-24E8-4279-95F6-A2FE9E5D7471}" dt="2024-03-14T05:42:02.994" v="248" actId="2711"/>
          <ac:spMkLst>
            <pc:docMk/>
            <pc:sldMk cId="2061735903" sldId="283"/>
            <ac:spMk id="27" creationId="{539F7749-E4A4-3435-A597-743869A602E1}"/>
          </ac:spMkLst>
        </pc:spChg>
      </pc:sldChg>
      <pc:sldChg chg="addSp delSp modSp mod">
        <pc:chgData name="Mads Lund" userId="67b17a83-7834-4e2c-9e3d-99fe492e0976" providerId="ADAL" clId="{776DC3F9-24E8-4279-95F6-A2FE9E5D7471}" dt="2024-03-14T05:42:13.810" v="249" actId="2711"/>
        <pc:sldMkLst>
          <pc:docMk/>
          <pc:sldMk cId="4161226000" sldId="284"/>
        </pc:sldMkLst>
        <pc:spChg chg="mod">
          <ac:chgData name="Mads Lund" userId="67b17a83-7834-4e2c-9e3d-99fe492e0976" providerId="ADAL" clId="{776DC3F9-24E8-4279-95F6-A2FE9E5D7471}" dt="2024-03-14T05:26:08.782" v="65" actId="20577"/>
          <ac:spMkLst>
            <pc:docMk/>
            <pc:sldMk cId="4161226000" sldId="284"/>
            <ac:spMk id="2" creationId="{3541A22B-F363-5811-6EE4-A057C0906E4E}"/>
          </ac:spMkLst>
        </pc:spChg>
        <pc:spChg chg="add mod">
          <ac:chgData name="Mads Lund" userId="67b17a83-7834-4e2c-9e3d-99fe492e0976" providerId="ADAL" clId="{776DC3F9-24E8-4279-95F6-A2FE9E5D7471}" dt="2024-03-14T05:28:04.408" v="122" actId="1076"/>
          <ac:spMkLst>
            <pc:docMk/>
            <pc:sldMk cId="4161226000" sldId="284"/>
            <ac:spMk id="3" creationId="{F681C6CC-F8B0-1635-6FE0-86DD8D22B46F}"/>
          </ac:spMkLst>
        </pc:spChg>
        <pc:spChg chg="add del mod">
          <ac:chgData name="Mads Lund" userId="67b17a83-7834-4e2c-9e3d-99fe492e0976" providerId="ADAL" clId="{776DC3F9-24E8-4279-95F6-A2FE9E5D7471}" dt="2024-03-14T05:28:05.723" v="124"/>
          <ac:spMkLst>
            <pc:docMk/>
            <pc:sldMk cId="4161226000" sldId="284"/>
            <ac:spMk id="6" creationId="{1B9074DC-F60D-97D1-46CF-C040E64CB381}"/>
          </ac:spMkLst>
        </pc:spChg>
        <pc:spChg chg="mod">
          <ac:chgData name="Mads Lund" userId="67b17a83-7834-4e2c-9e3d-99fe492e0976" providerId="ADAL" clId="{776DC3F9-24E8-4279-95F6-A2FE9E5D7471}" dt="2024-03-14T05:42:13.810" v="249" actId="2711"/>
          <ac:spMkLst>
            <pc:docMk/>
            <pc:sldMk cId="4161226000" sldId="284"/>
            <ac:spMk id="27" creationId="{539F7749-E4A4-3435-A597-743869A602E1}"/>
          </ac:spMkLst>
        </pc:spChg>
        <pc:spChg chg="mod">
          <ac:chgData name="Mads Lund" userId="67b17a83-7834-4e2c-9e3d-99fe492e0976" providerId="ADAL" clId="{776DC3F9-24E8-4279-95F6-A2FE9E5D7471}" dt="2024-03-14T05:27:00.128" v="106" actId="21"/>
          <ac:spMkLst>
            <pc:docMk/>
            <pc:sldMk cId="4161226000" sldId="284"/>
            <ac:spMk id="28" creationId="{51E09E73-910C-08B5-2E1B-9DC4962AC081}"/>
          </ac:spMkLst>
        </pc:spChg>
      </pc:sldChg>
      <pc:sldChg chg="modSp mod">
        <pc:chgData name="Mads Lund" userId="67b17a83-7834-4e2c-9e3d-99fe492e0976" providerId="ADAL" clId="{776DC3F9-24E8-4279-95F6-A2FE9E5D7471}" dt="2024-03-14T05:23:34.501" v="50" actId="20577"/>
        <pc:sldMkLst>
          <pc:docMk/>
          <pc:sldMk cId="3279407571" sldId="285"/>
        </pc:sldMkLst>
        <pc:spChg chg="mod">
          <ac:chgData name="Mads Lund" userId="67b17a83-7834-4e2c-9e3d-99fe492e0976" providerId="ADAL" clId="{776DC3F9-24E8-4279-95F6-A2FE9E5D7471}" dt="2024-03-14T05:23:34.501" v="50" actId="20577"/>
          <ac:spMkLst>
            <pc:docMk/>
            <pc:sldMk cId="3279407571" sldId="285"/>
            <ac:spMk id="3" creationId="{AB7B5C46-E4E7-532C-2CCF-FAF8CAAF4A34}"/>
          </ac:spMkLst>
        </pc:spChg>
      </pc:sldChg>
      <pc:sldChg chg="add del setBg">
        <pc:chgData name="Mads Lund" userId="67b17a83-7834-4e2c-9e3d-99fe492e0976" providerId="ADAL" clId="{776DC3F9-24E8-4279-95F6-A2FE9E5D7471}" dt="2024-03-14T05:39:43.095" v="239"/>
        <pc:sldMkLst>
          <pc:docMk/>
          <pc:sldMk cId="1559067703" sldId="287"/>
        </pc:sldMkLst>
      </pc:sldChg>
      <pc:sldChg chg="addSp delSp modSp add del mod ord">
        <pc:chgData name="Mads Lund" userId="67b17a83-7834-4e2c-9e3d-99fe492e0976" providerId="ADAL" clId="{776DC3F9-24E8-4279-95F6-A2FE9E5D7471}" dt="2024-03-14T05:48:14.338" v="402" actId="2711"/>
        <pc:sldMkLst>
          <pc:docMk/>
          <pc:sldMk cId="2038980600" sldId="287"/>
        </pc:sldMkLst>
        <pc:spChg chg="mod">
          <ac:chgData name="Mads Lund" userId="67b17a83-7834-4e2c-9e3d-99fe492e0976" providerId="ADAL" clId="{776DC3F9-24E8-4279-95F6-A2FE9E5D7471}" dt="2024-03-14T05:48:14.338" v="402" actId="2711"/>
          <ac:spMkLst>
            <pc:docMk/>
            <pc:sldMk cId="2038980600" sldId="287"/>
            <ac:spMk id="2" creationId="{BA1C4852-1C9E-0EDC-7394-FD9DC3F93828}"/>
          </ac:spMkLst>
        </pc:spChg>
        <pc:picChg chg="add del mod">
          <ac:chgData name="Mads Lund" userId="67b17a83-7834-4e2c-9e3d-99fe492e0976" providerId="ADAL" clId="{776DC3F9-24E8-4279-95F6-A2FE9E5D7471}" dt="2024-03-14T05:29:46.327" v="129" actId="22"/>
          <ac:picMkLst>
            <pc:docMk/>
            <pc:sldMk cId="2038980600" sldId="287"/>
            <ac:picMk id="6" creationId="{04242925-D16A-04B8-59AC-E29973DEC598}"/>
          </ac:picMkLst>
        </pc:picChg>
        <pc:picChg chg="add mod modCrop">
          <ac:chgData name="Mads Lund" userId="67b17a83-7834-4e2c-9e3d-99fe492e0976" providerId="ADAL" clId="{776DC3F9-24E8-4279-95F6-A2FE9E5D7471}" dt="2024-03-14T05:42:32.060" v="250" actId="1076"/>
          <ac:picMkLst>
            <pc:docMk/>
            <pc:sldMk cId="2038980600" sldId="287"/>
            <ac:picMk id="8" creationId="{528EFA1B-18B8-4B6E-0F72-D50708F1C861}"/>
          </ac:picMkLst>
        </pc:picChg>
        <pc:picChg chg="add del">
          <ac:chgData name="Mads Lund" userId="67b17a83-7834-4e2c-9e3d-99fe492e0976" providerId="ADAL" clId="{776DC3F9-24E8-4279-95F6-A2FE9E5D7471}" dt="2024-03-14T05:30:24.642" v="144" actId="478"/>
          <ac:picMkLst>
            <pc:docMk/>
            <pc:sldMk cId="2038980600" sldId="287"/>
            <ac:picMk id="10" creationId="{057FC634-0BA4-BBF9-F5D8-632A911D8654}"/>
          </ac:picMkLst>
        </pc:picChg>
      </pc:sldChg>
      <pc:sldChg chg="add del setBg">
        <pc:chgData name="Mads Lund" userId="67b17a83-7834-4e2c-9e3d-99fe492e0976" providerId="ADAL" clId="{776DC3F9-24E8-4279-95F6-A2FE9E5D7471}" dt="2024-03-14T05:43:31.279" v="259"/>
        <pc:sldMkLst>
          <pc:docMk/>
          <pc:sldMk cId="3675382542" sldId="287"/>
        </pc:sldMkLst>
      </pc:sldChg>
      <pc:sldChg chg="delSp modSp del mod">
        <pc:chgData name="Mads Lund" userId="67b17a83-7834-4e2c-9e3d-99fe492e0976" providerId="ADAL" clId="{776DC3F9-24E8-4279-95F6-A2FE9E5D7471}" dt="2024-03-14T05:35:43.265" v="185" actId="47"/>
        <pc:sldMkLst>
          <pc:docMk/>
          <pc:sldMk cId="2430192961" sldId="288"/>
        </pc:sldMkLst>
        <pc:picChg chg="del mod modCrop">
          <ac:chgData name="Mads Lund" userId="67b17a83-7834-4e2c-9e3d-99fe492e0976" providerId="ADAL" clId="{776DC3F9-24E8-4279-95F6-A2FE9E5D7471}" dt="2024-03-14T05:35:09.087" v="176" actId="21"/>
          <ac:picMkLst>
            <pc:docMk/>
            <pc:sldMk cId="2430192961" sldId="288"/>
            <ac:picMk id="9" creationId="{18D5A80D-7931-BC69-7089-B38F49745B35}"/>
          </ac:picMkLst>
        </pc:picChg>
      </pc:sldChg>
      <pc:sldChg chg="modSp mod">
        <pc:chgData name="Mads Lund" userId="67b17a83-7834-4e2c-9e3d-99fe492e0976" providerId="ADAL" clId="{776DC3F9-24E8-4279-95F6-A2FE9E5D7471}" dt="2024-03-14T05:49:24.013" v="466" actId="27636"/>
        <pc:sldMkLst>
          <pc:docMk/>
          <pc:sldMk cId="4013241986" sldId="289"/>
        </pc:sldMkLst>
        <pc:spChg chg="mod">
          <ac:chgData name="Mads Lund" userId="67b17a83-7834-4e2c-9e3d-99fe492e0976" providerId="ADAL" clId="{776DC3F9-24E8-4279-95F6-A2FE9E5D7471}" dt="2024-03-14T05:45:32.226" v="346" actId="113"/>
          <ac:spMkLst>
            <pc:docMk/>
            <pc:sldMk cId="4013241986" sldId="289"/>
            <ac:spMk id="2" creationId="{97CE1FA3-EB69-5A76-B405-636F5F89686B}"/>
          </ac:spMkLst>
        </pc:spChg>
        <pc:spChg chg="mod">
          <ac:chgData name="Mads Lund" userId="67b17a83-7834-4e2c-9e3d-99fe492e0976" providerId="ADAL" clId="{776DC3F9-24E8-4279-95F6-A2FE9E5D7471}" dt="2024-03-14T05:49:24.013" v="465" actId="27636"/>
          <ac:spMkLst>
            <pc:docMk/>
            <pc:sldMk cId="4013241986" sldId="289"/>
            <ac:spMk id="5" creationId="{7B06F4C4-6ECE-A241-7FD7-31BEF2C02800}"/>
          </ac:spMkLst>
        </pc:spChg>
        <pc:spChg chg="mod">
          <ac:chgData name="Mads Lund" userId="67b17a83-7834-4e2c-9e3d-99fe492e0976" providerId="ADAL" clId="{776DC3F9-24E8-4279-95F6-A2FE9E5D7471}" dt="2024-03-14T05:49:24.013" v="466" actId="27636"/>
          <ac:spMkLst>
            <pc:docMk/>
            <pc:sldMk cId="4013241986" sldId="289"/>
            <ac:spMk id="6" creationId="{EB638026-C411-47B2-A17B-49E034B35D34}"/>
          </ac:spMkLst>
        </pc:spChg>
      </pc:sldChg>
      <pc:sldChg chg="modSp mod">
        <pc:chgData name="Mads Lund" userId="67b17a83-7834-4e2c-9e3d-99fe492e0976" providerId="ADAL" clId="{776DC3F9-24E8-4279-95F6-A2FE9E5D7471}" dt="2024-03-14T05:45:31.651" v="345" actId="113"/>
        <pc:sldMkLst>
          <pc:docMk/>
          <pc:sldMk cId="2573566395" sldId="291"/>
        </pc:sldMkLst>
        <pc:spChg chg="mod">
          <ac:chgData name="Mads Lund" userId="67b17a83-7834-4e2c-9e3d-99fe492e0976" providerId="ADAL" clId="{776DC3F9-24E8-4279-95F6-A2FE9E5D7471}" dt="2024-03-14T05:45:31.651" v="345" actId="113"/>
          <ac:spMkLst>
            <pc:docMk/>
            <pc:sldMk cId="2573566395" sldId="291"/>
            <ac:spMk id="2" creationId="{97CE1FA3-EB69-5A76-B405-636F5F89686B}"/>
          </ac:spMkLst>
        </pc:spChg>
      </pc:sldChg>
      <pc:sldChg chg="modSp mod">
        <pc:chgData name="Mads Lund" userId="67b17a83-7834-4e2c-9e3d-99fe492e0976" providerId="ADAL" clId="{776DC3F9-24E8-4279-95F6-A2FE9E5D7471}" dt="2024-03-14T05:45:31.053" v="344" actId="113"/>
        <pc:sldMkLst>
          <pc:docMk/>
          <pc:sldMk cId="658950060" sldId="292"/>
        </pc:sldMkLst>
        <pc:spChg chg="mod">
          <ac:chgData name="Mads Lund" userId="67b17a83-7834-4e2c-9e3d-99fe492e0976" providerId="ADAL" clId="{776DC3F9-24E8-4279-95F6-A2FE9E5D7471}" dt="2024-03-14T05:45:31.053" v="344" actId="113"/>
          <ac:spMkLst>
            <pc:docMk/>
            <pc:sldMk cId="658950060" sldId="292"/>
            <ac:spMk id="2" creationId="{97CE1FA3-EB69-5A76-B405-636F5F89686B}"/>
          </ac:spMkLst>
        </pc:spChg>
      </pc:sldChg>
      <pc:sldChg chg="addSp delSp modSp add mod delAnim">
        <pc:chgData name="Mads Lund" userId="67b17a83-7834-4e2c-9e3d-99fe492e0976" providerId="ADAL" clId="{776DC3F9-24E8-4279-95F6-A2FE9E5D7471}" dt="2024-03-14T05:33:18.697" v="156" actId="167"/>
        <pc:sldMkLst>
          <pc:docMk/>
          <pc:sldMk cId="2291835443" sldId="294"/>
        </pc:sldMkLst>
        <pc:spChg chg="del">
          <ac:chgData name="Mads Lund" userId="67b17a83-7834-4e2c-9e3d-99fe492e0976" providerId="ADAL" clId="{776DC3F9-24E8-4279-95F6-A2FE9E5D7471}" dt="2024-03-14T05:33:07.075" v="151" actId="478"/>
          <ac:spMkLst>
            <pc:docMk/>
            <pc:sldMk cId="2291835443" sldId="294"/>
            <ac:spMk id="2" creationId="{9974D0BC-154D-CEA4-621E-D32CA87594B1}"/>
          </ac:spMkLst>
        </pc:spChg>
        <pc:spChg chg="del">
          <ac:chgData name="Mads Lund" userId="67b17a83-7834-4e2c-9e3d-99fe492e0976" providerId="ADAL" clId="{776DC3F9-24E8-4279-95F6-A2FE9E5D7471}" dt="2024-03-14T05:33:11.440" v="153" actId="478"/>
          <ac:spMkLst>
            <pc:docMk/>
            <pc:sldMk cId="2291835443" sldId="294"/>
            <ac:spMk id="3" creationId="{AB7B5C46-E4E7-532C-2CCF-FAF8CAAF4A34}"/>
          </ac:spMkLst>
        </pc:spChg>
        <pc:spChg chg="add del mod">
          <ac:chgData name="Mads Lund" userId="67b17a83-7834-4e2c-9e3d-99fe492e0976" providerId="ADAL" clId="{776DC3F9-24E8-4279-95F6-A2FE9E5D7471}" dt="2024-03-14T05:33:09.188" v="152" actId="478"/>
          <ac:spMkLst>
            <pc:docMk/>
            <pc:sldMk cId="2291835443" sldId="294"/>
            <ac:spMk id="8" creationId="{C2953BB7-8760-FAA3-42F4-0C665AA90901}"/>
          </ac:spMkLst>
        </pc:spChg>
        <pc:spChg chg="add del mod">
          <ac:chgData name="Mads Lund" userId="67b17a83-7834-4e2c-9e3d-99fe492e0976" providerId="ADAL" clId="{776DC3F9-24E8-4279-95F6-A2FE9E5D7471}" dt="2024-03-14T05:33:12.680" v="154" actId="478"/>
          <ac:spMkLst>
            <pc:docMk/>
            <pc:sldMk cId="2291835443" sldId="294"/>
            <ac:spMk id="10" creationId="{977B57DA-A2FB-DBCD-C638-A120B12EAFE8}"/>
          </ac:spMkLst>
        </pc:spChg>
        <pc:picChg chg="add mod ord">
          <ac:chgData name="Mads Lund" userId="67b17a83-7834-4e2c-9e3d-99fe492e0976" providerId="ADAL" clId="{776DC3F9-24E8-4279-95F6-A2FE9E5D7471}" dt="2024-03-14T05:33:18.697" v="156" actId="167"/>
          <ac:picMkLst>
            <pc:docMk/>
            <pc:sldMk cId="2291835443" sldId="294"/>
            <ac:picMk id="11" creationId="{A029D852-01E5-6CAF-1892-D78AF8AD136B}"/>
          </ac:picMkLst>
        </pc:picChg>
      </pc:sldChg>
      <pc:sldChg chg="addSp delSp modSp add mod">
        <pc:chgData name="Mads Lund" userId="67b17a83-7834-4e2c-9e3d-99fe492e0976" providerId="ADAL" clId="{776DC3F9-24E8-4279-95F6-A2FE9E5D7471}" dt="2024-03-14T05:41:33.181" v="245" actId="2711"/>
        <pc:sldMkLst>
          <pc:docMk/>
          <pc:sldMk cId="1917037981" sldId="295"/>
        </pc:sldMkLst>
        <pc:spChg chg="add mod">
          <ac:chgData name="Mads Lund" userId="67b17a83-7834-4e2c-9e3d-99fe492e0976" providerId="ADAL" clId="{776DC3F9-24E8-4279-95F6-A2FE9E5D7471}" dt="2024-03-14T05:41:33.181" v="245" actId="2711"/>
          <ac:spMkLst>
            <pc:docMk/>
            <pc:sldMk cId="1917037981" sldId="295"/>
            <ac:spMk id="27" creationId="{539F7749-E4A4-3435-A597-743869A602E1}"/>
          </ac:spMkLst>
        </pc:spChg>
        <pc:picChg chg="add mod ord">
          <ac:chgData name="Mads Lund" userId="67b17a83-7834-4e2c-9e3d-99fe492e0976" providerId="ADAL" clId="{776DC3F9-24E8-4279-95F6-A2FE9E5D7471}" dt="2024-03-14T05:34:15.281" v="165" actId="167"/>
          <ac:picMkLst>
            <pc:docMk/>
            <pc:sldMk cId="1917037981" sldId="295"/>
            <ac:picMk id="2" creationId="{A0CE927C-763B-660D-7979-6EA5DEA3209B}"/>
          </ac:picMkLst>
        </pc:picChg>
        <pc:picChg chg="del">
          <ac:chgData name="Mads Lund" userId="67b17a83-7834-4e2c-9e3d-99fe492e0976" providerId="ADAL" clId="{776DC3F9-24E8-4279-95F6-A2FE9E5D7471}" dt="2024-03-14T05:33:48.403" v="159" actId="478"/>
          <ac:picMkLst>
            <pc:docMk/>
            <pc:sldMk cId="1917037981" sldId="295"/>
            <ac:picMk id="11" creationId="{A029D852-01E5-6CAF-1892-D78AF8AD136B}"/>
          </ac:picMkLst>
        </pc:picChg>
      </pc:sldChg>
      <pc:sldChg chg="addSp delSp modSp add mod">
        <pc:chgData name="Mads Lund" userId="67b17a83-7834-4e2c-9e3d-99fe492e0976" providerId="ADAL" clId="{776DC3F9-24E8-4279-95F6-A2FE9E5D7471}" dt="2024-03-14T05:41:46.862" v="247" actId="2711"/>
        <pc:sldMkLst>
          <pc:docMk/>
          <pc:sldMk cId="2213118843" sldId="296"/>
        </pc:sldMkLst>
        <pc:spChg chg="mod">
          <ac:chgData name="Mads Lund" userId="67b17a83-7834-4e2c-9e3d-99fe492e0976" providerId="ADAL" clId="{776DC3F9-24E8-4279-95F6-A2FE9E5D7471}" dt="2024-03-14T05:41:46.862" v="247" actId="2711"/>
          <ac:spMkLst>
            <pc:docMk/>
            <pc:sldMk cId="2213118843" sldId="296"/>
            <ac:spMk id="27" creationId="{539F7749-E4A4-3435-A597-743869A602E1}"/>
          </ac:spMkLst>
        </pc:spChg>
        <pc:picChg chg="del">
          <ac:chgData name="Mads Lund" userId="67b17a83-7834-4e2c-9e3d-99fe492e0976" providerId="ADAL" clId="{776DC3F9-24E8-4279-95F6-A2FE9E5D7471}" dt="2024-03-14T05:34:33.622" v="169" actId="478"/>
          <ac:picMkLst>
            <pc:docMk/>
            <pc:sldMk cId="2213118843" sldId="296"/>
            <ac:picMk id="2" creationId="{A0CE927C-763B-660D-7979-6EA5DEA3209B}"/>
          </ac:picMkLst>
        </pc:picChg>
        <pc:picChg chg="add mod ord">
          <ac:chgData name="Mads Lund" userId="67b17a83-7834-4e2c-9e3d-99fe492e0976" providerId="ADAL" clId="{776DC3F9-24E8-4279-95F6-A2FE9E5D7471}" dt="2024-03-14T05:34:36.541" v="171" actId="167"/>
          <ac:picMkLst>
            <pc:docMk/>
            <pc:sldMk cId="2213118843" sldId="296"/>
            <ac:picMk id="3" creationId="{CE555D8F-7D71-C424-0616-4741494BE2A0}"/>
          </ac:picMkLst>
        </pc:picChg>
      </pc:sldChg>
      <pc:sldChg chg="addSp delSp add del setBg delDesignElem">
        <pc:chgData name="Mads Lund" userId="67b17a83-7834-4e2c-9e3d-99fe492e0976" providerId="ADAL" clId="{776DC3F9-24E8-4279-95F6-A2FE9E5D7471}" dt="2024-03-14T05:39:43.095" v="239"/>
        <pc:sldMkLst>
          <pc:docMk/>
          <pc:sldMk cId="485945372" sldId="297"/>
        </pc:sldMkLst>
        <pc:spChg chg="add del">
          <ac:chgData name="Mads Lund" userId="67b17a83-7834-4e2c-9e3d-99fe492e0976" providerId="ADAL" clId="{776DC3F9-24E8-4279-95F6-A2FE9E5D7471}" dt="2024-03-14T05:39:43.095" v="239"/>
          <ac:spMkLst>
            <pc:docMk/>
            <pc:sldMk cId="485945372" sldId="297"/>
            <ac:spMk id="32" creationId="{D4771268-CB57-404A-9271-370EB28F6090}"/>
          </ac:spMkLst>
        </pc:spChg>
      </pc:sldChg>
      <pc:sldChg chg="addSp delSp modSp add del mod ord setBg">
        <pc:chgData name="Mads Lund" userId="67b17a83-7834-4e2c-9e3d-99fe492e0976" providerId="ADAL" clId="{776DC3F9-24E8-4279-95F6-A2FE9E5D7471}" dt="2024-03-14T05:43:37.479" v="262"/>
        <pc:sldMkLst>
          <pc:docMk/>
          <pc:sldMk cId="1510165979" sldId="297"/>
        </pc:sldMkLst>
        <pc:spChg chg="mod ord">
          <ac:chgData name="Mads Lund" userId="67b17a83-7834-4e2c-9e3d-99fe492e0976" providerId="ADAL" clId="{776DC3F9-24E8-4279-95F6-A2FE9E5D7471}" dt="2024-03-14T05:36:53.505" v="189" actId="26606"/>
          <ac:spMkLst>
            <pc:docMk/>
            <pc:sldMk cId="1510165979" sldId="297"/>
            <ac:spMk id="4" creationId="{E13BF157-6E79-B18E-F15A-14CE6A48FF16}"/>
          </ac:spMkLst>
        </pc:spChg>
        <pc:spChg chg="mod">
          <ac:chgData name="Mads Lund" userId="67b17a83-7834-4e2c-9e3d-99fe492e0976" providerId="ADAL" clId="{776DC3F9-24E8-4279-95F6-A2FE9E5D7471}" dt="2024-03-14T05:36:53.505" v="189" actId="26606"/>
          <ac:spMkLst>
            <pc:docMk/>
            <pc:sldMk cId="1510165979" sldId="297"/>
            <ac:spMk id="27" creationId="{539F7749-E4A4-3435-A597-743869A602E1}"/>
          </ac:spMkLst>
        </pc:spChg>
        <pc:spChg chg="add">
          <ac:chgData name="Mads Lund" userId="67b17a83-7834-4e2c-9e3d-99fe492e0976" providerId="ADAL" clId="{776DC3F9-24E8-4279-95F6-A2FE9E5D7471}" dt="2024-03-14T05:36:53.505" v="189" actId="26606"/>
          <ac:spMkLst>
            <pc:docMk/>
            <pc:sldMk cId="1510165979" sldId="297"/>
            <ac:spMk id="32" creationId="{D4771268-CB57-404A-9271-370EB28F6090}"/>
          </ac:spMkLst>
        </pc:spChg>
        <pc:picChg chg="del">
          <ac:chgData name="Mads Lund" userId="67b17a83-7834-4e2c-9e3d-99fe492e0976" providerId="ADAL" clId="{776DC3F9-24E8-4279-95F6-A2FE9E5D7471}" dt="2024-03-14T05:35:11.246" v="177" actId="478"/>
          <ac:picMkLst>
            <pc:docMk/>
            <pc:sldMk cId="1510165979" sldId="297"/>
            <ac:picMk id="3" creationId="{CE555D8F-7D71-C424-0616-4741494BE2A0}"/>
          </ac:picMkLst>
        </pc:picChg>
        <pc:picChg chg="add mod">
          <ac:chgData name="Mads Lund" userId="67b17a83-7834-4e2c-9e3d-99fe492e0976" providerId="ADAL" clId="{776DC3F9-24E8-4279-95F6-A2FE9E5D7471}" dt="2024-03-14T05:38:36.157" v="231" actId="1036"/>
          <ac:picMkLst>
            <pc:docMk/>
            <pc:sldMk cId="1510165979" sldId="297"/>
            <ac:picMk id="5" creationId="{1749F05A-1263-479E-7B09-0E62D32AA176}"/>
          </ac:picMkLst>
        </pc:picChg>
        <pc:picChg chg="ord">
          <ac:chgData name="Mads Lund" userId="67b17a83-7834-4e2c-9e3d-99fe492e0976" providerId="ADAL" clId="{776DC3F9-24E8-4279-95F6-A2FE9E5D7471}" dt="2024-03-14T05:36:53.505" v="189" actId="26606"/>
          <ac:picMkLst>
            <pc:docMk/>
            <pc:sldMk cId="1510165979" sldId="297"/>
            <ac:picMk id="6" creationId="{1BF7487B-F958-AA63-338C-22E909BA08D1}"/>
          </ac:picMkLst>
        </pc:picChg>
        <pc:picChg chg="ord">
          <ac:chgData name="Mads Lund" userId="67b17a83-7834-4e2c-9e3d-99fe492e0976" providerId="ADAL" clId="{776DC3F9-24E8-4279-95F6-A2FE9E5D7471}" dt="2024-03-14T05:36:53.505" v="189" actId="26606"/>
          <ac:picMkLst>
            <pc:docMk/>
            <pc:sldMk cId="1510165979" sldId="297"/>
            <ac:picMk id="7" creationId="{DCDF25C1-B5BA-43C5-214B-A3CD2B22411B}"/>
          </ac:picMkLst>
        </pc:picChg>
        <pc:picChg chg="add del mod ord">
          <ac:chgData name="Mads Lund" userId="67b17a83-7834-4e2c-9e3d-99fe492e0976" providerId="ADAL" clId="{776DC3F9-24E8-4279-95F6-A2FE9E5D7471}" dt="2024-03-14T05:36:12.990" v="186" actId="478"/>
          <ac:picMkLst>
            <pc:docMk/>
            <pc:sldMk cId="1510165979" sldId="297"/>
            <ac:picMk id="9" creationId="{18D5A80D-7931-BC69-7089-B38F49745B35}"/>
          </ac:picMkLst>
        </pc:picChg>
      </pc:sldChg>
      <pc:sldChg chg="addSp delSp add del setBg delDesignElem">
        <pc:chgData name="Mads Lund" userId="67b17a83-7834-4e2c-9e3d-99fe492e0976" providerId="ADAL" clId="{776DC3F9-24E8-4279-95F6-A2FE9E5D7471}" dt="2024-03-14T05:43:31.279" v="259"/>
        <pc:sldMkLst>
          <pc:docMk/>
          <pc:sldMk cId="2173960651" sldId="297"/>
        </pc:sldMkLst>
        <pc:spChg chg="add del">
          <ac:chgData name="Mads Lund" userId="67b17a83-7834-4e2c-9e3d-99fe492e0976" providerId="ADAL" clId="{776DC3F9-24E8-4279-95F6-A2FE9E5D7471}" dt="2024-03-14T05:43:31.279" v="259"/>
          <ac:spMkLst>
            <pc:docMk/>
            <pc:sldMk cId="2173960651" sldId="297"/>
            <ac:spMk id="32" creationId="{D4771268-CB57-404A-9271-370EB28F6090}"/>
          </ac:spMkLst>
        </pc:spChg>
      </pc:sldChg>
      <pc:sldChg chg="new del">
        <pc:chgData name="Mads Lund" userId="67b17a83-7834-4e2c-9e3d-99fe492e0976" providerId="ADAL" clId="{776DC3F9-24E8-4279-95F6-A2FE9E5D7471}" dt="2024-03-14T05:35:41.966" v="184" actId="47"/>
        <pc:sldMkLst>
          <pc:docMk/>
          <pc:sldMk cId="2242329975" sldId="298"/>
        </pc:sldMkLst>
      </pc:sldChg>
      <pc:sldChg chg="modSp add mod ord">
        <pc:chgData name="Mads Lund" userId="67b17a83-7834-4e2c-9e3d-99fe492e0976" providerId="ADAL" clId="{776DC3F9-24E8-4279-95F6-A2FE9E5D7471}" dt="2024-03-14T05:44:02.925" v="316" actId="20577"/>
        <pc:sldMkLst>
          <pc:docMk/>
          <pc:sldMk cId="3700413649" sldId="298"/>
        </pc:sldMkLst>
        <pc:spChg chg="mod">
          <ac:chgData name="Mads Lund" userId="67b17a83-7834-4e2c-9e3d-99fe492e0976" providerId="ADAL" clId="{776DC3F9-24E8-4279-95F6-A2FE9E5D7471}" dt="2024-03-14T05:44:02.925" v="316" actId="20577"/>
          <ac:spMkLst>
            <pc:docMk/>
            <pc:sldMk cId="3700413649" sldId="298"/>
            <ac:spMk id="3" creationId="{817D6C61-FEB0-3662-98EB-4AE443B339D4}"/>
          </ac:spMkLst>
        </pc:spChg>
      </pc:sldChg>
      <pc:sldChg chg="modSp add mod ord">
        <pc:chgData name="Mads Lund" userId="67b17a83-7834-4e2c-9e3d-99fe492e0976" providerId="ADAL" clId="{776DC3F9-24E8-4279-95F6-A2FE9E5D7471}" dt="2024-03-14T05:47:08.760" v="371" actId="20577"/>
        <pc:sldMkLst>
          <pc:docMk/>
          <pc:sldMk cId="1395219006" sldId="299"/>
        </pc:sldMkLst>
        <pc:spChg chg="mod">
          <ac:chgData name="Mads Lund" userId="67b17a83-7834-4e2c-9e3d-99fe492e0976" providerId="ADAL" clId="{776DC3F9-24E8-4279-95F6-A2FE9E5D7471}" dt="2024-03-14T05:47:08.760" v="371" actId="20577"/>
          <ac:spMkLst>
            <pc:docMk/>
            <pc:sldMk cId="1395219006" sldId="299"/>
            <ac:spMk id="3" creationId="{817D6C61-FEB0-3662-98EB-4AE443B339D4}"/>
          </ac:spMkLst>
        </pc:spChg>
      </pc:sldChg>
    </pc:docChg>
  </pc:docChgLst>
  <pc:docChgLst>
    <pc:chgData name="Webmaster" userId="d8b82479-b946-44d7-9b91-f66d3ca8f8b6" providerId="ADAL" clId="{2DFC1BFE-7C23-B346-9028-632A7988144E}"/>
    <pc:docChg chg="undo custSel modSld">
      <pc:chgData name="Webmaster" userId="d8b82479-b946-44d7-9b91-f66d3ca8f8b6" providerId="ADAL" clId="{2DFC1BFE-7C23-B346-9028-632A7988144E}" dt="2024-03-21T08:55:47.006" v="132" actId="478"/>
      <pc:docMkLst>
        <pc:docMk/>
      </pc:docMkLst>
      <pc:sldChg chg="addSp delSp modSp mod">
        <pc:chgData name="Webmaster" userId="d8b82479-b946-44d7-9b91-f66d3ca8f8b6" providerId="ADAL" clId="{2DFC1BFE-7C23-B346-9028-632A7988144E}" dt="2024-03-21T08:46:56.467" v="18" actId="1076"/>
        <pc:sldMkLst>
          <pc:docMk/>
          <pc:sldMk cId="1158031375" sldId="256"/>
        </pc:sldMkLst>
        <pc:spChg chg="add del mod">
          <ac:chgData name="Webmaster" userId="d8b82479-b946-44d7-9b91-f66d3ca8f8b6" providerId="ADAL" clId="{2DFC1BFE-7C23-B346-9028-632A7988144E}" dt="2024-03-21T08:46:53.605" v="17" actId="478"/>
          <ac:spMkLst>
            <pc:docMk/>
            <pc:sldMk cId="1158031375" sldId="256"/>
            <ac:spMk id="6" creationId="{BDE9401F-9915-E337-1DEC-F9C1C1034EAE}"/>
          </ac:spMkLst>
        </pc:spChg>
        <pc:picChg chg="del mod">
          <ac:chgData name="Webmaster" userId="d8b82479-b946-44d7-9b91-f66d3ca8f8b6" providerId="ADAL" clId="{2DFC1BFE-7C23-B346-9028-632A7988144E}" dt="2024-03-21T08:46:30.481" v="13" actId="21"/>
          <ac:picMkLst>
            <pc:docMk/>
            <pc:sldMk cId="1158031375" sldId="256"/>
            <ac:picMk id="4" creationId="{DE9C0A12-737F-992E-85ED-4E166B92EFF8}"/>
          </ac:picMkLst>
        </pc:picChg>
        <pc:picChg chg="del">
          <ac:chgData name="Webmaster" userId="d8b82479-b946-44d7-9b91-f66d3ca8f8b6" providerId="ADAL" clId="{2DFC1BFE-7C23-B346-9028-632A7988144E}" dt="2024-03-21T08:44:58.151" v="0" actId="478"/>
          <ac:picMkLst>
            <pc:docMk/>
            <pc:sldMk cId="1158031375" sldId="256"/>
            <ac:picMk id="5" creationId="{F36B95FE-579C-85AA-52D7-6BA2572AB4A5}"/>
          </ac:picMkLst>
        </pc:picChg>
        <pc:picChg chg="add mod">
          <ac:chgData name="Webmaster" userId="d8b82479-b946-44d7-9b91-f66d3ca8f8b6" providerId="ADAL" clId="{2DFC1BFE-7C23-B346-9028-632A7988144E}" dt="2024-03-21T08:46:56.467" v="18" actId="1076"/>
          <ac:picMkLst>
            <pc:docMk/>
            <pc:sldMk cId="1158031375" sldId="256"/>
            <ac:picMk id="8" creationId="{6C2201FC-9D28-3D62-2E51-C62F47C1A45F}"/>
          </ac:picMkLst>
        </pc:picChg>
      </pc:sldChg>
      <pc:sldChg chg="addSp modSp mod setBg">
        <pc:chgData name="Webmaster" userId="d8b82479-b946-44d7-9b91-f66d3ca8f8b6" providerId="ADAL" clId="{2DFC1BFE-7C23-B346-9028-632A7988144E}" dt="2024-03-21T08:52:42.960" v="108" actId="1076"/>
        <pc:sldMkLst>
          <pc:docMk/>
          <pc:sldMk cId="528043434" sldId="260"/>
        </pc:sldMkLst>
        <pc:spChg chg="mod">
          <ac:chgData name="Webmaster" userId="d8b82479-b946-44d7-9b91-f66d3ca8f8b6" providerId="ADAL" clId="{2DFC1BFE-7C23-B346-9028-632A7988144E}" dt="2024-03-21T08:52:30.294" v="106" actId="207"/>
          <ac:spMkLst>
            <pc:docMk/>
            <pc:sldMk cId="528043434" sldId="260"/>
            <ac:spMk id="2" creationId="{97CE1FA3-EB69-5A76-B405-636F5F89686B}"/>
          </ac:spMkLst>
        </pc:spChg>
        <pc:picChg chg="add mod">
          <ac:chgData name="Webmaster" userId="d8b82479-b946-44d7-9b91-f66d3ca8f8b6" providerId="ADAL" clId="{2DFC1BFE-7C23-B346-9028-632A7988144E}" dt="2024-03-21T08:52:42.960" v="108" actId="1076"/>
          <ac:picMkLst>
            <pc:docMk/>
            <pc:sldMk cId="528043434" sldId="260"/>
            <ac:picMk id="5" creationId="{AA0A6C54-7EEF-C9C3-21C3-688924C871CD}"/>
          </ac:picMkLst>
        </pc:picChg>
      </pc:sldChg>
      <pc:sldChg chg="modSp mod">
        <pc:chgData name="Webmaster" userId="d8b82479-b946-44d7-9b91-f66d3ca8f8b6" providerId="ADAL" clId="{2DFC1BFE-7C23-B346-9028-632A7988144E}" dt="2024-03-21T08:55:43.431" v="131" actId="1076"/>
        <pc:sldMkLst>
          <pc:docMk/>
          <pc:sldMk cId="3631385672" sldId="261"/>
        </pc:sldMkLst>
        <pc:picChg chg="mod">
          <ac:chgData name="Webmaster" userId="d8b82479-b946-44d7-9b91-f66d3ca8f8b6" providerId="ADAL" clId="{2DFC1BFE-7C23-B346-9028-632A7988144E}" dt="2024-03-21T08:55:43.431" v="131" actId="1076"/>
          <ac:picMkLst>
            <pc:docMk/>
            <pc:sldMk cId="3631385672" sldId="261"/>
            <ac:picMk id="17" creationId="{05876845-3EAF-B168-25A3-4A2AE2099A31}"/>
          </ac:picMkLst>
        </pc:picChg>
      </pc:sldChg>
      <pc:sldChg chg="modSp mod">
        <pc:chgData name="Webmaster" userId="d8b82479-b946-44d7-9b91-f66d3ca8f8b6" providerId="ADAL" clId="{2DFC1BFE-7C23-B346-9028-632A7988144E}" dt="2024-03-21T08:55:13.211" v="124" actId="1076"/>
        <pc:sldMkLst>
          <pc:docMk/>
          <pc:sldMk cId="1512453634" sldId="264"/>
        </pc:sldMkLst>
        <pc:spChg chg="mod">
          <ac:chgData name="Webmaster" userId="d8b82479-b946-44d7-9b91-f66d3ca8f8b6" providerId="ADAL" clId="{2DFC1BFE-7C23-B346-9028-632A7988144E}" dt="2024-03-21T08:55:13.211" v="124" actId="1076"/>
          <ac:spMkLst>
            <pc:docMk/>
            <pc:sldMk cId="1512453634" sldId="264"/>
            <ac:spMk id="3" creationId="{AB7B5C46-E4E7-532C-2CCF-FAF8CAAF4A34}"/>
          </ac:spMkLst>
        </pc:spChg>
      </pc:sldChg>
      <pc:sldChg chg="modSp mod">
        <pc:chgData name="Webmaster" userId="d8b82479-b946-44d7-9b91-f66d3ca8f8b6" providerId="ADAL" clId="{2DFC1BFE-7C23-B346-9028-632A7988144E}" dt="2024-03-21T08:48:05.979" v="38" actId="1076"/>
        <pc:sldMkLst>
          <pc:docMk/>
          <pc:sldMk cId="4040793232" sldId="269"/>
        </pc:sldMkLst>
        <pc:picChg chg="mod">
          <ac:chgData name="Webmaster" userId="d8b82479-b946-44d7-9b91-f66d3ca8f8b6" providerId="ADAL" clId="{2DFC1BFE-7C23-B346-9028-632A7988144E}" dt="2024-03-21T08:48:05.979" v="38" actId="1076"/>
          <ac:picMkLst>
            <pc:docMk/>
            <pc:sldMk cId="4040793232" sldId="269"/>
            <ac:picMk id="6" creationId="{1BF7487B-F958-AA63-338C-22E909BA08D1}"/>
          </ac:picMkLst>
        </pc:picChg>
      </pc:sldChg>
      <pc:sldChg chg="modSp mod">
        <pc:chgData name="Webmaster" userId="d8b82479-b946-44d7-9b91-f66d3ca8f8b6" providerId="ADAL" clId="{2DFC1BFE-7C23-B346-9028-632A7988144E}" dt="2024-03-21T08:49:09.657" v="51" actId="114"/>
        <pc:sldMkLst>
          <pc:docMk/>
          <pc:sldMk cId="3348801946" sldId="272"/>
        </pc:sldMkLst>
        <pc:spChg chg="mod">
          <ac:chgData name="Webmaster" userId="d8b82479-b946-44d7-9b91-f66d3ca8f8b6" providerId="ADAL" clId="{2DFC1BFE-7C23-B346-9028-632A7988144E}" dt="2024-03-21T08:49:09.657" v="51" actId="114"/>
          <ac:spMkLst>
            <pc:docMk/>
            <pc:sldMk cId="3348801946" sldId="272"/>
            <ac:spMk id="2" creationId="{9974D0BC-154D-CEA4-621E-D32CA87594B1}"/>
          </ac:spMkLst>
        </pc:spChg>
        <pc:picChg chg="mod">
          <ac:chgData name="Webmaster" userId="d8b82479-b946-44d7-9b91-f66d3ca8f8b6" providerId="ADAL" clId="{2DFC1BFE-7C23-B346-9028-632A7988144E}" dt="2024-03-21T08:48:52.407" v="49" actId="1076"/>
          <ac:picMkLst>
            <pc:docMk/>
            <pc:sldMk cId="3348801946" sldId="272"/>
            <ac:picMk id="11" creationId="{4A95CF81-B0B3-DFE6-A0DA-BD3E46BA0329}"/>
          </ac:picMkLst>
        </pc:picChg>
      </pc:sldChg>
      <pc:sldChg chg="modSp mod">
        <pc:chgData name="Webmaster" userId="d8b82479-b946-44d7-9b91-f66d3ca8f8b6" providerId="ADAL" clId="{2DFC1BFE-7C23-B346-9028-632A7988144E}" dt="2024-03-21T08:47:32.314" v="33" actId="1076"/>
        <pc:sldMkLst>
          <pc:docMk/>
          <pc:sldMk cId="3279407571" sldId="285"/>
        </pc:sldMkLst>
        <pc:picChg chg="mod">
          <ac:chgData name="Webmaster" userId="d8b82479-b946-44d7-9b91-f66d3ca8f8b6" providerId="ADAL" clId="{2DFC1BFE-7C23-B346-9028-632A7988144E}" dt="2024-03-21T08:47:32.314" v="33" actId="1076"/>
          <ac:picMkLst>
            <pc:docMk/>
            <pc:sldMk cId="3279407571" sldId="285"/>
            <ac:picMk id="6" creationId="{1BF7487B-F958-AA63-338C-22E909BA08D1}"/>
          </ac:picMkLst>
        </pc:picChg>
      </pc:sldChg>
      <pc:sldChg chg="modSp mod setBg">
        <pc:chgData name="Webmaster" userId="d8b82479-b946-44d7-9b91-f66d3ca8f8b6" providerId="ADAL" clId="{2DFC1BFE-7C23-B346-9028-632A7988144E}" dt="2024-03-21T08:54:14.275" v="119"/>
        <pc:sldMkLst>
          <pc:docMk/>
          <pc:sldMk cId="2038980600" sldId="287"/>
        </pc:sldMkLst>
        <pc:picChg chg="mod">
          <ac:chgData name="Webmaster" userId="d8b82479-b946-44d7-9b91-f66d3ca8f8b6" providerId="ADAL" clId="{2DFC1BFE-7C23-B346-9028-632A7988144E}" dt="2024-03-21T08:48:32.587" v="45" actId="1076"/>
          <ac:picMkLst>
            <pc:docMk/>
            <pc:sldMk cId="2038980600" sldId="287"/>
            <ac:picMk id="11" creationId="{D7023B5E-5555-4780-2CE3-BEF433219259}"/>
          </ac:picMkLst>
        </pc:picChg>
      </pc:sldChg>
      <pc:sldChg chg="modSp mod setBg">
        <pc:chgData name="Webmaster" userId="d8b82479-b946-44d7-9b91-f66d3ca8f8b6" providerId="ADAL" clId="{2DFC1BFE-7C23-B346-9028-632A7988144E}" dt="2024-03-21T08:52:07.797" v="102" actId="3064"/>
        <pc:sldMkLst>
          <pc:docMk/>
          <pc:sldMk cId="4013241986" sldId="289"/>
        </pc:sldMkLst>
        <pc:spChg chg="mod">
          <ac:chgData name="Webmaster" userId="d8b82479-b946-44d7-9b91-f66d3ca8f8b6" providerId="ADAL" clId="{2DFC1BFE-7C23-B346-9028-632A7988144E}" dt="2024-03-21T08:52:07.797" v="102" actId="3064"/>
          <ac:spMkLst>
            <pc:docMk/>
            <pc:sldMk cId="4013241986" sldId="289"/>
            <ac:spMk id="6" creationId="{EB638026-C411-47B2-A17B-49E034B35D34}"/>
          </ac:spMkLst>
        </pc:spChg>
      </pc:sldChg>
      <pc:sldChg chg="delSp modSp mod">
        <pc:chgData name="Webmaster" userId="d8b82479-b946-44d7-9b91-f66d3ca8f8b6" providerId="ADAL" clId="{2DFC1BFE-7C23-B346-9028-632A7988144E}" dt="2024-03-21T08:47:50.441" v="35" actId="1076"/>
        <pc:sldMkLst>
          <pc:docMk/>
          <pc:sldMk cId="144044724" sldId="290"/>
        </pc:sldMkLst>
        <pc:picChg chg="mod">
          <ac:chgData name="Webmaster" userId="d8b82479-b946-44d7-9b91-f66d3ca8f8b6" providerId="ADAL" clId="{2DFC1BFE-7C23-B346-9028-632A7988144E}" dt="2024-03-21T08:47:50.441" v="35" actId="1076"/>
          <ac:picMkLst>
            <pc:docMk/>
            <pc:sldMk cId="144044724" sldId="290"/>
            <ac:picMk id="4" creationId="{62BAC6A4-5465-3203-A27A-D4EDF7B1F8D9}"/>
          </ac:picMkLst>
        </pc:picChg>
        <pc:picChg chg="del">
          <ac:chgData name="Webmaster" userId="d8b82479-b946-44d7-9b91-f66d3ca8f8b6" providerId="ADAL" clId="{2DFC1BFE-7C23-B346-9028-632A7988144E}" dt="2024-03-21T08:47:47.186" v="34" actId="478"/>
          <ac:picMkLst>
            <pc:docMk/>
            <pc:sldMk cId="144044724" sldId="290"/>
            <ac:picMk id="5" creationId="{F36B95FE-579C-85AA-52D7-6BA2572AB4A5}"/>
          </ac:picMkLst>
        </pc:picChg>
      </pc:sldChg>
      <pc:sldChg chg="modSp mod setBg">
        <pc:chgData name="Webmaster" userId="d8b82479-b946-44d7-9b91-f66d3ca8f8b6" providerId="ADAL" clId="{2DFC1BFE-7C23-B346-9028-632A7988144E}" dt="2024-03-21T08:54:56.249" v="123" actId="207"/>
        <pc:sldMkLst>
          <pc:docMk/>
          <pc:sldMk cId="2573566395" sldId="291"/>
        </pc:sldMkLst>
        <pc:spChg chg="mod">
          <ac:chgData name="Webmaster" userId="d8b82479-b946-44d7-9b91-f66d3ca8f8b6" providerId="ADAL" clId="{2DFC1BFE-7C23-B346-9028-632A7988144E}" dt="2024-03-21T08:52:17.696" v="104" actId="207"/>
          <ac:spMkLst>
            <pc:docMk/>
            <pc:sldMk cId="2573566395" sldId="291"/>
            <ac:spMk id="2" creationId="{97CE1FA3-EB69-5A76-B405-636F5F89686B}"/>
          </ac:spMkLst>
        </pc:spChg>
        <pc:spChg chg="mod">
          <ac:chgData name="Webmaster" userId="d8b82479-b946-44d7-9b91-f66d3ca8f8b6" providerId="ADAL" clId="{2DFC1BFE-7C23-B346-9028-632A7988144E}" dt="2024-03-21T08:52:15.309" v="103" actId="207"/>
          <ac:spMkLst>
            <pc:docMk/>
            <pc:sldMk cId="2573566395" sldId="291"/>
            <ac:spMk id="5" creationId="{7B06F4C4-6ECE-A241-7FD7-31BEF2C02800}"/>
          </ac:spMkLst>
        </pc:spChg>
        <pc:spChg chg="mod">
          <ac:chgData name="Webmaster" userId="d8b82479-b946-44d7-9b91-f66d3ca8f8b6" providerId="ADAL" clId="{2DFC1BFE-7C23-B346-9028-632A7988144E}" dt="2024-03-21T08:54:56.249" v="123" actId="207"/>
          <ac:spMkLst>
            <pc:docMk/>
            <pc:sldMk cId="2573566395" sldId="291"/>
            <ac:spMk id="6" creationId="{EB638026-C411-47B2-A17B-49E034B35D34}"/>
          </ac:spMkLst>
        </pc:spChg>
      </pc:sldChg>
      <pc:sldChg chg="modSp mod setBg">
        <pc:chgData name="Webmaster" userId="d8b82479-b946-44d7-9b91-f66d3ca8f8b6" providerId="ADAL" clId="{2DFC1BFE-7C23-B346-9028-632A7988144E}" dt="2024-03-21T08:50:49.589" v="86" actId="20577"/>
        <pc:sldMkLst>
          <pc:docMk/>
          <pc:sldMk cId="658950060" sldId="292"/>
        </pc:sldMkLst>
        <pc:spChg chg="mod">
          <ac:chgData name="Webmaster" userId="d8b82479-b946-44d7-9b91-f66d3ca8f8b6" providerId="ADAL" clId="{2DFC1BFE-7C23-B346-9028-632A7988144E}" dt="2024-03-21T08:49:53.308" v="59" actId="207"/>
          <ac:spMkLst>
            <pc:docMk/>
            <pc:sldMk cId="658950060" sldId="292"/>
            <ac:spMk id="2" creationId="{97CE1FA3-EB69-5A76-B405-636F5F89686B}"/>
          </ac:spMkLst>
        </pc:spChg>
        <pc:spChg chg="mod">
          <ac:chgData name="Webmaster" userId="d8b82479-b946-44d7-9b91-f66d3ca8f8b6" providerId="ADAL" clId="{2DFC1BFE-7C23-B346-9028-632A7988144E}" dt="2024-03-21T08:50:49.589" v="86" actId="20577"/>
          <ac:spMkLst>
            <pc:docMk/>
            <pc:sldMk cId="658950060" sldId="292"/>
            <ac:spMk id="5" creationId="{7B06F4C4-6ECE-A241-7FD7-31BEF2C02800}"/>
          </ac:spMkLst>
        </pc:spChg>
        <pc:spChg chg="mod">
          <ac:chgData name="Webmaster" userId="d8b82479-b946-44d7-9b91-f66d3ca8f8b6" providerId="ADAL" clId="{2DFC1BFE-7C23-B346-9028-632A7988144E}" dt="2024-03-21T08:50:45.328" v="85" actId="120"/>
          <ac:spMkLst>
            <pc:docMk/>
            <pc:sldMk cId="658950060" sldId="292"/>
            <ac:spMk id="6" creationId="{EB638026-C411-47B2-A17B-49E034B35D34}"/>
          </ac:spMkLst>
        </pc:spChg>
      </pc:sldChg>
      <pc:sldChg chg="modSp mod">
        <pc:chgData name="Webmaster" userId="d8b82479-b946-44d7-9b91-f66d3ca8f8b6" providerId="ADAL" clId="{2DFC1BFE-7C23-B346-9028-632A7988144E}" dt="2024-03-21T08:48:16.262" v="41" actId="1076"/>
        <pc:sldMkLst>
          <pc:docMk/>
          <pc:sldMk cId="1448129788" sldId="293"/>
        </pc:sldMkLst>
        <pc:picChg chg="mod">
          <ac:chgData name="Webmaster" userId="d8b82479-b946-44d7-9b91-f66d3ca8f8b6" providerId="ADAL" clId="{2DFC1BFE-7C23-B346-9028-632A7988144E}" dt="2024-03-21T08:48:16.262" v="41" actId="1076"/>
          <ac:picMkLst>
            <pc:docMk/>
            <pc:sldMk cId="1448129788" sldId="293"/>
            <ac:picMk id="6" creationId="{1BF7487B-F958-AA63-338C-22E909BA08D1}"/>
          </ac:picMkLst>
        </pc:picChg>
      </pc:sldChg>
      <pc:sldChg chg="delSp mod">
        <pc:chgData name="Webmaster" userId="d8b82479-b946-44d7-9b91-f66d3ca8f8b6" providerId="ADAL" clId="{2DFC1BFE-7C23-B346-9028-632A7988144E}" dt="2024-03-21T08:55:47.006" v="132" actId="478"/>
        <pc:sldMkLst>
          <pc:docMk/>
          <pc:sldMk cId="2291835443" sldId="294"/>
        </pc:sldMkLst>
        <pc:picChg chg="del">
          <ac:chgData name="Webmaster" userId="d8b82479-b946-44d7-9b91-f66d3ca8f8b6" providerId="ADAL" clId="{2DFC1BFE-7C23-B346-9028-632A7988144E}" dt="2024-03-21T08:55:47.006" v="132" actId="478"/>
          <ac:picMkLst>
            <pc:docMk/>
            <pc:sldMk cId="2291835443" sldId="294"/>
            <ac:picMk id="6" creationId="{1BF7487B-F958-AA63-338C-22E909BA08D1}"/>
          </ac:picMkLst>
        </pc:picChg>
      </pc:sldChg>
      <pc:sldChg chg="addSp delSp modSp mod">
        <pc:chgData name="Webmaster" userId="d8b82479-b946-44d7-9b91-f66d3ca8f8b6" providerId="ADAL" clId="{2DFC1BFE-7C23-B346-9028-632A7988144E}" dt="2024-03-21T08:53:55.939" v="117" actId="26606"/>
        <pc:sldMkLst>
          <pc:docMk/>
          <pc:sldMk cId="1510165979" sldId="297"/>
        </pc:sldMkLst>
        <pc:spChg chg="add del mod">
          <ac:chgData name="Webmaster" userId="d8b82479-b946-44d7-9b91-f66d3ca8f8b6" providerId="ADAL" clId="{2DFC1BFE-7C23-B346-9028-632A7988144E}" dt="2024-03-21T08:49:26.768" v="56"/>
          <ac:spMkLst>
            <pc:docMk/>
            <pc:sldMk cId="1510165979" sldId="297"/>
            <ac:spMk id="2" creationId="{FB10470C-F09D-B6A7-DD52-B7CA8CF5DF4F}"/>
          </ac:spMkLst>
        </pc:spChg>
        <pc:spChg chg="mod">
          <ac:chgData name="Webmaster" userId="d8b82479-b946-44d7-9b91-f66d3ca8f8b6" providerId="ADAL" clId="{2DFC1BFE-7C23-B346-9028-632A7988144E}" dt="2024-03-21T08:53:55.939" v="117" actId="26606"/>
          <ac:spMkLst>
            <pc:docMk/>
            <pc:sldMk cId="1510165979" sldId="297"/>
            <ac:spMk id="4" creationId="{E13BF157-6E79-B18E-F15A-14CE6A48FF16}"/>
          </ac:spMkLst>
        </pc:spChg>
        <pc:spChg chg="mod">
          <ac:chgData name="Webmaster" userId="d8b82479-b946-44d7-9b91-f66d3ca8f8b6" providerId="ADAL" clId="{2DFC1BFE-7C23-B346-9028-632A7988144E}" dt="2024-03-21T08:53:55.939" v="117" actId="26606"/>
          <ac:spMkLst>
            <pc:docMk/>
            <pc:sldMk cId="1510165979" sldId="297"/>
            <ac:spMk id="27" creationId="{539F7749-E4A4-3435-A597-743869A602E1}"/>
          </ac:spMkLst>
        </pc:spChg>
        <pc:spChg chg="add del">
          <ac:chgData name="Webmaster" userId="d8b82479-b946-44d7-9b91-f66d3ca8f8b6" providerId="ADAL" clId="{2DFC1BFE-7C23-B346-9028-632A7988144E}" dt="2024-03-21T08:53:55.939" v="117" actId="26606"/>
          <ac:spMkLst>
            <pc:docMk/>
            <pc:sldMk cId="1510165979" sldId="297"/>
            <ac:spMk id="32" creationId="{D4771268-CB57-404A-9271-370EB28F6090}"/>
          </ac:spMkLst>
        </pc:spChg>
        <pc:spChg chg="add del">
          <ac:chgData name="Webmaster" userId="d8b82479-b946-44d7-9b91-f66d3ca8f8b6" providerId="ADAL" clId="{2DFC1BFE-7C23-B346-9028-632A7988144E}" dt="2024-03-21T08:53:06.585" v="110" actId="26606"/>
          <ac:spMkLst>
            <pc:docMk/>
            <pc:sldMk cId="1510165979" sldId="297"/>
            <ac:spMk id="37" creationId="{6753252F-4873-4F63-801D-CC719279A7D5}"/>
          </ac:spMkLst>
        </pc:spChg>
        <pc:spChg chg="add del">
          <ac:chgData name="Webmaster" userId="d8b82479-b946-44d7-9b91-f66d3ca8f8b6" providerId="ADAL" clId="{2DFC1BFE-7C23-B346-9028-632A7988144E}" dt="2024-03-21T08:53:06.585" v="110" actId="26606"/>
          <ac:spMkLst>
            <pc:docMk/>
            <pc:sldMk cId="1510165979" sldId="297"/>
            <ac:spMk id="39" creationId="{047C8CCB-F95D-4249-92DD-651249D3535A}"/>
          </ac:spMkLst>
        </pc:spChg>
        <pc:spChg chg="add del">
          <ac:chgData name="Webmaster" userId="d8b82479-b946-44d7-9b91-f66d3ca8f8b6" providerId="ADAL" clId="{2DFC1BFE-7C23-B346-9028-632A7988144E}" dt="2024-03-21T08:53:35.833" v="112" actId="26606"/>
          <ac:spMkLst>
            <pc:docMk/>
            <pc:sldMk cId="1510165979" sldId="297"/>
            <ac:spMk id="41" creationId="{D12DDE76-C203-4047-9998-63900085B5E8}"/>
          </ac:spMkLst>
        </pc:spChg>
        <pc:spChg chg="add del">
          <ac:chgData name="Webmaster" userId="d8b82479-b946-44d7-9b91-f66d3ca8f8b6" providerId="ADAL" clId="{2DFC1BFE-7C23-B346-9028-632A7988144E}" dt="2024-03-21T08:53:41.271" v="114" actId="26606"/>
          <ac:spMkLst>
            <pc:docMk/>
            <pc:sldMk cId="1510165979" sldId="297"/>
            <ac:spMk id="43" creationId="{5E6B3632-31A7-4B9A-9B3B-DAADD1D372BA}"/>
          </ac:spMkLst>
        </pc:spChg>
        <pc:spChg chg="add del">
          <ac:chgData name="Webmaster" userId="d8b82479-b946-44d7-9b91-f66d3ca8f8b6" providerId="ADAL" clId="{2DFC1BFE-7C23-B346-9028-632A7988144E}" dt="2024-03-21T08:53:55.936" v="116" actId="26606"/>
          <ac:spMkLst>
            <pc:docMk/>
            <pc:sldMk cId="1510165979" sldId="297"/>
            <ac:spMk id="45" creationId="{4845A0EE-C4C8-4AE1-B3C6-1261368AC036}"/>
          </ac:spMkLst>
        </pc:spChg>
        <pc:spChg chg="add">
          <ac:chgData name="Webmaster" userId="d8b82479-b946-44d7-9b91-f66d3ca8f8b6" providerId="ADAL" clId="{2DFC1BFE-7C23-B346-9028-632A7988144E}" dt="2024-03-21T08:53:55.939" v="117" actId="26606"/>
          <ac:spMkLst>
            <pc:docMk/>
            <pc:sldMk cId="1510165979" sldId="297"/>
            <ac:spMk id="47" creationId="{9389D3E0-BA02-41D3-B2AC-8FD6AA893902}"/>
          </ac:spMkLst>
        </pc:spChg>
        <pc:picChg chg="mod">
          <ac:chgData name="Webmaster" userId="d8b82479-b946-44d7-9b91-f66d3ca8f8b6" providerId="ADAL" clId="{2DFC1BFE-7C23-B346-9028-632A7988144E}" dt="2024-03-21T08:53:55.939" v="117" actId="26606"/>
          <ac:picMkLst>
            <pc:docMk/>
            <pc:sldMk cId="1510165979" sldId="297"/>
            <ac:picMk id="5" creationId="{1749F05A-1263-479E-7B09-0E62D32AA176}"/>
          </ac:picMkLst>
        </pc:picChg>
      </pc:sldChg>
      <pc:sldChg chg="delSp modSp mod">
        <pc:chgData name="Webmaster" userId="d8b82479-b946-44d7-9b91-f66d3ca8f8b6" providerId="ADAL" clId="{2DFC1BFE-7C23-B346-9028-632A7988144E}" dt="2024-03-21T08:48:26.224" v="43" actId="1076"/>
        <pc:sldMkLst>
          <pc:docMk/>
          <pc:sldMk cId="3700413649" sldId="298"/>
        </pc:sldMkLst>
        <pc:picChg chg="mod">
          <ac:chgData name="Webmaster" userId="d8b82479-b946-44d7-9b91-f66d3ca8f8b6" providerId="ADAL" clId="{2DFC1BFE-7C23-B346-9028-632A7988144E}" dt="2024-03-21T08:48:26.224" v="43" actId="1076"/>
          <ac:picMkLst>
            <pc:docMk/>
            <pc:sldMk cId="3700413649" sldId="298"/>
            <ac:picMk id="4" creationId="{62BAC6A4-5465-3203-A27A-D4EDF7B1F8D9}"/>
          </ac:picMkLst>
        </pc:picChg>
        <pc:picChg chg="del">
          <ac:chgData name="Webmaster" userId="d8b82479-b946-44d7-9b91-f66d3ca8f8b6" providerId="ADAL" clId="{2DFC1BFE-7C23-B346-9028-632A7988144E}" dt="2024-03-21T08:48:21.114" v="42" actId="478"/>
          <ac:picMkLst>
            <pc:docMk/>
            <pc:sldMk cId="3700413649" sldId="298"/>
            <ac:picMk id="5" creationId="{F36B95FE-579C-85AA-52D7-6BA2572AB4A5}"/>
          </ac:picMkLst>
        </pc:picChg>
      </pc:sldChg>
      <pc:sldChg chg="delSp modSp mod">
        <pc:chgData name="Webmaster" userId="d8b82479-b946-44d7-9b91-f66d3ca8f8b6" providerId="ADAL" clId="{2DFC1BFE-7C23-B346-9028-632A7988144E}" dt="2024-03-21T08:48:42.076" v="47" actId="1076"/>
        <pc:sldMkLst>
          <pc:docMk/>
          <pc:sldMk cId="1395219006" sldId="299"/>
        </pc:sldMkLst>
        <pc:picChg chg="mod">
          <ac:chgData name="Webmaster" userId="d8b82479-b946-44d7-9b91-f66d3ca8f8b6" providerId="ADAL" clId="{2DFC1BFE-7C23-B346-9028-632A7988144E}" dt="2024-03-21T08:48:42.076" v="47" actId="1076"/>
          <ac:picMkLst>
            <pc:docMk/>
            <pc:sldMk cId="1395219006" sldId="299"/>
            <ac:picMk id="4" creationId="{62BAC6A4-5465-3203-A27A-D4EDF7B1F8D9}"/>
          </ac:picMkLst>
        </pc:picChg>
        <pc:picChg chg="del">
          <ac:chgData name="Webmaster" userId="d8b82479-b946-44d7-9b91-f66d3ca8f8b6" providerId="ADAL" clId="{2DFC1BFE-7C23-B346-9028-632A7988144E}" dt="2024-03-21T08:48:37.501" v="46" actId="478"/>
          <ac:picMkLst>
            <pc:docMk/>
            <pc:sldMk cId="1395219006" sldId="299"/>
            <ac:picMk id="5" creationId="{F36B95FE-579C-85AA-52D7-6BA2572AB4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A8CDA-617C-8D4B-8FAF-1A62DFD6D3A0}" type="datetimeFigureOut">
              <a:rPr lang="da-DK" smtClean="0"/>
              <a:t>21.03.2024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A178F-7401-6E4D-A16C-285A52AF87FF}" type="slidenum">
              <a:rPr lang="da-DK" smtClean="0"/>
              <a:t>‹nr.›</a:t>
            </a:fld>
            <a:endParaRPr lang="da-DK"/>
          </a:p>
        </p:txBody>
      </p:sp>
    </p:spTree>
    <p:extLst>
      <p:ext uri="{BB962C8B-B14F-4D97-AF65-F5344CB8AC3E}">
        <p14:creationId xmlns:p14="http://schemas.microsoft.com/office/powerpoint/2010/main" val="1571466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F6A178F-7401-6E4D-A16C-285A52AF87FF}" type="slidenum">
              <a:rPr lang="da-DK" smtClean="0"/>
              <a:t>1</a:t>
            </a:fld>
            <a:endParaRPr lang="da-DK"/>
          </a:p>
        </p:txBody>
      </p:sp>
    </p:spTree>
    <p:extLst>
      <p:ext uri="{BB962C8B-B14F-4D97-AF65-F5344CB8AC3E}">
        <p14:creationId xmlns:p14="http://schemas.microsoft.com/office/powerpoint/2010/main" val="2872413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F6A178F-7401-6E4D-A16C-285A52AF87FF}" type="slidenum">
              <a:rPr lang="da-DK" smtClean="0"/>
              <a:t>11</a:t>
            </a:fld>
            <a:endParaRPr lang="da-DK"/>
          </a:p>
        </p:txBody>
      </p:sp>
    </p:spTree>
    <p:extLst>
      <p:ext uri="{BB962C8B-B14F-4D97-AF65-F5344CB8AC3E}">
        <p14:creationId xmlns:p14="http://schemas.microsoft.com/office/powerpoint/2010/main" val="97915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F6A178F-7401-6E4D-A16C-285A52AF87FF}" type="slidenum">
              <a:rPr lang="da-DK" smtClean="0"/>
              <a:t>12</a:t>
            </a:fld>
            <a:endParaRPr lang="da-DK"/>
          </a:p>
        </p:txBody>
      </p:sp>
    </p:spTree>
    <p:extLst>
      <p:ext uri="{BB962C8B-B14F-4D97-AF65-F5344CB8AC3E}">
        <p14:creationId xmlns:p14="http://schemas.microsoft.com/office/powerpoint/2010/main" val="27516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F6A178F-7401-6E4D-A16C-285A52AF87FF}" type="slidenum">
              <a:rPr lang="da-DK" smtClean="0"/>
              <a:t>13</a:t>
            </a:fld>
            <a:endParaRPr lang="da-DK"/>
          </a:p>
        </p:txBody>
      </p:sp>
    </p:spTree>
    <p:extLst>
      <p:ext uri="{BB962C8B-B14F-4D97-AF65-F5344CB8AC3E}">
        <p14:creationId xmlns:p14="http://schemas.microsoft.com/office/powerpoint/2010/main" val="2351288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F6A178F-7401-6E4D-A16C-285A52AF87FF}" type="slidenum">
              <a:rPr lang="da-DK" smtClean="0"/>
              <a:t>14</a:t>
            </a:fld>
            <a:endParaRPr lang="da-DK"/>
          </a:p>
        </p:txBody>
      </p:sp>
    </p:spTree>
    <p:extLst>
      <p:ext uri="{BB962C8B-B14F-4D97-AF65-F5344CB8AC3E}">
        <p14:creationId xmlns:p14="http://schemas.microsoft.com/office/powerpoint/2010/main" val="4112649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15</a:t>
            </a:fld>
            <a:endParaRPr lang="da-DK"/>
          </a:p>
        </p:txBody>
      </p:sp>
    </p:spTree>
    <p:extLst>
      <p:ext uri="{BB962C8B-B14F-4D97-AF65-F5344CB8AC3E}">
        <p14:creationId xmlns:p14="http://schemas.microsoft.com/office/powerpoint/2010/main" val="2563841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16</a:t>
            </a:fld>
            <a:endParaRPr lang="da-DK"/>
          </a:p>
        </p:txBody>
      </p:sp>
    </p:spTree>
    <p:extLst>
      <p:ext uri="{BB962C8B-B14F-4D97-AF65-F5344CB8AC3E}">
        <p14:creationId xmlns:p14="http://schemas.microsoft.com/office/powerpoint/2010/main" val="2390273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F6A178F-7401-6E4D-A16C-285A52AF87FF}" type="slidenum">
              <a:rPr lang="da-DK" smtClean="0"/>
              <a:t>17</a:t>
            </a:fld>
            <a:endParaRPr lang="da-DK"/>
          </a:p>
        </p:txBody>
      </p:sp>
    </p:spTree>
    <p:extLst>
      <p:ext uri="{BB962C8B-B14F-4D97-AF65-F5344CB8AC3E}">
        <p14:creationId xmlns:p14="http://schemas.microsoft.com/office/powerpoint/2010/main" val="301040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F6A178F-7401-6E4D-A16C-285A52AF87FF}" type="slidenum">
              <a:rPr lang="da-DK" smtClean="0"/>
              <a:t>18</a:t>
            </a:fld>
            <a:endParaRPr lang="da-DK"/>
          </a:p>
        </p:txBody>
      </p:sp>
    </p:spTree>
    <p:extLst>
      <p:ext uri="{BB962C8B-B14F-4D97-AF65-F5344CB8AC3E}">
        <p14:creationId xmlns:p14="http://schemas.microsoft.com/office/powerpoint/2010/main" val="3648579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latin typeface="Calibri" panose="020F0502020204030204" pitchFamily="34" charset="0"/>
                <a:ea typeface="Calibri" panose="020F0502020204030204" pitchFamily="34" charset="0"/>
                <a:cs typeface="Times New Roman" panose="02020603050405020304" pitchFamily="18" charset="0"/>
              </a:rPr>
              <a:t>Amy Edmondson har studeret hvordan teams performer i mere end 20 år. Hun fandt, at på Hospital 1 var der højere succes med behandlingen, mere trivsel hos de ansatte og større tilfredshed hos patienterne.</a:t>
            </a:r>
          </a:p>
          <a:p>
            <a:r>
              <a:rPr lang="da-DK" sz="1200" dirty="0">
                <a:latin typeface="Calibri" panose="020F0502020204030204" pitchFamily="34" charset="0"/>
                <a:ea typeface="Calibri" panose="020F0502020204030204" pitchFamily="34" charset="0"/>
                <a:cs typeface="Times New Roman" panose="02020603050405020304" pitchFamily="18" charset="0"/>
              </a:rPr>
              <a:t>Hun fandt desuden at den vigtigste faktor for, at ansatte informerer om fejl, forglemmelser eller opgaver, der ikke lykkes, er graden af Psykologisk tryghed.</a:t>
            </a:r>
            <a:endParaRPr lang="da-DK" dirty="0"/>
          </a:p>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20</a:t>
            </a:fld>
            <a:endParaRPr lang="da-DK"/>
          </a:p>
        </p:txBody>
      </p:sp>
    </p:spTree>
    <p:extLst>
      <p:ext uri="{BB962C8B-B14F-4D97-AF65-F5344CB8AC3E}">
        <p14:creationId xmlns:p14="http://schemas.microsoft.com/office/powerpoint/2010/main" val="211588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F6A178F-7401-6E4D-A16C-285A52AF87FF}" type="slidenum">
              <a:rPr lang="da-DK" smtClean="0"/>
              <a:t>21</a:t>
            </a:fld>
            <a:endParaRPr lang="da-DK"/>
          </a:p>
        </p:txBody>
      </p:sp>
    </p:spTree>
    <p:extLst>
      <p:ext uri="{BB962C8B-B14F-4D97-AF65-F5344CB8AC3E}">
        <p14:creationId xmlns:p14="http://schemas.microsoft.com/office/powerpoint/2010/main" val="334072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latin typeface="Calibri" panose="020F0502020204030204" pitchFamily="34" charset="0"/>
                <a:ea typeface="Calibri" panose="020F0502020204030204" pitchFamily="34" charset="0"/>
                <a:cs typeface="Times New Roman" panose="02020603050405020304" pitchFamily="18" charset="0"/>
              </a:rPr>
              <a:t>Amy Edmondson har studeret hvordan teams performer i mere end 20 år. Hun fandt, at på Hospital 1 var der højere succes med behandlingen, mere trivsel hos de ansatte og større tilfredshed hos patienterne.</a:t>
            </a:r>
          </a:p>
          <a:p>
            <a:r>
              <a:rPr lang="da-DK" sz="1200" dirty="0">
                <a:latin typeface="Calibri" panose="020F0502020204030204" pitchFamily="34" charset="0"/>
                <a:ea typeface="Calibri" panose="020F0502020204030204" pitchFamily="34" charset="0"/>
                <a:cs typeface="Times New Roman" panose="02020603050405020304" pitchFamily="18" charset="0"/>
              </a:rPr>
              <a:t>Hun fandt desuden at den vigtigste faktor for, at ansatte informerer om fejl, forglemmelser eller opgaver, der ikke lykkes, er graden af Psykologisk tryghed.</a:t>
            </a:r>
            <a:endParaRPr lang="da-DK" dirty="0"/>
          </a:p>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3</a:t>
            </a:fld>
            <a:endParaRPr lang="da-DK"/>
          </a:p>
        </p:txBody>
      </p:sp>
    </p:spTree>
    <p:extLst>
      <p:ext uri="{BB962C8B-B14F-4D97-AF65-F5344CB8AC3E}">
        <p14:creationId xmlns:p14="http://schemas.microsoft.com/office/powerpoint/2010/main" val="282120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200" b="1" dirty="0">
                <a:solidFill>
                  <a:schemeClr val="bg1">
                    <a:lumMod val="65000"/>
                  </a:schemeClr>
                </a:solidFill>
              </a:rPr>
              <a:t>Baggrund:</a:t>
            </a:r>
          </a:p>
          <a:p>
            <a:pPr marL="0" indent="0">
              <a:buNone/>
            </a:pPr>
            <a:r>
              <a:rPr lang="da-DK" sz="1200" dirty="0">
                <a:solidFill>
                  <a:schemeClr val="bg1">
                    <a:lumMod val="65000"/>
                  </a:schemeClr>
                </a:solidFill>
              </a:rPr>
              <a:t>Metoden er god til, at vi kan tage fat på arbejdet med psykologisk tryghed sammen:</a:t>
            </a:r>
          </a:p>
          <a:p>
            <a:pPr>
              <a:buFontTx/>
              <a:buChar char="-"/>
            </a:pPr>
            <a:r>
              <a:rPr lang="da-DK" sz="1200" dirty="0">
                <a:solidFill>
                  <a:schemeClr val="bg1">
                    <a:lumMod val="65000"/>
                  </a:schemeClr>
                </a:solidFill>
              </a:rPr>
              <a:t>Undre os over begrebet</a:t>
            </a:r>
          </a:p>
          <a:p>
            <a:pPr>
              <a:buFontTx/>
              <a:buChar char="-"/>
            </a:pPr>
            <a:r>
              <a:rPr lang="da-DK" sz="1200" dirty="0">
                <a:solidFill>
                  <a:schemeClr val="bg1">
                    <a:lumMod val="65000"/>
                  </a:schemeClr>
                </a:solidFill>
              </a:rPr>
              <a:t>Gå lidt rundt om det</a:t>
            </a:r>
          </a:p>
          <a:p>
            <a:pPr>
              <a:buFontTx/>
              <a:buChar char="-"/>
            </a:pPr>
            <a:r>
              <a:rPr lang="da-DK" sz="1200" dirty="0">
                <a:solidFill>
                  <a:schemeClr val="bg1">
                    <a:lumMod val="65000"/>
                  </a:schemeClr>
                </a:solidFill>
              </a:rPr>
              <a:t>Og udvikle ideer i fællesskab til, hvordan I kan tage fat på at styrke den psykologiske tryghed hos jer.</a:t>
            </a:r>
          </a:p>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22</a:t>
            </a:fld>
            <a:endParaRPr lang="da-DK"/>
          </a:p>
        </p:txBody>
      </p:sp>
    </p:spTree>
    <p:extLst>
      <p:ext uri="{BB962C8B-B14F-4D97-AF65-F5344CB8AC3E}">
        <p14:creationId xmlns:p14="http://schemas.microsoft.com/office/powerpoint/2010/main" val="429061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latin typeface="Calibri" panose="020F0502020204030204" pitchFamily="34" charset="0"/>
                <a:ea typeface="Calibri" panose="020F0502020204030204" pitchFamily="34" charset="0"/>
                <a:cs typeface="Times New Roman" panose="02020603050405020304" pitchFamily="18" charset="0"/>
              </a:rPr>
              <a:t>Amy Edmondson har studeret hvordan teams performer i mere end 20 år. Hun fandt, at på Hospital 1 var der højere succes med behandlingen, mere trivsel hos de ansatte og større tilfredshed hos patienterne.</a:t>
            </a:r>
          </a:p>
          <a:p>
            <a:r>
              <a:rPr lang="da-DK" sz="1200" dirty="0">
                <a:latin typeface="Calibri" panose="020F0502020204030204" pitchFamily="34" charset="0"/>
                <a:ea typeface="Calibri" panose="020F0502020204030204" pitchFamily="34" charset="0"/>
                <a:cs typeface="Times New Roman" panose="02020603050405020304" pitchFamily="18" charset="0"/>
              </a:rPr>
              <a:t>Hun fandt desuden at den vigtigste faktor for, at ansatte informerer om fejl, forglemmelser eller opgaver, der ikke lykkes, er graden af Psykologisk tryghed.</a:t>
            </a:r>
            <a:endParaRPr lang="da-DK" dirty="0"/>
          </a:p>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4</a:t>
            </a:fld>
            <a:endParaRPr lang="da-DK"/>
          </a:p>
        </p:txBody>
      </p:sp>
    </p:spTree>
    <p:extLst>
      <p:ext uri="{BB962C8B-B14F-4D97-AF65-F5344CB8AC3E}">
        <p14:creationId xmlns:p14="http://schemas.microsoft.com/office/powerpoint/2010/main" val="420390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latin typeface="Calibri" panose="020F0502020204030204" pitchFamily="34" charset="0"/>
                <a:ea typeface="Calibri" panose="020F0502020204030204" pitchFamily="34" charset="0"/>
                <a:cs typeface="Times New Roman" panose="02020603050405020304" pitchFamily="18" charset="0"/>
              </a:rPr>
              <a:t>Amy Edmondson har studeret hvordan teams performer i mere end 20 år. Hun fandt, at på Hospital 1 var der højere succes med behandlingen, mere trivsel hos de ansatte og større tilfredshed hos patienterne.</a:t>
            </a:r>
          </a:p>
          <a:p>
            <a:r>
              <a:rPr lang="da-DK" sz="1200" dirty="0">
                <a:latin typeface="Calibri" panose="020F0502020204030204" pitchFamily="34" charset="0"/>
                <a:ea typeface="Calibri" panose="020F0502020204030204" pitchFamily="34" charset="0"/>
                <a:cs typeface="Times New Roman" panose="02020603050405020304" pitchFamily="18" charset="0"/>
              </a:rPr>
              <a:t>Hun fandt desuden at den vigtigste faktor for, at ansatte informerer om fejl, forglemmelser eller opgaver, der ikke lykkes, er graden af Psykologisk tryghed.</a:t>
            </a:r>
            <a:endParaRPr lang="da-DK" dirty="0"/>
          </a:p>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5</a:t>
            </a:fld>
            <a:endParaRPr lang="da-DK"/>
          </a:p>
        </p:txBody>
      </p:sp>
    </p:spTree>
    <p:extLst>
      <p:ext uri="{BB962C8B-B14F-4D97-AF65-F5344CB8AC3E}">
        <p14:creationId xmlns:p14="http://schemas.microsoft.com/office/powerpoint/2010/main" val="51405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latin typeface="Calibri" panose="020F0502020204030204" pitchFamily="34" charset="0"/>
                <a:ea typeface="Calibri" panose="020F0502020204030204" pitchFamily="34" charset="0"/>
                <a:cs typeface="Times New Roman" panose="02020603050405020304" pitchFamily="18" charset="0"/>
              </a:rPr>
              <a:t>Amy Edmondson har studeret hvordan teams performer i mere end 20 år. Hun fandt, at på Hospital 1 var der højere succes med behandlingen, mere trivsel hos de ansatte og større tilfredshed hos patienterne.</a:t>
            </a:r>
          </a:p>
          <a:p>
            <a:r>
              <a:rPr lang="da-DK" sz="1200" dirty="0">
                <a:latin typeface="Calibri" panose="020F0502020204030204" pitchFamily="34" charset="0"/>
                <a:ea typeface="Calibri" panose="020F0502020204030204" pitchFamily="34" charset="0"/>
                <a:cs typeface="Times New Roman" panose="02020603050405020304" pitchFamily="18" charset="0"/>
              </a:rPr>
              <a:t>Hun fandt desuden at den vigtigste faktor for, at ansatte informerer om fejl, forglemmelser eller opgaver, der ikke lykkes, er graden af Psykologisk tryghed.</a:t>
            </a:r>
            <a:endParaRPr lang="da-DK" dirty="0"/>
          </a:p>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6</a:t>
            </a:fld>
            <a:endParaRPr lang="da-DK"/>
          </a:p>
        </p:txBody>
      </p:sp>
    </p:spTree>
    <p:extLst>
      <p:ext uri="{BB962C8B-B14F-4D97-AF65-F5344CB8AC3E}">
        <p14:creationId xmlns:p14="http://schemas.microsoft.com/office/powerpoint/2010/main" val="165076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7</a:t>
            </a:fld>
            <a:endParaRPr lang="da-DK"/>
          </a:p>
        </p:txBody>
      </p:sp>
    </p:spTree>
    <p:extLst>
      <p:ext uri="{BB962C8B-B14F-4D97-AF65-F5344CB8AC3E}">
        <p14:creationId xmlns:p14="http://schemas.microsoft.com/office/powerpoint/2010/main" val="289286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latin typeface="Calibri" panose="020F0502020204030204" pitchFamily="34" charset="0"/>
                <a:ea typeface="Calibri" panose="020F0502020204030204" pitchFamily="34" charset="0"/>
                <a:cs typeface="Times New Roman" panose="02020603050405020304" pitchFamily="18" charset="0"/>
              </a:rPr>
              <a:t>Amy Edmondson har studeret hvordan teams performer i mere end 20 år. Hun fandt, at på Hospital 1 var der højere succes med behandlingen, mere trivsel hos de ansatte og større tilfredshed hos patienterne.</a:t>
            </a:r>
          </a:p>
          <a:p>
            <a:r>
              <a:rPr lang="da-DK" sz="1200" dirty="0">
                <a:latin typeface="Calibri" panose="020F0502020204030204" pitchFamily="34" charset="0"/>
                <a:ea typeface="Calibri" panose="020F0502020204030204" pitchFamily="34" charset="0"/>
                <a:cs typeface="Times New Roman" panose="02020603050405020304" pitchFamily="18" charset="0"/>
              </a:rPr>
              <a:t>Hun fandt desuden at den vigtigste faktor for, at ansatte informerer om fejl, forglemmelser eller opgaver, der ikke lykkes, er graden af Psykologisk tryghed.</a:t>
            </a:r>
            <a:endParaRPr lang="da-DK" dirty="0"/>
          </a:p>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8</a:t>
            </a:fld>
            <a:endParaRPr lang="da-DK"/>
          </a:p>
        </p:txBody>
      </p:sp>
    </p:spTree>
    <p:extLst>
      <p:ext uri="{BB962C8B-B14F-4D97-AF65-F5344CB8AC3E}">
        <p14:creationId xmlns:p14="http://schemas.microsoft.com/office/powerpoint/2010/main" val="135715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9</a:t>
            </a:fld>
            <a:endParaRPr lang="da-DK"/>
          </a:p>
        </p:txBody>
      </p:sp>
    </p:spTree>
    <p:extLst>
      <p:ext uri="{BB962C8B-B14F-4D97-AF65-F5344CB8AC3E}">
        <p14:creationId xmlns:p14="http://schemas.microsoft.com/office/powerpoint/2010/main" val="115790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Clr>
                <a:srgbClr val="00A3A7"/>
              </a:buClr>
              <a:buFont typeface="Arial" panose="020B0604020202020204" pitchFamily="34" charset="0"/>
              <a:buChar char="•"/>
            </a:pPr>
            <a:endParaRPr lang="da-DK" dirty="0">
              <a:latin typeface="Klavika Regular" panose="020B0506040000020004" pitchFamily="34" charset="0"/>
            </a:endParaRPr>
          </a:p>
        </p:txBody>
      </p:sp>
      <p:sp>
        <p:nvSpPr>
          <p:cNvPr id="4" name="Pladsholder til slidenummer 3"/>
          <p:cNvSpPr>
            <a:spLocks noGrp="1"/>
          </p:cNvSpPr>
          <p:nvPr>
            <p:ph type="sldNum" sz="quarter" idx="5"/>
          </p:nvPr>
        </p:nvSpPr>
        <p:spPr/>
        <p:txBody>
          <a:bodyPr/>
          <a:lstStyle/>
          <a:p>
            <a:fld id="{BF6A178F-7401-6E4D-A16C-285A52AF87FF}" type="slidenum">
              <a:rPr lang="da-DK" smtClean="0"/>
              <a:t>10</a:t>
            </a:fld>
            <a:endParaRPr lang="da-DK"/>
          </a:p>
        </p:txBody>
      </p:sp>
    </p:spTree>
    <p:extLst>
      <p:ext uri="{BB962C8B-B14F-4D97-AF65-F5344CB8AC3E}">
        <p14:creationId xmlns:p14="http://schemas.microsoft.com/office/powerpoint/2010/main" val="338778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2B472-7559-1429-BD28-0286EB34031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F0FA7C8-7C40-04F7-4DE9-77ACF020B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71E566C-9905-22D7-3648-909BFB08EF8E}"/>
              </a:ext>
            </a:extLst>
          </p:cNvPr>
          <p:cNvSpPr>
            <a:spLocks noGrp="1"/>
          </p:cNvSpPr>
          <p:nvPr>
            <p:ph type="dt" sz="half" idx="10"/>
          </p:nvPr>
        </p:nvSpPr>
        <p:spPr/>
        <p:txBody>
          <a:bodyPr/>
          <a:lstStyle/>
          <a:p>
            <a:fld id="{4F054412-4B3F-434F-917E-2A273D503D79}" type="datetime1">
              <a:rPr lang="da-DK" smtClean="0"/>
              <a:t>21.03.2024</a:t>
            </a:fld>
            <a:endParaRPr lang="da-DK"/>
          </a:p>
        </p:txBody>
      </p:sp>
      <p:sp>
        <p:nvSpPr>
          <p:cNvPr id="5" name="Pladsholder til sidefod 4">
            <a:extLst>
              <a:ext uri="{FF2B5EF4-FFF2-40B4-BE49-F238E27FC236}">
                <a16:creationId xmlns:a16="http://schemas.microsoft.com/office/drawing/2014/main" id="{E84C6A63-C00D-5317-2C39-FB50973271F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4B8C57E-BDF1-1D90-3F6F-514F3C50C216}"/>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266075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8AB71-7ECE-287A-9F28-DB38ED3BB4E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D98BB88-413D-DD63-1911-AB871556651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517DD06-A3EF-63D6-2D58-2ABFD6BD2887}"/>
              </a:ext>
            </a:extLst>
          </p:cNvPr>
          <p:cNvSpPr>
            <a:spLocks noGrp="1"/>
          </p:cNvSpPr>
          <p:nvPr>
            <p:ph type="dt" sz="half" idx="10"/>
          </p:nvPr>
        </p:nvSpPr>
        <p:spPr/>
        <p:txBody>
          <a:bodyPr/>
          <a:lstStyle/>
          <a:p>
            <a:fld id="{5A3CD700-3579-1141-813A-9355F1551BB1}" type="datetime1">
              <a:rPr lang="da-DK" smtClean="0"/>
              <a:t>21.03.2024</a:t>
            </a:fld>
            <a:endParaRPr lang="da-DK"/>
          </a:p>
        </p:txBody>
      </p:sp>
      <p:sp>
        <p:nvSpPr>
          <p:cNvPr id="5" name="Pladsholder til sidefod 4">
            <a:extLst>
              <a:ext uri="{FF2B5EF4-FFF2-40B4-BE49-F238E27FC236}">
                <a16:creationId xmlns:a16="http://schemas.microsoft.com/office/drawing/2014/main" id="{8BF202E6-A994-E4E1-F5D1-2CE186C8AA9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6DF8862-391C-F1FB-46FA-C363336B7EDB}"/>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117261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B8B143B-2DBB-48C5-2FDB-1F97C161037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F859AFA-AD8E-E0C7-6152-FF118A29EC6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111107F-1267-D0CB-0FB3-A228E88FD52D}"/>
              </a:ext>
            </a:extLst>
          </p:cNvPr>
          <p:cNvSpPr>
            <a:spLocks noGrp="1"/>
          </p:cNvSpPr>
          <p:nvPr>
            <p:ph type="dt" sz="half" idx="10"/>
          </p:nvPr>
        </p:nvSpPr>
        <p:spPr/>
        <p:txBody>
          <a:bodyPr/>
          <a:lstStyle/>
          <a:p>
            <a:fld id="{9BF4094B-BE66-1F4E-A6DB-DB47EFFD96B3}" type="datetime1">
              <a:rPr lang="da-DK" smtClean="0"/>
              <a:t>21.03.2024</a:t>
            </a:fld>
            <a:endParaRPr lang="da-DK"/>
          </a:p>
        </p:txBody>
      </p:sp>
      <p:sp>
        <p:nvSpPr>
          <p:cNvPr id="5" name="Pladsholder til sidefod 4">
            <a:extLst>
              <a:ext uri="{FF2B5EF4-FFF2-40B4-BE49-F238E27FC236}">
                <a16:creationId xmlns:a16="http://schemas.microsoft.com/office/drawing/2014/main" id="{DD80B916-8F85-B8D3-8017-9F4727F2B49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D0DD8E9-7DB0-5817-5A79-AA3FE42331B3}"/>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77219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7AA10-0C6A-0D35-EEF0-BFF5DBF2601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DFC4445-9721-A719-456F-290CEF4D203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8D11A93-E59C-D481-1B82-29BC755FD7A3}"/>
              </a:ext>
            </a:extLst>
          </p:cNvPr>
          <p:cNvSpPr>
            <a:spLocks noGrp="1"/>
          </p:cNvSpPr>
          <p:nvPr>
            <p:ph type="dt" sz="half" idx="10"/>
          </p:nvPr>
        </p:nvSpPr>
        <p:spPr/>
        <p:txBody>
          <a:bodyPr/>
          <a:lstStyle/>
          <a:p>
            <a:fld id="{FD8E2B8B-21F2-3C49-8326-937345EE39AB}" type="datetime1">
              <a:rPr lang="da-DK" smtClean="0"/>
              <a:t>21.03.2024</a:t>
            </a:fld>
            <a:endParaRPr lang="da-DK"/>
          </a:p>
        </p:txBody>
      </p:sp>
      <p:sp>
        <p:nvSpPr>
          <p:cNvPr id="5" name="Pladsholder til sidefod 4">
            <a:extLst>
              <a:ext uri="{FF2B5EF4-FFF2-40B4-BE49-F238E27FC236}">
                <a16:creationId xmlns:a16="http://schemas.microsoft.com/office/drawing/2014/main" id="{BBC4FD77-4788-1E11-DAEA-36A7A555950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FAB0184-C11F-EEC7-B846-FB836DD1AA55}"/>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416558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D21F7-D695-09BC-E01C-BBD845B9AA3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F30096A-BC6B-A17F-09F9-9A5CE1D9EC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45F3633-C114-67C8-9721-462D7C7FCF4A}"/>
              </a:ext>
            </a:extLst>
          </p:cNvPr>
          <p:cNvSpPr>
            <a:spLocks noGrp="1"/>
          </p:cNvSpPr>
          <p:nvPr>
            <p:ph type="dt" sz="half" idx="10"/>
          </p:nvPr>
        </p:nvSpPr>
        <p:spPr/>
        <p:txBody>
          <a:bodyPr/>
          <a:lstStyle/>
          <a:p>
            <a:fld id="{43B10FB2-BE93-ED4F-9565-2370F3DDF6D0}" type="datetime1">
              <a:rPr lang="da-DK" smtClean="0"/>
              <a:t>21.03.2024</a:t>
            </a:fld>
            <a:endParaRPr lang="da-DK"/>
          </a:p>
        </p:txBody>
      </p:sp>
      <p:sp>
        <p:nvSpPr>
          <p:cNvPr id="5" name="Pladsholder til sidefod 4">
            <a:extLst>
              <a:ext uri="{FF2B5EF4-FFF2-40B4-BE49-F238E27FC236}">
                <a16:creationId xmlns:a16="http://schemas.microsoft.com/office/drawing/2014/main" id="{82F3422C-D662-81C1-90CA-86025D97EA0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66C2A4C-644F-1EF6-E5AC-DD1A8229F8AC}"/>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105759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955F6-5794-D44B-3F09-37D78F50A62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062A4EE-9E58-FB8A-A5C2-CFF544460792}"/>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7ABBA74-0A0F-37B0-0301-1B916155BA4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0222911-0FC2-AB77-61F8-6CE9488BE11A}"/>
              </a:ext>
            </a:extLst>
          </p:cNvPr>
          <p:cNvSpPr>
            <a:spLocks noGrp="1"/>
          </p:cNvSpPr>
          <p:nvPr>
            <p:ph type="dt" sz="half" idx="10"/>
          </p:nvPr>
        </p:nvSpPr>
        <p:spPr/>
        <p:txBody>
          <a:bodyPr/>
          <a:lstStyle/>
          <a:p>
            <a:fld id="{055873CF-1D5C-BA4F-812F-678197E79830}" type="datetime1">
              <a:rPr lang="da-DK" smtClean="0"/>
              <a:t>21.03.2024</a:t>
            </a:fld>
            <a:endParaRPr lang="da-DK"/>
          </a:p>
        </p:txBody>
      </p:sp>
      <p:sp>
        <p:nvSpPr>
          <p:cNvPr id="6" name="Pladsholder til sidefod 5">
            <a:extLst>
              <a:ext uri="{FF2B5EF4-FFF2-40B4-BE49-F238E27FC236}">
                <a16:creationId xmlns:a16="http://schemas.microsoft.com/office/drawing/2014/main" id="{9175E066-C00B-270A-3E71-80F2AC27429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54215C6-0069-EC83-7861-4D710B661DB1}"/>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310324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78C2E-6FB5-FE57-AC4A-234B7B341EA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1896C14-24B5-CFD3-5137-89827F98A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9AEB63B-82C0-1DF7-6639-2D3C061B002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AF8F7D4-8DB4-A181-A311-F6F3C5301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219EBF6-CEFD-8D82-3771-3026EF2E504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B18867F-AE81-8979-D470-7915C75C7BF4}"/>
              </a:ext>
            </a:extLst>
          </p:cNvPr>
          <p:cNvSpPr>
            <a:spLocks noGrp="1"/>
          </p:cNvSpPr>
          <p:nvPr>
            <p:ph type="dt" sz="half" idx="10"/>
          </p:nvPr>
        </p:nvSpPr>
        <p:spPr/>
        <p:txBody>
          <a:bodyPr/>
          <a:lstStyle/>
          <a:p>
            <a:fld id="{64381941-9C5D-C04F-A936-868973064A59}" type="datetime1">
              <a:rPr lang="da-DK" smtClean="0"/>
              <a:t>21.03.2024</a:t>
            </a:fld>
            <a:endParaRPr lang="da-DK"/>
          </a:p>
        </p:txBody>
      </p:sp>
      <p:sp>
        <p:nvSpPr>
          <p:cNvPr id="8" name="Pladsholder til sidefod 7">
            <a:extLst>
              <a:ext uri="{FF2B5EF4-FFF2-40B4-BE49-F238E27FC236}">
                <a16:creationId xmlns:a16="http://schemas.microsoft.com/office/drawing/2014/main" id="{FA97DC07-6181-1BBA-5864-049FF71750C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E4C4347-89A3-C1F3-CB01-9ADB27363282}"/>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341169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6968-CDC2-31BD-ACEF-8B7D89D1449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789380C-7C1E-950F-7A7C-A4AC66AEABB5}"/>
              </a:ext>
            </a:extLst>
          </p:cNvPr>
          <p:cNvSpPr>
            <a:spLocks noGrp="1"/>
          </p:cNvSpPr>
          <p:nvPr>
            <p:ph type="dt" sz="half" idx="10"/>
          </p:nvPr>
        </p:nvSpPr>
        <p:spPr/>
        <p:txBody>
          <a:bodyPr/>
          <a:lstStyle/>
          <a:p>
            <a:fld id="{BF451BEA-E627-0A4E-B78C-F26898E3FE82}" type="datetime1">
              <a:rPr lang="da-DK" smtClean="0"/>
              <a:t>21.03.2024</a:t>
            </a:fld>
            <a:endParaRPr lang="da-DK"/>
          </a:p>
        </p:txBody>
      </p:sp>
      <p:sp>
        <p:nvSpPr>
          <p:cNvPr id="4" name="Pladsholder til sidefod 3">
            <a:extLst>
              <a:ext uri="{FF2B5EF4-FFF2-40B4-BE49-F238E27FC236}">
                <a16:creationId xmlns:a16="http://schemas.microsoft.com/office/drawing/2014/main" id="{35D3FF61-7998-AF42-0165-90988D611E7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AAEB7C4-9ABE-656C-502E-766A67BA2E4B}"/>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101570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24B1936-B364-D4E5-CC75-554B0DA93E2E}"/>
              </a:ext>
            </a:extLst>
          </p:cNvPr>
          <p:cNvSpPr>
            <a:spLocks noGrp="1"/>
          </p:cNvSpPr>
          <p:nvPr>
            <p:ph type="dt" sz="half" idx="10"/>
          </p:nvPr>
        </p:nvSpPr>
        <p:spPr/>
        <p:txBody>
          <a:bodyPr/>
          <a:lstStyle/>
          <a:p>
            <a:fld id="{D94CA3B6-798D-EA4D-8A4B-0DCEBB1CCC2C}" type="datetime1">
              <a:rPr lang="da-DK" smtClean="0"/>
              <a:t>21.03.2024</a:t>
            </a:fld>
            <a:endParaRPr lang="da-DK"/>
          </a:p>
        </p:txBody>
      </p:sp>
      <p:sp>
        <p:nvSpPr>
          <p:cNvPr id="3" name="Pladsholder til sidefod 2">
            <a:extLst>
              <a:ext uri="{FF2B5EF4-FFF2-40B4-BE49-F238E27FC236}">
                <a16:creationId xmlns:a16="http://schemas.microsoft.com/office/drawing/2014/main" id="{3EB7B67D-E360-AC6D-39A6-FF09CFD3C60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F0482E3-4788-7221-FB27-EEFF73A230CB}"/>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313008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6FD5E-250F-E599-1C6A-FC20AC60A2E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3872062-C873-2FB0-A776-380E85F50D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2580250-C20F-1F37-749E-F08F42CFC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D388E67-1217-5D61-04C8-39693EC05EEA}"/>
              </a:ext>
            </a:extLst>
          </p:cNvPr>
          <p:cNvSpPr>
            <a:spLocks noGrp="1"/>
          </p:cNvSpPr>
          <p:nvPr>
            <p:ph type="dt" sz="half" idx="10"/>
          </p:nvPr>
        </p:nvSpPr>
        <p:spPr/>
        <p:txBody>
          <a:bodyPr/>
          <a:lstStyle/>
          <a:p>
            <a:fld id="{0FE9615C-9D46-F045-B07F-D6BC1848EBDD}" type="datetime1">
              <a:rPr lang="da-DK" smtClean="0"/>
              <a:t>21.03.2024</a:t>
            </a:fld>
            <a:endParaRPr lang="da-DK"/>
          </a:p>
        </p:txBody>
      </p:sp>
      <p:sp>
        <p:nvSpPr>
          <p:cNvPr id="6" name="Pladsholder til sidefod 5">
            <a:extLst>
              <a:ext uri="{FF2B5EF4-FFF2-40B4-BE49-F238E27FC236}">
                <a16:creationId xmlns:a16="http://schemas.microsoft.com/office/drawing/2014/main" id="{C078BC8E-C76D-4D50-59FE-B2AB14061BE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D45CA72-DED6-6F24-B9CC-86ADA6FFE44C}"/>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43938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BE150-FBA8-5A43-E19C-D00E0F8FF65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788CFD7-F027-7CFD-A4FD-36AB74B5E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0959218-7EA7-8354-71BC-914F153D1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CA46686-FCA1-8FD8-8748-A158D475AD91}"/>
              </a:ext>
            </a:extLst>
          </p:cNvPr>
          <p:cNvSpPr>
            <a:spLocks noGrp="1"/>
          </p:cNvSpPr>
          <p:nvPr>
            <p:ph type="dt" sz="half" idx="10"/>
          </p:nvPr>
        </p:nvSpPr>
        <p:spPr/>
        <p:txBody>
          <a:bodyPr/>
          <a:lstStyle/>
          <a:p>
            <a:fld id="{E64B6C2C-9988-3840-BEE3-BAB32E4428CF}" type="datetime1">
              <a:rPr lang="da-DK" smtClean="0"/>
              <a:t>21.03.2024</a:t>
            </a:fld>
            <a:endParaRPr lang="da-DK"/>
          </a:p>
        </p:txBody>
      </p:sp>
      <p:sp>
        <p:nvSpPr>
          <p:cNvPr id="6" name="Pladsholder til sidefod 5">
            <a:extLst>
              <a:ext uri="{FF2B5EF4-FFF2-40B4-BE49-F238E27FC236}">
                <a16:creationId xmlns:a16="http://schemas.microsoft.com/office/drawing/2014/main" id="{4658C9C8-6FB9-767E-6505-08D83AC2B91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920226E-50BA-4C3C-DBC4-01BC4B22212E}"/>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358959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5C80A91-A0A6-7F70-042C-A21471FBD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B7D1F0C-7C86-5B1A-30E8-EE47EB890A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5D18E87-A768-1DE6-330D-71CBD7D46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863D-B8C1-3842-8CA3-16DE45B5C11C}" type="datetime1">
              <a:rPr lang="da-DK" smtClean="0"/>
              <a:t>21.03.2024</a:t>
            </a:fld>
            <a:endParaRPr lang="da-DK"/>
          </a:p>
        </p:txBody>
      </p:sp>
      <p:sp>
        <p:nvSpPr>
          <p:cNvPr id="5" name="Pladsholder til sidefod 4">
            <a:extLst>
              <a:ext uri="{FF2B5EF4-FFF2-40B4-BE49-F238E27FC236}">
                <a16:creationId xmlns:a16="http://schemas.microsoft.com/office/drawing/2014/main" id="{1F5B6988-4F8B-0ED9-82CE-D7F6C0864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233965C-79E0-43A2-61B6-B51F752D2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10F0F-0A71-6A48-AAD6-EB3A077EE618}" type="slidenum">
              <a:rPr lang="da-DK" smtClean="0"/>
              <a:t>‹nr.›</a:t>
            </a:fld>
            <a:endParaRPr lang="da-DK"/>
          </a:p>
        </p:txBody>
      </p:sp>
    </p:spTree>
    <p:extLst>
      <p:ext uri="{BB962C8B-B14F-4D97-AF65-F5344CB8AC3E}">
        <p14:creationId xmlns:p14="http://schemas.microsoft.com/office/powerpoint/2010/main" val="333045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6E87"/>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817D6C61-FEB0-3662-98EB-4AE443B339D4}"/>
              </a:ext>
            </a:extLst>
          </p:cNvPr>
          <p:cNvSpPr>
            <a:spLocks noGrp="1"/>
          </p:cNvSpPr>
          <p:nvPr>
            <p:ph type="subTitle" idx="1"/>
          </p:nvPr>
        </p:nvSpPr>
        <p:spPr>
          <a:xfrm>
            <a:off x="927100" y="4223426"/>
            <a:ext cx="9144000" cy="1655762"/>
          </a:xfrm>
        </p:spPr>
        <p:txBody>
          <a:bodyPr/>
          <a:lstStyle/>
          <a:p>
            <a:pPr algn="l"/>
            <a:r>
              <a:rPr lang="da-DK" i="1" dirty="0">
                <a:solidFill>
                  <a:schemeClr val="bg1"/>
                </a:solidFill>
              </a:rPr>
              <a:t>Hvorfor arbejde med det?</a:t>
            </a:r>
          </a:p>
        </p:txBody>
      </p:sp>
      <p:sp>
        <p:nvSpPr>
          <p:cNvPr id="2" name="Titel 1">
            <a:extLst>
              <a:ext uri="{FF2B5EF4-FFF2-40B4-BE49-F238E27FC236}">
                <a16:creationId xmlns:a16="http://schemas.microsoft.com/office/drawing/2014/main" id="{7A3AA725-5ECE-4BFB-04AC-AECA4B57F7BA}"/>
              </a:ext>
            </a:extLst>
          </p:cNvPr>
          <p:cNvSpPr>
            <a:spLocks noGrp="1"/>
          </p:cNvSpPr>
          <p:nvPr>
            <p:ph type="ctrTitle"/>
          </p:nvPr>
        </p:nvSpPr>
        <p:spPr>
          <a:xfrm>
            <a:off x="927100" y="2933441"/>
            <a:ext cx="9144000" cy="1229690"/>
          </a:xfrm>
        </p:spPr>
        <p:txBody>
          <a:bodyPr>
            <a:normAutofit fontScale="90000"/>
          </a:bodyPr>
          <a:lstStyle/>
          <a:p>
            <a:pPr algn="l"/>
            <a:r>
              <a:rPr lang="da-DK" b="1" dirty="0">
                <a:solidFill>
                  <a:schemeClr val="bg1"/>
                </a:solidFill>
                <a:latin typeface="+mn-lt"/>
              </a:rPr>
              <a:t>Opstart: </a:t>
            </a:r>
            <a:br>
              <a:rPr lang="da-DK" b="1" dirty="0">
                <a:solidFill>
                  <a:schemeClr val="bg1"/>
                </a:solidFill>
                <a:latin typeface="+mn-lt"/>
              </a:rPr>
            </a:br>
            <a:r>
              <a:rPr lang="da-DK" b="1" dirty="0">
                <a:solidFill>
                  <a:schemeClr val="bg1"/>
                </a:solidFill>
                <a:latin typeface="+mn-lt"/>
              </a:rPr>
              <a:t>Psykologisk tryghed </a:t>
            </a:r>
          </a:p>
        </p:txBody>
      </p:sp>
      <p:pic>
        <p:nvPicPr>
          <p:cNvPr id="7" name="Grafik 6">
            <a:extLst>
              <a:ext uri="{FF2B5EF4-FFF2-40B4-BE49-F238E27FC236}">
                <a16:creationId xmlns:a16="http://schemas.microsoft.com/office/drawing/2014/main" id="{2A52270C-72AA-55A9-1A75-E4CC1DD2D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955" y="5971552"/>
            <a:ext cx="2705100" cy="596900"/>
          </a:xfrm>
          <a:prstGeom prst="rect">
            <a:avLst/>
          </a:prstGeom>
        </p:spPr>
      </p:pic>
      <p:pic>
        <p:nvPicPr>
          <p:cNvPr id="8" name="Billede 7">
            <a:extLst>
              <a:ext uri="{FF2B5EF4-FFF2-40B4-BE49-F238E27FC236}">
                <a16:creationId xmlns:a16="http://schemas.microsoft.com/office/drawing/2014/main" id="{6C2201FC-9D28-3D62-2E51-C62F47C1A45F}"/>
              </a:ext>
            </a:extLst>
          </p:cNvPr>
          <p:cNvPicPr>
            <a:picLocks noChangeAspect="1"/>
          </p:cNvPicPr>
          <p:nvPr/>
        </p:nvPicPr>
        <p:blipFill>
          <a:blip r:embed="rId5"/>
          <a:stretch>
            <a:fillRect/>
          </a:stretch>
        </p:blipFill>
        <p:spPr>
          <a:xfrm>
            <a:off x="7005830" y="1157207"/>
            <a:ext cx="4584395" cy="4543585"/>
          </a:xfrm>
          <a:prstGeom prst="rect">
            <a:avLst/>
          </a:prstGeom>
        </p:spPr>
      </p:pic>
    </p:spTree>
    <p:extLst>
      <p:ext uri="{BB962C8B-B14F-4D97-AF65-F5344CB8AC3E}">
        <p14:creationId xmlns:p14="http://schemas.microsoft.com/office/powerpoint/2010/main" val="115803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1E09E73-910C-08B5-2E1B-9DC4962AC081}"/>
              </a:ext>
            </a:extLst>
          </p:cNvPr>
          <p:cNvSpPr/>
          <p:nvPr/>
        </p:nvSpPr>
        <p:spPr>
          <a:xfrm>
            <a:off x="-344905" y="-493295"/>
            <a:ext cx="12881810" cy="7844590"/>
          </a:xfrm>
          <a:prstGeom prst="rect">
            <a:avLst/>
          </a:prstGeom>
          <a:solidFill>
            <a:srgbClr val="D2D2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itel 1">
            <a:extLst>
              <a:ext uri="{FF2B5EF4-FFF2-40B4-BE49-F238E27FC236}">
                <a16:creationId xmlns:a16="http://schemas.microsoft.com/office/drawing/2014/main" id="{539F7749-E4A4-3435-A597-743869A602E1}"/>
              </a:ext>
            </a:extLst>
          </p:cNvPr>
          <p:cNvSpPr>
            <a:spLocks noGrp="1"/>
          </p:cNvSpPr>
          <p:nvPr>
            <p:ph type="title"/>
          </p:nvPr>
        </p:nvSpPr>
        <p:spPr/>
        <p:txBody>
          <a:bodyPr/>
          <a:lstStyle/>
          <a:p>
            <a:r>
              <a:rPr lang="da-DK" dirty="0">
                <a:latin typeface="+mn-lt"/>
              </a:rPr>
              <a:t>Indtryksstyring: </a:t>
            </a:r>
            <a:br>
              <a:rPr lang="da-DK" dirty="0">
                <a:latin typeface="+mn-lt"/>
              </a:rPr>
            </a:br>
            <a:r>
              <a:rPr lang="da-DK" dirty="0">
                <a:latin typeface="+mn-lt"/>
              </a:rPr>
              <a:t>Når frygt for andres reaktioner stopper os</a:t>
            </a:r>
            <a:endParaRPr lang="da-DK" sz="3000" i="1" dirty="0"/>
          </a:p>
        </p:txBody>
      </p:sp>
      <p:sp>
        <p:nvSpPr>
          <p:cNvPr id="2" name="Pladsholder til indhold 1">
            <a:extLst>
              <a:ext uri="{FF2B5EF4-FFF2-40B4-BE49-F238E27FC236}">
                <a16:creationId xmlns:a16="http://schemas.microsoft.com/office/drawing/2014/main" id="{3541A22B-F363-5811-6EE4-A057C0906E4E}"/>
              </a:ext>
            </a:extLst>
          </p:cNvPr>
          <p:cNvSpPr>
            <a:spLocks noGrp="1"/>
          </p:cNvSpPr>
          <p:nvPr>
            <p:ph idx="1"/>
          </p:nvPr>
        </p:nvSpPr>
        <p:spPr/>
        <p:txBody>
          <a:bodyPr>
            <a:normAutofit/>
          </a:bodyPr>
          <a:lstStyle/>
          <a:p>
            <a:pPr marL="0" indent="0">
              <a:buNone/>
            </a:pPr>
            <a:br>
              <a:rPr lang="da-DK" sz="2800" dirty="0"/>
            </a:br>
            <a:r>
              <a:rPr lang="da-DK" sz="2800" dirty="0"/>
              <a:t>Vi </a:t>
            </a:r>
            <a:r>
              <a:rPr lang="da-DK" sz="2800" dirty="0">
                <a:solidFill>
                  <a:schemeClr val="tx1">
                    <a:lumMod val="50000"/>
                  </a:schemeClr>
                </a:solidFill>
              </a:rPr>
              <a:t>forsøger at styre de andres indtryk ved:</a:t>
            </a:r>
          </a:p>
          <a:p>
            <a:pPr lvl="0"/>
            <a:r>
              <a:rPr lang="da-DK" sz="2800" b="1" dirty="0">
                <a:solidFill>
                  <a:schemeClr val="tx1">
                    <a:lumMod val="50000"/>
                  </a:schemeClr>
                </a:solidFill>
              </a:rPr>
              <a:t>Ikke at stille spørgsmål </a:t>
            </a:r>
            <a:r>
              <a:rPr lang="da-DK" sz="2800" dirty="0">
                <a:solidFill>
                  <a:schemeClr val="tx1">
                    <a:lumMod val="50000"/>
                  </a:schemeClr>
                </a:solidFill>
                <a:sym typeface="Wingdings" panose="05000000000000000000" pitchFamily="2" charset="2"/>
              </a:rPr>
              <a:t></a:t>
            </a:r>
            <a:r>
              <a:rPr lang="da-DK" sz="2800" dirty="0">
                <a:solidFill>
                  <a:schemeClr val="tx1">
                    <a:lumMod val="50000"/>
                  </a:schemeClr>
                </a:solidFill>
              </a:rPr>
              <a:t> så tror de andre, at jeg er uvidende</a:t>
            </a:r>
          </a:p>
          <a:p>
            <a:pPr lvl="0"/>
            <a:r>
              <a:rPr lang="da-DK" sz="2800" b="1" dirty="0">
                <a:solidFill>
                  <a:schemeClr val="tx1">
                    <a:lumMod val="50000"/>
                  </a:schemeClr>
                </a:solidFill>
              </a:rPr>
              <a:t>Ikke at indrømme fejl eller bede om feedback </a:t>
            </a:r>
            <a:r>
              <a:rPr lang="da-DK" sz="2800" dirty="0">
                <a:solidFill>
                  <a:schemeClr val="tx1">
                    <a:lumMod val="50000"/>
                  </a:schemeClr>
                </a:solidFill>
                <a:sym typeface="Wingdings" panose="05000000000000000000" pitchFamily="2" charset="2"/>
              </a:rPr>
              <a:t> </a:t>
            </a:r>
            <a:r>
              <a:rPr lang="da-DK" sz="2800" dirty="0">
                <a:solidFill>
                  <a:schemeClr val="tx1">
                    <a:lumMod val="50000"/>
                  </a:schemeClr>
                </a:solidFill>
              </a:rPr>
              <a:t>så opfatter de andre mig som inkompetent</a:t>
            </a:r>
          </a:p>
          <a:p>
            <a:pPr lvl="0"/>
            <a:r>
              <a:rPr lang="da-DK" sz="2800" b="1" dirty="0">
                <a:solidFill>
                  <a:schemeClr val="tx1">
                    <a:lumMod val="50000"/>
                  </a:schemeClr>
                </a:solidFill>
              </a:rPr>
              <a:t>Ikke at komme med ideer </a:t>
            </a:r>
            <a:r>
              <a:rPr lang="da-DK" sz="2800" dirty="0">
                <a:solidFill>
                  <a:schemeClr val="tx1">
                    <a:lumMod val="50000"/>
                  </a:schemeClr>
                </a:solidFill>
                <a:sym typeface="Wingdings" panose="05000000000000000000" pitchFamily="2" charset="2"/>
              </a:rPr>
              <a:t></a:t>
            </a:r>
            <a:r>
              <a:rPr lang="da-DK" sz="2800" dirty="0">
                <a:solidFill>
                  <a:schemeClr val="tx1">
                    <a:lumMod val="50000"/>
                  </a:schemeClr>
                </a:solidFill>
              </a:rPr>
              <a:t> så synes de andre måske, jeg er for påtrængende og for glad for mine egne ideer</a:t>
            </a:r>
          </a:p>
          <a:p>
            <a:pPr lvl="0"/>
            <a:r>
              <a:rPr lang="da-DK" sz="2800" b="1" dirty="0">
                <a:solidFill>
                  <a:schemeClr val="tx1">
                    <a:lumMod val="50000"/>
                  </a:schemeClr>
                </a:solidFill>
              </a:rPr>
              <a:t>Ikke at kritisere eller vise bekymringer </a:t>
            </a:r>
            <a:r>
              <a:rPr lang="da-DK" sz="2800" dirty="0">
                <a:solidFill>
                  <a:schemeClr val="tx1">
                    <a:lumMod val="50000"/>
                  </a:schemeClr>
                </a:solidFill>
                <a:sym typeface="Wingdings" panose="05000000000000000000" pitchFamily="2" charset="2"/>
              </a:rPr>
              <a:t></a:t>
            </a:r>
            <a:r>
              <a:rPr lang="da-DK" sz="2800" dirty="0">
                <a:solidFill>
                  <a:schemeClr val="tx1">
                    <a:lumMod val="50000"/>
                  </a:schemeClr>
                </a:solidFill>
              </a:rPr>
              <a:t> så tror de andre bare, at jeg er negativ og ikke vil være en del af fællesskabet</a:t>
            </a:r>
          </a:p>
        </p:txBody>
      </p:sp>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p:txBody>
          <a:bodyPr/>
          <a:lstStyle/>
          <a:p>
            <a:fld id="{2A710F0F-0A71-6A48-AAD6-EB3A077EE618}" type="slidenum">
              <a:rPr lang="da-DK" smtClean="0"/>
              <a:t>10</a:t>
            </a:fld>
            <a:endParaRPr lang="da-DK"/>
          </a:p>
        </p:txBody>
      </p:sp>
      <p:pic>
        <p:nvPicPr>
          <p:cNvPr id="30" name="Grafik 29">
            <a:extLst>
              <a:ext uri="{FF2B5EF4-FFF2-40B4-BE49-F238E27FC236}">
                <a16:creationId xmlns:a16="http://schemas.microsoft.com/office/drawing/2014/main" id="{5A36831D-B394-5778-6B57-2C6176AE1F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731" y="6356350"/>
            <a:ext cx="1696749" cy="374400"/>
          </a:xfrm>
          <a:prstGeom prst="rect">
            <a:avLst/>
          </a:prstGeom>
        </p:spPr>
      </p:pic>
      <p:pic>
        <p:nvPicPr>
          <p:cNvPr id="5" name="Pladsholder til indhold 13" descr="Et billede, der indeholder pallet, vektorgrafik, clipart&#10;&#10;Automatisk genereret beskrivelse">
            <a:extLst>
              <a:ext uri="{FF2B5EF4-FFF2-40B4-BE49-F238E27FC236}">
                <a16:creationId xmlns:a16="http://schemas.microsoft.com/office/drawing/2014/main" id="{98C47B2C-408D-E760-838E-A7DAD593EFB8}"/>
              </a:ext>
            </a:extLst>
          </p:cNvPr>
          <p:cNvPicPr>
            <a:picLocks noChangeAspect="1"/>
          </p:cNvPicPr>
          <p:nvPr/>
        </p:nvPicPr>
        <p:blipFill>
          <a:blip r:embed="rId5">
            <a:alphaModFix/>
          </a:blip>
          <a:stretch>
            <a:fillRect/>
          </a:stretch>
        </p:blipFill>
        <p:spPr>
          <a:xfrm>
            <a:off x="10404388" y="0"/>
            <a:ext cx="1355105" cy="1365777"/>
          </a:xfrm>
          <a:prstGeom prst="rect">
            <a:avLst/>
          </a:prstGeom>
          <a:effectLst>
            <a:reflection stA="0" endPos="65000" dist="50800" dir="5400000" sy="-100000" algn="bl" rotWithShape="0"/>
          </a:effectLst>
        </p:spPr>
      </p:pic>
    </p:spTree>
    <p:extLst>
      <p:ext uri="{BB962C8B-B14F-4D97-AF65-F5344CB8AC3E}">
        <p14:creationId xmlns:p14="http://schemas.microsoft.com/office/powerpoint/2010/main" val="204525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C6E87"/>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62BAC6A4-5465-3203-A27A-D4EDF7B1F8D9}"/>
              </a:ext>
            </a:extLst>
          </p:cNvPr>
          <p:cNvPicPr>
            <a:picLocks noChangeAspect="1"/>
          </p:cNvPicPr>
          <p:nvPr/>
        </p:nvPicPr>
        <p:blipFill>
          <a:blip r:embed="rId3"/>
          <a:stretch>
            <a:fillRect/>
          </a:stretch>
        </p:blipFill>
        <p:spPr>
          <a:xfrm>
            <a:off x="7247379" y="1320079"/>
            <a:ext cx="4255726" cy="4217841"/>
          </a:xfrm>
          <a:prstGeom prst="rect">
            <a:avLst/>
          </a:prstGeom>
        </p:spPr>
      </p:pic>
      <p:sp>
        <p:nvSpPr>
          <p:cNvPr id="3" name="Undertitel 2">
            <a:extLst>
              <a:ext uri="{FF2B5EF4-FFF2-40B4-BE49-F238E27FC236}">
                <a16:creationId xmlns:a16="http://schemas.microsoft.com/office/drawing/2014/main" id="{817D6C61-FEB0-3662-98EB-4AE443B339D4}"/>
              </a:ext>
            </a:extLst>
          </p:cNvPr>
          <p:cNvSpPr>
            <a:spLocks noGrp="1"/>
          </p:cNvSpPr>
          <p:nvPr>
            <p:ph type="subTitle" idx="1"/>
          </p:nvPr>
        </p:nvSpPr>
        <p:spPr>
          <a:xfrm>
            <a:off x="927100" y="4223426"/>
            <a:ext cx="9144000" cy="1655762"/>
          </a:xfrm>
        </p:spPr>
        <p:txBody>
          <a:bodyPr/>
          <a:lstStyle/>
          <a:p>
            <a:pPr algn="l"/>
            <a:r>
              <a:rPr lang="da-DK" i="1" dirty="0">
                <a:solidFill>
                  <a:schemeClr val="bg1"/>
                </a:solidFill>
              </a:rPr>
              <a:t>Hvordan kan I </a:t>
            </a:r>
            <a:r>
              <a:rPr lang="da-DK" i="1">
                <a:solidFill>
                  <a:schemeClr val="bg1"/>
                </a:solidFill>
              </a:rPr>
              <a:t>styrke det </a:t>
            </a:r>
            <a:r>
              <a:rPr lang="da-DK" i="1" dirty="0">
                <a:solidFill>
                  <a:schemeClr val="bg1"/>
                </a:solidFill>
              </a:rPr>
              <a:t>på arbejdspladsen?</a:t>
            </a:r>
          </a:p>
        </p:txBody>
      </p:sp>
      <p:sp>
        <p:nvSpPr>
          <p:cNvPr id="2" name="Titel 1">
            <a:extLst>
              <a:ext uri="{FF2B5EF4-FFF2-40B4-BE49-F238E27FC236}">
                <a16:creationId xmlns:a16="http://schemas.microsoft.com/office/drawing/2014/main" id="{7A3AA725-5ECE-4BFB-04AC-AECA4B57F7BA}"/>
              </a:ext>
            </a:extLst>
          </p:cNvPr>
          <p:cNvSpPr>
            <a:spLocks noGrp="1"/>
          </p:cNvSpPr>
          <p:nvPr>
            <p:ph type="ctrTitle"/>
          </p:nvPr>
        </p:nvSpPr>
        <p:spPr>
          <a:xfrm>
            <a:off x="927100" y="2933441"/>
            <a:ext cx="9144000" cy="1229690"/>
          </a:xfrm>
        </p:spPr>
        <p:txBody>
          <a:bodyPr>
            <a:normAutofit fontScale="90000"/>
          </a:bodyPr>
          <a:lstStyle/>
          <a:p>
            <a:pPr algn="l"/>
            <a:br>
              <a:rPr lang="da-DK" b="1" dirty="0">
                <a:solidFill>
                  <a:schemeClr val="bg1"/>
                </a:solidFill>
                <a:latin typeface="+mn-lt"/>
              </a:rPr>
            </a:br>
            <a:r>
              <a:rPr lang="da-DK" b="1" dirty="0">
                <a:solidFill>
                  <a:schemeClr val="bg1"/>
                </a:solidFill>
                <a:latin typeface="+mn-lt"/>
              </a:rPr>
              <a:t>Psykologisk tryghed </a:t>
            </a:r>
          </a:p>
        </p:txBody>
      </p:sp>
      <p:pic>
        <p:nvPicPr>
          <p:cNvPr id="7" name="Grafik 6">
            <a:extLst>
              <a:ext uri="{FF2B5EF4-FFF2-40B4-BE49-F238E27FC236}">
                <a16:creationId xmlns:a16="http://schemas.microsoft.com/office/drawing/2014/main" id="{2A52270C-72AA-55A9-1A75-E4CC1DD2D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3955" y="5971552"/>
            <a:ext cx="2705100" cy="596900"/>
          </a:xfrm>
          <a:prstGeom prst="rect">
            <a:avLst/>
          </a:prstGeom>
        </p:spPr>
      </p:pic>
    </p:spTree>
    <p:extLst>
      <p:ext uri="{BB962C8B-B14F-4D97-AF65-F5344CB8AC3E}">
        <p14:creationId xmlns:p14="http://schemas.microsoft.com/office/powerpoint/2010/main" val="14404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E1FA3-EB69-5A76-B405-636F5F89686B}"/>
              </a:ext>
            </a:extLst>
          </p:cNvPr>
          <p:cNvSpPr>
            <a:spLocks noGrp="1"/>
          </p:cNvSpPr>
          <p:nvPr>
            <p:ph type="title"/>
          </p:nvPr>
        </p:nvSpPr>
        <p:spPr>
          <a:xfrm>
            <a:off x="838200" y="481920"/>
            <a:ext cx="10515600" cy="5472566"/>
          </a:xfrm>
        </p:spPr>
        <p:txBody>
          <a:bodyPr>
            <a:normAutofit fontScale="90000"/>
          </a:bodyPr>
          <a:lstStyle/>
          <a:p>
            <a:pPr>
              <a:lnSpc>
                <a:spcPct val="107000"/>
              </a:lnSpc>
            </a:pPr>
            <a:br>
              <a:rPr lang="da-DK" dirty="0">
                <a:effectLst/>
                <a:latin typeface="+mn-lt"/>
                <a:ea typeface="Calibri" panose="020F0502020204030204" pitchFamily="34" charset="0"/>
                <a:cs typeface="Times New Roman" panose="02020603050405020304" pitchFamily="18" charset="0"/>
              </a:rPr>
            </a:br>
            <a:br>
              <a:rPr lang="da-DK" dirty="0">
                <a:effectLst/>
                <a:latin typeface="+mn-lt"/>
                <a:ea typeface="Calibri" panose="020F0502020204030204" pitchFamily="34" charset="0"/>
                <a:cs typeface="Times New Roman" panose="02020603050405020304" pitchFamily="18" charset="0"/>
              </a:rPr>
            </a:br>
            <a:br>
              <a:rPr lang="da-DK" dirty="0">
                <a:effectLst/>
                <a:latin typeface="+mn-lt"/>
                <a:ea typeface="Calibri" panose="020F0502020204030204" pitchFamily="34" charset="0"/>
                <a:cs typeface="Times New Roman" panose="02020603050405020304" pitchFamily="18" charset="0"/>
              </a:rPr>
            </a:br>
            <a:r>
              <a:rPr lang="da-DK" b="1" dirty="0">
                <a:effectLst/>
                <a:latin typeface="+mn-lt"/>
                <a:ea typeface="Calibri" panose="020F0502020204030204" pitchFamily="34" charset="0"/>
                <a:cs typeface="Times New Roman" panose="02020603050405020304" pitchFamily="18" charset="0"/>
              </a:rPr>
              <a:t>Tre principper i lederes arbejde med at skabe </a:t>
            </a:r>
            <a:br>
              <a:rPr lang="da-DK" b="1" dirty="0">
                <a:effectLst/>
                <a:latin typeface="+mn-lt"/>
                <a:ea typeface="Calibri" panose="020F0502020204030204" pitchFamily="34" charset="0"/>
                <a:cs typeface="Times New Roman" panose="02020603050405020304" pitchFamily="18" charset="0"/>
              </a:rPr>
            </a:br>
            <a:r>
              <a:rPr lang="da-DK" b="1" dirty="0">
                <a:effectLst/>
                <a:latin typeface="+mn-lt"/>
                <a:ea typeface="Calibri" panose="020F0502020204030204" pitchFamily="34" charset="0"/>
                <a:cs typeface="Times New Roman" panose="02020603050405020304" pitchFamily="18" charset="0"/>
              </a:rPr>
              <a:t>høj </a:t>
            </a:r>
            <a:r>
              <a:rPr lang="da-DK" b="1" dirty="0">
                <a:latin typeface="+mn-lt"/>
                <a:ea typeface="Calibri" panose="020F0502020204030204" pitchFamily="34" charset="0"/>
                <a:cs typeface="Times New Roman" panose="02020603050405020304" pitchFamily="18" charset="0"/>
              </a:rPr>
              <a:t>p</a:t>
            </a:r>
            <a:r>
              <a:rPr lang="da-DK" b="1" dirty="0">
                <a:effectLst/>
                <a:latin typeface="+mn-lt"/>
                <a:ea typeface="Calibri" panose="020F0502020204030204" pitchFamily="34" charset="0"/>
                <a:cs typeface="Times New Roman" panose="02020603050405020304" pitchFamily="18" charset="0"/>
              </a:rPr>
              <a:t>sykologisk </a:t>
            </a:r>
            <a:r>
              <a:rPr lang="da-DK" b="1" dirty="0">
                <a:latin typeface="+mn-lt"/>
                <a:ea typeface="Calibri" panose="020F0502020204030204" pitchFamily="34" charset="0"/>
                <a:cs typeface="Times New Roman" panose="02020603050405020304" pitchFamily="18" charset="0"/>
              </a:rPr>
              <a:t>t</a:t>
            </a:r>
            <a:r>
              <a:rPr lang="da-DK" b="1" dirty="0">
                <a:effectLst/>
                <a:latin typeface="+mn-lt"/>
                <a:ea typeface="Calibri" panose="020F0502020204030204" pitchFamily="34" charset="0"/>
                <a:cs typeface="Times New Roman" panose="02020603050405020304" pitchFamily="18" charset="0"/>
              </a:rPr>
              <a:t>ryghed</a:t>
            </a:r>
            <a:br>
              <a:rPr lang="da-DK" dirty="0"/>
            </a:br>
            <a:br>
              <a:rPr lang="da-DK" dirty="0"/>
            </a:br>
            <a:r>
              <a:rPr lang="da-DK" sz="4400" dirty="0"/>
              <a:t>1. Sæt de rigtige rammer</a:t>
            </a:r>
            <a:br>
              <a:rPr lang="da-DK" sz="4400" dirty="0"/>
            </a:br>
            <a:r>
              <a:rPr lang="da-DK" sz="4400" dirty="0"/>
              <a:t>2. Inviter til deltagelse</a:t>
            </a:r>
            <a:br>
              <a:rPr lang="da-DK" sz="4400" dirty="0"/>
            </a:br>
            <a:r>
              <a:rPr lang="da-DK" sz="4400" dirty="0"/>
              <a:t>3. Giv konstruktiv respons</a:t>
            </a:r>
            <a:br>
              <a:rPr lang="da-DK" dirty="0"/>
            </a:br>
            <a:br>
              <a:rPr lang="da-DK" dirty="0">
                <a:latin typeface="Calibri" panose="020F0502020204030204" pitchFamily="34" charset="0"/>
                <a:ea typeface="Calibri" panose="020F0502020204030204" pitchFamily="34" charset="0"/>
                <a:cs typeface="Times New Roman" panose="02020603050405020304" pitchFamily="18" charset="0"/>
              </a:rPr>
            </a:br>
            <a:endParaRPr lang="da-DK" i="1" dirty="0"/>
          </a:p>
        </p:txBody>
      </p:sp>
      <p:sp>
        <p:nvSpPr>
          <p:cNvPr id="4" name="Pladsholder til slidenummer 3">
            <a:extLst>
              <a:ext uri="{FF2B5EF4-FFF2-40B4-BE49-F238E27FC236}">
                <a16:creationId xmlns:a16="http://schemas.microsoft.com/office/drawing/2014/main" id="{6C5FBF25-5A65-FC62-F40B-F318AF409D47}"/>
              </a:ext>
            </a:extLst>
          </p:cNvPr>
          <p:cNvSpPr>
            <a:spLocks noGrp="1"/>
          </p:cNvSpPr>
          <p:nvPr>
            <p:ph type="sldNum" sz="quarter" idx="12"/>
          </p:nvPr>
        </p:nvSpPr>
        <p:spPr/>
        <p:txBody>
          <a:bodyPr/>
          <a:lstStyle/>
          <a:p>
            <a:fld id="{2A710F0F-0A71-6A48-AAD6-EB3A077EE618}" type="slidenum">
              <a:rPr lang="da-DK" smtClean="0"/>
              <a:t>12</a:t>
            </a:fld>
            <a:endParaRPr lang="da-DK"/>
          </a:p>
        </p:txBody>
      </p:sp>
      <p:pic>
        <p:nvPicPr>
          <p:cNvPr id="3" name="Grafik 2">
            <a:extLst>
              <a:ext uri="{FF2B5EF4-FFF2-40B4-BE49-F238E27FC236}">
                <a16:creationId xmlns:a16="http://schemas.microsoft.com/office/drawing/2014/main" id="{103394BC-9B90-8886-B54D-AF786C9A09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731" y="6356350"/>
            <a:ext cx="1696749" cy="374400"/>
          </a:xfrm>
          <a:prstGeom prst="rect">
            <a:avLst/>
          </a:prstGeom>
        </p:spPr>
      </p:pic>
      <p:pic>
        <p:nvPicPr>
          <p:cNvPr id="5" name="Pladsholder til indhold 13" descr="Et billede, der indeholder pallet, vektorgrafik, clipart&#10;&#10;Automatisk genereret beskrivelse">
            <a:extLst>
              <a:ext uri="{FF2B5EF4-FFF2-40B4-BE49-F238E27FC236}">
                <a16:creationId xmlns:a16="http://schemas.microsoft.com/office/drawing/2014/main" id="{AA0A6C54-7EEF-C9C3-21C3-688924C871CD}"/>
              </a:ext>
            </a:extLst>
          </p:cNvPr>
          <p:cNvPicPr>
            <a:picLocks noChangeAspect="1"/>
          </p:cNvPicPr>
          <p:nvPr/>
        </p:nvPicPr>
        <p:blipFill>
          <a:blip r:embed="rId5">
            <a:alphaModFix/>
          </a:blip>
          <a:stretch>
            <a:fillRect/>
          </a:stretch>
        </p:blipFill>
        <p:spPr>
          <a:xfrm rot="5400000">
            <a:off x="10970080" y="3213411"/>
            <a:ext cx="1217128" cy="1226712"/>
          </a:xfrm>
          <a:prstGeom prst="rect">
            <a:avLst/>
          </a:prstGeom>
        </p:spPr>
      </p:pic>
    </p:spTree>
    <p:extLst>
      <p:ext uri="{BB962C8B-B14F-4D97-AF65-F5344CB8AC3E}">
        <p14:creationId xmlns:p14="http://schemas.microsoft.com/office/powerpoint/2010/main" val="52804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C6E8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E1FA3-EB69-5A76-B405-636F5F89686B}"/>
              </a:ext>
            </a:extLst>
          </p:cNvPr>
          <p:cNvSpPr>
            <a:spLocks noGrp="1"/>
          </p:cNvSpPr>
          <p:nvPr>
            <p:ph type="title"/>
          </p:nvPr>
        </p:nvSpPr>
        <p:spPr/>
        <p:txBody>
          <a:bodyPr>
            <a:normAutofit/>
          </a:bodyPr>
          <a:lstStyle/>
          <a:p>
            <a:pPr>
              <a:lnSpc>
                <a:spcPct val="107000"/>
              </a:lnSpc>
            </a:pPr>
            <a:r>
              <a:rPr lang="da-DK" sz="4400" b="1" dirty="0">
                <a:solidFill>
                  <a:schemeClr val="bg1"/>
                </a:solidFill>
                <a:latin typeface="+mn-lt"/>
              </a:rPr>
              <a:t>1. Sæt de rigtige rammer</a:t>
            </a:r>
            <a:endParaRPr lang="da-DK" b="1" i="1" dirty="0">
              <a:solidFill>
                <a:schemeClr val="bg1"/>
              </a:solidFill>
              <a:latin typeface="+mn-lt"/>
            </a:endParaRPr>
          </a:p>
        </p:txBody>
      </p:sp>
      <p:sp>
        <p:nvSpPr>
          <p:cNvPr id="5" name="Pladsholder til indhold 4">
            <a:extLst>
              <a:ext uri="{FF2B5EF4-FFF2-40B4-BE49-F238E27FC236}">
                <a16:creationId xmlns:a16="http://schemas.microsoft.com/office/drawing/2014/main" id="{7B06F4C4-6ECE-A241-7FD7-31BEF2C02800}"/>
              </a:ext>
            </a:extLst>
          </p:cNvPr>
          <p:cNvSpPr>
            <a:spLocks noGrp="1"/>
          </p:cNvSpPr>
          <p:nvPr>
            <p:ph sz="half" idx="1"/>
          </p:nvPr>
        </p:nvSpPr>
        <p:spPr/>
        <p:txBody>
          <a:bodyPr>
            <a:normAutofit lnSpcReduction="10000"/>
          </a:bodyPr>
          <a:lstStyle/>
          <a:p>
            <a:r>
              <a:rPr lang="da-DK"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Om formålet med arbejdet: </a:t>
            </a:r>
            <a:br>
              <a:rPr lang="da-DK"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a-DK"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Hvilken værdi skal vi skabe for hvem og hvorfor? </a:t>
            </a:r>
            <a:br>
              <a:rPr lang="da-DK"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da-DK"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På en undervisningsinstitution er det overordnet </a:t>
            </a:r>
            <a:r>
              <a:rPr lang="da-DK"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skabe læring og et undervisningsmiljø, hvor elever og studerende udvikler sig og deres kompetencer</a:t>
            </a:r>
            <a:r>
              <a:rPr lang="da-DK"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da-DK" dirty="0"/>
          </a:p>
        </p:txBody>
      </p:sp>
      <p:sp>
        <p:nvSpPr>
          <p:cNvPr id="6" name="Pladsholder til indhold 5">
            <a:extLst>
              <a:ext uri="{FF2B5EF4-FFF2-40B4-BE49-F238E27FC236}">
                <a16:creationId xmlns:a16="http://schemas.microsoft.com/office/drawing/2014/main" id="{EB638026-C411-47B2-A17B-49E034B35D34}"/>
              </a:ext>
            </a:extLst>
          </p:cNvPr>
          <p:cNvSpPr>
            <a:spLocks noGrp="1"/>
          </p:cNvSpPr>
          <p:nvPr>
            <p:ph sz="half" idx="2"/>
          </p:nvPr>
        </p:nvSpPr>
        <p:spPr>
          <a:solidFill>
            <a:srgbClr val="D2D2BE"/>
          </a:solidFill>
        </p:spPr>
        <p:txBody>
          <a:bodyPr lIns="360000" rIns="360000">
            <a:normAutofit lnSpcReduction="10000"/>
          </a:bodyPr>
          <a:lstStyle/>
          <a:p>
            <a:pPr marL="0" indent="0">
              <a:buNone/>
            </a:pPr>
            <a:br>
              <a:rPr lang="da-DK" b="1" dirty="0">
                <a:solidFill>
                  <a:srgbClr val="00A3A7"/>
                </a:solidFill>
                <a:effectLst/>
                <a:latin typeface="Calibri" panose="020F0502020204030204" pitchFamily="34" charset="0"/>
                <a:ea typeface="Calibri" panose="020F0502020204030204" pitchFamily="34" charset="0"/>
                <a:cs typeface="Times New Roman" panose="02020603050405020304" pitchFamily="18" charset="0"/>
              </a:rPr>
            </a:br>
            <a:r>
              <a:rPr lang="da-DK" b="1" dirty="0">
                <a:effectLst/>
                <a:latin typeface="Calibri" panose="020F0502020204030204" pitchFamily="34" charset="0"/>
                <a:ea typeface="Calibri" panose="020F0502020204030204" pitchFamily="34" charset="0"/>
                <a:cs typeface="Times New Roman" panose="02020603050405020304" pitchFamily="18" charset="0"/>
              </a:rPr>
              <a:t>Refleksionsspørgsmål:</a:t>
            </a:r>
          </a:p>
          <a:p>
            <a:r>
              <a:rPr lang="da-DK" b="0" i="1" u="none" strike="noStrike" baseline="0" dirty="0"/>
              <a:t>Har vi en alle en klar opfattelse af hvad vi vil opnå med arbejdet?</a:t>
            </a:r>
          </a:p>
          <a:p>
            <a:r>
              <a:rPr lang="da-DK" b="0" i="1" u="none" strike="noStrike" baseline="0" dirty="0"/>
              <a:t>Oplever vi en tydelig rammesætning af vilkår og muligheder for at opnå vores mål?</a:t>
            </a:r>
          </a:p>
          <a:p>
            <a:r>
              <a:rPr lang="da-DK" i="1" dirty="0"/>
              <a:t>Taler vi om prioritering og kvalitet i arbejdet?</a:t>
            </a:r>
            <a:endParaRPr lang="da-DK" sz="2400" dirty="0"/>
          </a:p>
        </p:txBody>
      </p:sp>
      <p:sp>
        <p:nvSpPr>
          <p:cNvPr id="4" name="Pladsholder til slidenummer 3">
            <a:extLst>
              <a:ext uri="{FF2B5EF4-FFF2-40B4-BE49-F238E27FC236}">
                <a16:creationId xmlns:a16="http://schemas.microsoft.com/office/drawing/2014/main" id="{6C5FBF25-5A65-FC62-F40B-F318AF409D47}"/>
              </a:ext>
            </a:extLst>
          </p:cNvPr>
          <p:cNvSpPr>
            <a:spLocks noGrp="1"/>
          </p:cNvSpPr>
          <p:nvPr>
            <p:ph type="sldNum" sz="quarter" idx="12"/>
          </p:nvPr>
        </p:nvSpPr>
        <p:spPr/>
        <p:txBody>
          <a:bodyPr/>
          <a:lstStyle/>
          <a:p>
            <a:fld id="{2A710F0F-0A71-6A48-AAD6-EB3A077EE618}" type="slidenum">
              <a:rPr lang="da-DK" smtClean="0"/>
              <a:t>13</a:t>
            </a:fld>
            <a:endParaRPr lang="da-DK"/>
          </a:p>
        </p:txBody>
      </p:sp>
      <p:pic>
        <p:nvPicPr>
          <p:cNvPr id="3" name="Grafik 2">
            <a:extLst>
              <a:ext uri="{FF2B5EF4-FFF2-40B4-BE49-F238E27FC236}">
                <a16:creationId xmlns:a16="http://schemas.microsoft.com/office/drawing/2014/main" id="{103394BC-9B90-8886-B54D-AF786C9A09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731" y="6356350"/>
            <a:ext cx="1696749" cy="374400"/>
          </a:xfrm>
          <a:prstGeom prst="rect">
            <a:avLst/>
          </a:prstGeom>
        </p:spPr>
      </p:pic>
    </p:spTree>
    <p:extLst>
      <p:ext uri="{BB962C8B-B14F-4D97-AF65-F5344CB8AC3E}">
        <p14:creationId xmlns:p14="http://schemas.microsoft.com/office/powerpoint/2010/main" val="401324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2D2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E1FA3-EB69-5A76-B405-636F5F89686B}"/>
              </a:ext>
            </a:extLst>
          </p:cNvPr>
          <p:cNvSpPr>
            <a:spLocks noGrp="1"/>
          </p:cNvSpPr>
          <p:nvPr>
            <p:ph type="title"/>
          </p:nvPr>
        </p:nvSpPr>
        <p:spPr/>
        <p:txBody>
          <a:bodyPr>
            <a:normAutofit/>
          </a:bodyPr>
          <a:lstStyle/>
          <a:p>
            <a:pPr>
              <a:lnSpc>
                <a:spcPct val="107000"/>
              </a:lnSpc>
            </a:pPr>
            <a:r>
              <a:rPr lang="da-DK" sz="4400" b="1" dirty="0">
                <a:latin typeface="+mn-lt"/>
              </a:rPr>
              <a:t>2. Inviter til deltagelse</a:t>
            </a:r>
            <a:endParaRPr lang="da-DK" b="1" i="1" dirty="0">
              <a:latin typeface="+mn-lt"/>
            </a:endParaRPr>
          </a:p>
        </p:txBody>
      </p:sp>
      <p:sp>
        <p:nvSpPr>
          <p:cNvPr id="5" name="Pladsholder til indhold 4">
            <a:extLst>
              <a:ext uri="{FF2B5EF4-FFF2-40B4-BE49-F238E27FC236}">
                <a16:creationId xmlns:a16="http://schemas.microsoft.com/office/drawing/2014/main" id="{7B06F4C4-6ECE-A241-7FD7-31BEF2C02800}"/>
              </a:ext>
            </a:extLst>
          </p:cNvPr>
          <p:cNvSpPr>
            <a:spLocks noGrp="1"/>
          </p:cNvSpPr>
          <p:nvPr>
            <p:ph sz="half" idx="1"/>
          </p:nvPr>
        </p:nvSpPr>
        <p:spPr/>
        <p:txBody>
          <a:bodyPr>
            <a:normAutofit fontScale="92500" lnSpcReduction="10000"/>
          </a:bodyPr>
          <a:lstStyle/>
          <a:p>
            <a:r>
              <a:rPr lang="da-DK" sz="2800" dirty="0">
                <a:effectLst/>
                <a:latin typeface="Calibri" panose="020F0502020204030204" pitchFamily="34" charset="0"/>
                <a:ea typeface="Calibri" panose="020F0502020204030204" pitchFamily="34" charset="0"/>
                <a:cs typeface="Times New Roman" panose="02020603050405020304" pitchFamily="18" charset="0"/>
              </a:rPr>
              <a:t>Ledere kan invitere til deltagelse både i 1-til-1-dialoger om opgaverne og ved fælles møder.</a:t>
            </a:r>
            <a:br>
              <a:rPr lang="da-DK" sz="2800" dirty="0">
                <a:effectLst/>
                <a:latin typeface="Calibri" panose="020F0502020204030204" pitchFamily="34" charset="0"/>
                <a:ea typeface="Calibri" panose="020F0502020204030204" pitchFamily="34" charset="0"/>
                <a:cs typeface="Times New Roman" panose="02020603050405020304" pitchFamily="18" charset="0"/>
              </a:rPr>
            </a:b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r>
              <a:rPr lang="da-DK" b="0" i="0" u="none" strike="noStrike" baseline="0" dirty="0"/>
              <a:t>Møder med klare dagsordener og tydelig fremgangsmåde øger forudsætningen for, at alle kan bidrage kompetent i at deltage og løse opgaven i fællesskab.</a:t>
            </a:r>
            <a:endParaRPr lang="da-DK" dirty="0"/>
          </a:p>
        </p:txBody>
      </p:sp>
      <p:sp>
        <p:nvSpPr>
          <p:cNvPr id="6" name="Pladsholder til indhold 5">
            <a:extLst>
              <a:ext uri="{FF2B5EF4-FFF2-40B4-BE49-F238E27FC236}">
                <a16:creationId xmlns:a16="http://schemas.microsoft.com/office/drawing/2014/main" id="{EB638026-C411-47B2-A17B-49E034B35D34}"/>
              </a:ext>
            </a:extLst>
          </p:cNvPr>
          <p:cNvSpPr>
            <a:spLocks noGrp="1"/>
          </p:cNvSpPr>
          <p:nvPr>
            <p:ph sz="half" idx="2"/>
          </p:nvPr>
        </p:nvSpPr>
        <p:spPr>
          <a:solidFill>
            <a:schemeClr val="bg1"/>
          </a:solidFill>
        </p:spPr>
        <p:txBody>
          <a:bodyPr lIns="360000" rIns="360000">
            <a:normAutofit fontScale="92500" lnSpcReduction="10000"/>
          </a:bodyPr>
          <a:lstStyle/>
          <a:p>
            <a:pPr marL="0" indent="0">
              <a:buNone/>
            </a:pPr>
            <a:br>
              <a:rPr lang="da-DK" b="1" dirty="0">
                <a:solidFill>
                  <a:srgbClr val="3C6E87"/>
                </a:solidFill>
                <a:effectLst/>
                <a:latin typeface="Calibri" panose="020F0502020204030204" pitchFamily="34" charset="0"/>
                <a:ea typeface="Calibri" panose="020F0502020204030204" pitchFamily="34" charset="0"/>
                <a:cs typeface="Times New Roman" panose="02020603050405020304" pitchFamily="18" charset="0"/>
              </a:rPr>
            </a:br>
            <a:r>
              <a:rPr lang="da-DK" b="1" dirty="0">
                <a:solidFill>
                  <a:srgbClr val="3C6E87"/>
                </a:solidFill>
                <a:effectLst/>
                <a:latin typeface="Calibri" panose="020F0502020204030204" pitchFamily="34" charset="0"/>
                <a:ea typeface="Calibri" panose="020F0502020204030204" pitchFamily="34" charset="0"/>
                <a:cs typeface="Times New Roman" panose="02020603050405020304" pitchFamily="18" charset="0"/>
              </a:rPr>
              <a:t>Refleksionsspørgsmål:</a:t>
            </a:r>
          </a:p>
          <a:p>
            <a:r>
              <a:rPr lang="da-DK" b="0" i="1" u="none" strike="noStrike" baseline="0" dirty="0">
                <a:solidFill>
                  <a:srgbClr val="3C6E87"/>
                </a:solidFill>
              </a:rPr>
              <a:t>Har vi møderum, hvor vi alle kommer til orde?</a:t>
            </a:r>
          </a:p>
          <a:p>
            <a:r>
              <a:rPr lang="da-DK" b="0" i="1" u="none" strike="noStrike" baseline="0" dirty="0">
                <a:solidFill>
                  <a:srgbClr val="3C6E87"/>
                </a:solidFill>
              </a:rPr>
              <a:t>Sørger vi for at vi alle kan komme frem med bekymringer, sorger og glæder?</a:t>
            </a:r>
          </a:p>
          <a:p>
            <a:r>
              <a:rPr lang="da-DK" b="0" i="1" u="none" strike="noStrike" baseline="0" dirty="0">
                <a:solidFill>
                  <a:srgbClr val="3C6E87"/>
                </a:solidFill>
              </a:rPr>
              <a:t>Får vi drøftet væsentlige spørgsmål om, hvordan vi lykkes, på en tryg og sikker måde?</a:t>
            </a:r>
            <a:br>
              <a:rPr lang="da-DK" sz="2400" dirty="0">
                <a:solidFill>
                  <a:srgbClr val="3C6E87"/>
                </a:solidFill>
              </a:rPr>
            </a:br>
            <a:endParaRPr lang="da-DK" sz="2400" dirty="0">
              <a:solidFill>
                <a:srgbClr val="3C6E87"/>
              </a:solidFill>
            </a:endParaRPr>
          </a:p>
        </p:txBody>
      </p:sp>
      <p:sp>
        <p:nvSpPr>
          <p:cNvPr id="4" name="Pladsholder til slidenummer 3">
            <a:extLst>
              <a:ext uri="{FF2B5EF4-FFF2-40B4-BE49-F238E27FC236}">
                <a16:creationId xmlns:a16="http://schemas.microsoft.com/office/drawing/2014/main" id="{6C5FBF25-5A65-FC62-F40B-F318AF409D47}"/>
              </a:ext>
            </a:extLst>
          </p:cNvPr>
          <p:cNvSpPr>
            <a:spLocks noGrp="1"/>
          </p:cNvSpPr>
          <p:nvPr>
            <p:ph type="sldNum" sz="quarter" idx="12"/>
          </p:nvPr>
        </p:nvSpPr>
        <p:spPr/>
        <p:txBody>
          <a:bodyPr/>
          <a:lstStyle/>
          <a:p>
            <a:fld id="{2A710F0F-0A71-6A48-AAD6-EB3A077EE618}" type="slidenum">
              <a:rPr lang="da-DK" smtClean="0"/>
              <a:t>14</a:t>
            </a:fld>
            <a:endParaRPr lang="da-DK"/>
          </a:p>
        </p:txBody>
      </p:sp>
      <p:pic>
        <p:nvPicPr>
          <p:cNvPr id="3" name="Grafik 2">
            <a:extLst>
              <a:ext uri="{FF2B5EF4-FFF2-40B4-BE49-F238E27FC236}">
                <a16:creationId xmlns:a16="http://schemas.microsoft.com/office/drawing/2014/main" id="{103394BC-9B90-8886-B54D-AF786C9A09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731" y="6356350"/>
            <a:ext cx="1696749" cy="374400"/>
          </a:xfrm>
          <a:prstGeom prst="rect">
            <a:avLst/>
          </a:prstGeom>
        </p:spPr>
      </p:pic>
    </p:spTree>
    <p:extLst>
      <p:ext uri="{BB962C8B-B14F-4D97-AF65-F5344CB8AC3E}">
        <p14:creationId xmlns:p14="http://schemas.microsoft.com/office/powerpoint/2010/main" val="257356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13" descr="Et billede, der indeholder pallet, vektorgrafik, clipart&#10;&#10;Automatisk genereret beskrivelse">
            <a:extLst>
              <a:ext uri="{FF2B5EF4-FFF2-40B4-BE49-F238E27FC236}">
                <a16:creationId xmlns:a16="http://schemas.microsoft.com/office/drawing/2014/main" id="{1BF7487B-F958-AA63-338C-22E909BA08D1}"/>
              </a:ext>
            </a:extLst>
          </p:cNvPr>
          <p:cNvPicPr>
            <a:picLocks noChangeAspect="1"/>
          </p:cNvPicPr>
          <p:nvPr/>
        </p:nvPicPr>
        <p:blipFill>
          <a:blip r:embed="rId3">
            <a:alphaModFix/>
          </a:blip>
          <a:stretch>
            <a:fillRect/>
          </a:stretch>
        </p:blipFill>
        <p:spPr>
          <a:xfrm rot="5400000">
            <a:off x="10970080" y="1970284"/>
            <a:ext cx="1217128" cy="1226712"/>
          </a:xfrm>
          <a:prstGeom prst="rect">
            <a:avLst/>
          </a:prstGeom>
        </p:spPr>
      </p:pic>
      <p:sp>
        <p:nvSpPr>
          <p:cNvPr id="2" name="Titel 1">
            <a:extLst>
              <a:ext uri="{FF2B5EF4-FFF2-40B4-BE49-F238E27FC236}">
                <a16:creationId xmlns:a16="http://schemas.microsoft.com/office/drawing/2014/main" id="{9974D0BC-154D-CEA4-621E-D32CA87594B1}"/>
              </a:ext>
            </a:extLst>
          </p:cNvPr>
          <p:cNvSpPr>
            <a:spLocks noGrp="1"/>
          </p:cNvSpPr>
          <p:nvPr>
            <p:ph type="title"/>
          </p:nvPr>
        </p:nvSpPr>
        <p:spPr/>
        <p:txBody>
          <a:bodyPr/>
          <a:lstStyle/>
          <a:p>
            <a:r>
              <a:rPr lang="da-DK" dirty="0" err="1">
                <a:solidFill>
                  <a:srgbClr val="00A3A7"/>
                </a:solidFill>
                <a:latin typeface="+mn-lt"/>
              </a:rPr>
              <a:t>Voicing</a:t>
            </a:r>
            <a:r>
              <a:rPr lang="da-DK" dirty="0">
                <a:solidFill>
                  <a:srgbClr val="00A3A7"/>
                </a:solidFill>
                <a:latin typeface="+mn-lt"/>
              </a:rPr>
              <a:t>: Modet til at tale</a:t>
            </a:r>
          </a:p>
        </p:txBody>
      </p:sp>
      <p:sp>
        <p:nvSpPr>
          <p:cNvPr id="3" name="Pladsholder til indhold 2">
            <a:extLst>
              <a:ext uri="{FF2B5EF4-FFF2-40B4-BE49-F238E27FC236}">
                <a16:creationId xmlns:a16="http://schemas.microsoft.com/office/drawing/2014/main" id="{AB7B5C46-E4E7-532C-2CCF-FAF8CAAF4A34}"/>
              </a:ext>
            </a:extLst>
          </p:cNvPr>
          <p:cNvSpPr>
            <a:spLocks noGrp="1"/>
          </p:cNvSpPr>
          <p:nvPr>
            <p:ph idx="1"/>
          </p:nvPr>
        </p:nvSpPr>
        <p:spPr>
          <a:xfrm>
            <a:off x="838200" y="1825625"/>
            <a:ext cx="9467335" cy="4351338"/>
          </a:xfrm>
        </p:spPr>
        <p:txBody>
          <a:bodyPr>
            <a:normAutofit lnSpcReduction="10000"/>
          </a:bodyPr>
          <a:lstStyle/>
          <a:p>
            <a:pPr marL="0" indent="0">
              <a:buNone/>
            </a:pPr>
            <a:r>
              <a:rPr lang="da-DK" sz="2200" b="1" dirty="0" err="1">
                <a:solidFill>
                  <a:schemeClr val="tx1">
                    <a:lumMod val="50000"/>
                  </a:schemeClr>
                </a:solidFill>
              </a:rPr>
              <a:t>Voicing</a:t>
            </a:r>
            <a:r>
              <a:rPr lang="da-DK" sz="2200" b="1" dirty="0">
                <a:solidFill>
                  <a:schemeClr val="tx1">
                    <a:lumMod val="50000"/>
                  </a:schemeClr>
                </a:solidFill>
              </a:rPr>
              <a:t>: At vælge at tale om problematiske  forhold:</a:t>
            </a:r>
            <a:br>
              <a:rPr lang="da-DK" sz="2200" b="1" dirty="0">
                <a:solidFill>
                  <a:schemeClr val="tx1">
                    <a:lumMod val="50000"/>
                  </a:schemeClr>
                </a:solidFill>
              </a:rPr>
            </a:br>
            <a:r>
              <a:rPr lang="da-DK" sz="2200" dirty="0">
                <a:solidFill>
                  <a:schemeClr val="tx1">
                    <a:lumMod val="50000"/>
                  </a:schemeClr>
                </a:solidFill>
              </a:rPr>
              <a:t>Vi afgør, om vi bringer problemer frem, ud fra to afvejninger:</a:t>
            </a:r>
          </a:p>
          <a:p>
            <a:pPr marL="800100" lvl="1" indent="-342900">
              <a:buFont typeface="+mj-lt"/>
              <a:buAutoNum type="arabicPeriod"/>
            </a:pPr>
            <a:r>
              <a:rPr lang="da-DK" sz="2200" dirty="0">
                <a:solidFill>
                  <a:schemeClr val="tx1">
                    <a:lumMod val="50000"/>
                  </a:schemeClr>
                </a:solidFill>
              </a:rPr>
              <a:t>Bliver jeg straffet eller ydmyget? </a:t>
            </a:r>
          </a:p>
          <a:p>
            <a:pPr marL="800100" lvl="1" indent="-342900">
              <a:buFont typeface="+mj-lt"/>
              <a:buAutoNum type="arabicPeriod"/>
            </a:pPr>
            <a:r>
              <a:rPr lang="da-DK" sz="2200" dirty="0">
                <a:solidFill>
                  <a:schemeClr val="tx1">
                    <a:lumMod val="50000"/>
                  </a:schemeClr>
                </a:solidFill>
              </a:rPr>
              <a:t>Vil det ændre noget?</a:t>
            </a:r>
          </a:p>
          <a:p>
            <a:pPr lvl="1"/>
            <a:endParaRPr lang="da-DK" sz="2200" dirty="0">
              <a:solidFill>
                <a:schemeClr val="tx1">
                  <a:lumMod val="50000"/>
                </a:schemeClr>
              </a:solidFill>
            </a:endParaRPr>
          </a:p>
          <a:p>
            <a:pPr marL="0" indent="0">
              <a:buNone/>
            </a:pPr>
            <a:r>
              <a:rPr lang="da-DK" sz="2200" b="1" dirty="0" err="1">
                <a:solidFill>
                  <a:schemeClr val="tx1">
                    <a:lumMod val="50000"/>
                  </a:schemeClr>
                </a:solidFill>
              </a:rPr>
              <a:t>Silent</a:t>
            </a:r>
            <a:r>
              <a:rPr lang="da-DK" sz="2200" b="1" dirty="0">
                <a:solidFill>
                  <a:schemeClr val="tx1">
                    <a:lumMod val="50000"/>
                  </a:schemeClr>
                </a:solidFill>
              </a:rPr>
              <a:t> </a:t>
            </a:r>
            <a:r>
              <a:rPr lang="da-DK" sz="2200" b="1" dirty="0" err="1">
                <a:solidFill>
                  <a:schemeClr val="tx1">
                    <a:lumMod val="50000"/>
                  </a:schemeClr>
                </a:solidFill>
              </a:rPr>
              <a:t>voicing</a:t>
            </a:r>
            <a:r>
              <a:rPr lang="da-DK" sz="2200" b="1" dirty="0">
                <a:solidFill>
                  <a:schemeClr val="tx1">
                    <a:lumMod val="50000"/>
                  </a:schemeClr>
                </a:solidFill>
              </a:rPr>
              <a:t>: At tilbageholde informationer</a:t>
            </a:r>
            <a:br>
              <a:rPr lang="da-DK" sz="2200" b="1" dirty="0">
                <a:solidFill>
                  <a:schemeClr val="tx1">
                    <a:lumMod val="50000"/>
                  </a:schemeClr>
                </a:solidFill>
              </a:rPr>
            </a:br>
            <a:r>
              <a:rPr lang="da-DK" sz="2200" dirty="0">
                <a:solidFill>
                  <a:schemeClr val="tx1">
                    <a:lumMod val="50000"/>
                  </a:schemeClr>
                </a:solidFill>
              </a:rPr>
              <a:t>Undersøgelser viser, at mellem 50-70% af ansatte vælger at tilbageholde relevante informationer af frygt for sanktioner</a:t>
            </a:r>
          </a:p>
          <a:p>
            <a:endParaRPr lang="da-DK" sz="2200" b="1" dirty="0">
              <a:solidFill>
                <a:schemeClr val="tx1">
                  <a:lumMod val="50000"/>
                </a:schemeClr>
              </a:solidFill>
            </a:endParaRPr>
          </a:p>
          <a:p>
            <a:pPr marL="0" indent="0">
              <a:buNone/>
            </a:pPr>
            <a:r>
              <a:rPr lang="da-DK" sz="2200" b="1" dirty="0" err="1">
                <a:solidFill>
                  <a:schemeClr val="tx1">
                    <a:lumMod val="50000"/>
                  </a:schemeClr>
                </a:solidFill>
              </a:rPr>
              <a:t>Pseudo</a:t>
            </a:r>
            <a:r>
              <a:rPr lang="da-DK" sz="2200" b="1" dirty="0">
                <a:solidFill>
                  <a:schemeClr val="tx1">
                    <a:lumMod val="50000"/>
                  </a:schemeClr>
                </a:solidFill>
              </a:rPr>
              <a:t> </a:t>
            </a:r>
            <a:r>
              <a:rPr lang="da-DK" sz="2200" b="1" dirty="0" err="1">
                <a:solidFill>
                  <a:schemeClr val="tx1">
                    <a:lumMod val="50000"/>
                  </a:schemeClr>
                </a:solidFill>
              </a:rPr>
              <a:t>voicing</a:t>
            </a:r>
            <a:r>
              <a:rPr lang="da-DK" sz="2200" b="1" dirty="0">
                <a:solidFill>
                  <a:schemeClr val="tx1">
                    <a:lumMod val="50000"/>
                  </a:schemeClr>
                </a:solidFill>
              </a:rPr>
              <a:t>: At blive inviteret til at tale, men blive afvist eller ignoreret</a:t>
            </a:r>
            <a:br>
              <a:rPr lang="da-DK" sz="2200" b="1" dirty="0">
                <a:solidFill>
                  <a:schemeClr val="tx1">
                    <a:lumMod val="50000"/>
                  </a:schemeClr>
                </a:solidFill>
              </a:rPr>
            </a:br>
            <a:r>
              <a:rPr lang="da-DK" sz="2200" dirty="0">
                <a:solidFill>
                  <a:schemeClr val="tx1">
                    <a:lumMod val="50000"/>
                  </a:schemeClr>
                </a:solidFill>
              </a:rPr>
              <a:t>Ansattes reaktion, hvis der ikke bliver fulgt op på resultaterne fra fx en APV, er opgivenhed og endnu mere tilbageholdenhed </a:t>
            </a:r>
          </a:p>
          <a:p>
            <a:pPr marL="0" indent="0" algn="r">
              <a:buNone/>
            </a:pPr>
            <a:r>
              <a:rPr lang="da-DK" sz="2200" dirty="0">
                <a:solidFill>
                  <a:schemeClr val="tx1">
                    <a:lumMod val="50000"/>
                  </a:schemeClr>
                </a:solidFill>
              </a:rPr>
              <a:t>Morrison 2012</a:t>
            </a:r>
          </a:p>
          <a:p>
            <a:pPr>
              <a:buClr>
                <a:schemeClr val="accent1"/>
              </a:buClr>
            </a:pPr>
            <a:endParaRPr lang="da-DK" sz="3200" dirty="0"/>
          </a:p>
          <a:p>
            <a:endParaRPr lang="da-DK" dirty="0">
              <a:solidFill>
                <a:srgbClr val="3C6E87"/>
              </a:solidFill>
            </a:endParaRPr>
          </a:p>
        </p:txBody>
      </p:sp>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p:txBody>
          <a:bodyPr/>
          <a:lstStyle/>
          <a:p>
            <a:fld id="{2A710F0F-0A71-6A48-AAD6-EB3A077EE618}" type="slidenum">
              <a:rPr lang="da-DK" smtClean="0"/>
              <a:t>15</a:t>
            </a:fld>
            <a:endParaRPr lang="da-DK"/>
          </a:p>
        </p:txBody>
      </p:sp>
      <p:pic>
        <p:nvPicPr>
          <p:cNvPr id="7" name="Billede 6" descr="Et billede, der indeholder tekst&#10;&#10;Automatisk genereret beskrivelse">
            <a:extLst>
              <a:ext uri="{FF2B5EF4-FFF2-40B4-BE49-F238E27FC236}">
                <a16:creationId xmlns:a16="http://schemas.microsoft.com/office/drawing/2014/main" id="{DCDF25C1-B5BA-43C5-214B-A3CD2B22411B}"/>
              </a:ext>
            </a:extLst>
          </p:cNvPr>
          <p:cNvPicPr>
            <a:picLocks noChangeAspect="1"/>
          </p:cNvPicPr>
          <p:nvPr/>
        </p:nvPicPr>
        <p:blipFill>
          <a:blip r:embed="rId4"/>
          <a:stretch>
            <a:fillRect/>
          </a:stretch>
        </p:blipFill>
        <p:spPr>
          <a:xfrm>
            <a:off x="195773" y="6356350"/>
            <a:ext cx="1708953" cy="374400"/>
          </a:xfrm>
          <a:prstGeom prst="rect">
            <a:avLst/>
          </a:prstGeom>
        </p:spPr>
      </p:pic>
    </p:spTree>
    <p:extLst>
      <p:ext uri="{BB962C8B-B14F-4D97-AF65-F5344CB8AC3E}">
        <p14:creationId xmlns:p14="http://schemas.microsoft.com/office/powerpoint/2010/main" val="4040793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13" descr="Et billede, der indeholder pallet, vektorgrafik, clipart&#10;&#10;Automatisk genereret beskrivelse">
            <a:extLst>
              <a:ext uri="{FF2B5EF4-FFF2-40B4-BE49-F238E27FC236}">
                <a16:creationId xmlns:a16="http://schemas.microsoft.com/office/drawing/2014/main" id="{1BF7487B-F958-AA63-338C-22E909BA08D1}"/>
              </a:ext>
            </a:extLst>
          </p:cNvPr>
          <p:cNvPicPr>
            <a:picLocks noChangeAspect="1"/>
          </p:cNvPicPr>
          <p:nvPr/>
        </p:nvPicPr>
        <p:blipFill>
          <a:blip r:embed="rId3">
            <a:alphaModFix/>
          </a:blip>
          <a:stretch>
            <a:fillRect/>
          </a:stretch>
        </p:blipFill>
        <p:spPr>
          <a:xfrm>
            <a:off x="10493522" y="0"/>
            <a:ext cx="1217128" cy="1226712"/>
          </a:xfrm>
          <a:prstGeom prst="rect">
            <a:avLst/>
          </a:prstGeom>
        </p:spPr>
      </p:pic>
      <p:sp>
        <p:nvSpPr>
          <p:cNvPr id="2" name="Titel 1">
            <a:extLst>
              <a:ext uri="{FF2B5EF4-FFF2-40B4-BE49-F238E27FC236}">
                <a16:creationId xmlns:a16="http://schemas.microsoft.com/office/drawing/2014/main" id="{9974D0BC-154D-CEA4-621E-D32CA87594B1}"/>
              </a:ext>
            </a:extLst>
          </p:cNvPr>
          <p:cNvSpPr>
            <a:spLocks noGrp="1"/>
          </p:cNvSpPr>
          <p:nvPr>
            <p:ph type="title"/>
          </p:nvPr>
        </p:nvSpPr>
        <p:spPr/>
        <p:txBody>
          <a:bodyPr/>
          <a:lstStyle/>
          <a:p>
            <a:r>
              <a:rPr lang="da-DK" dirty="0">
                <a:solidFill>
                  <a:srgbClr val="00A3A7"/>
                </a:solidFill>
                <a:latin typeface="+mn-lt"/>
              </a:rPr>
              <a:t>Tre typer af situationer</a:t>
            </a:r>
          </a:p>
        </p:txBody>
      </p:sp>
      <p:sp>
        <p:nvSpPr>
          <p:cNvPr id="3" name="Pladsholder til indhold 2">
            <a:extLst>
              <a:ext uri="{FF2B5EF4-FFF2-40B4-BE49-F238E27FC236}">
                <a16:creationId xmlns:a16="http://schemas.microsoft.com/office/drawing/2014/main" id="{AB7B5C46-E4E7-532C-2CCF-FAF8CAAF4A34}"/>
              </a:ext>
            </a:extLst>
          </p:cNvPr>
          <p:cNvSpPr>
            <a:spLocks noGrp="1"/>
          </p:cNvSpPr>
          <p:nvPr>
            <p:ph idx="1"/>
          </p:nvPr>
        </p:nvSpPr>
        <p:spPr>
          <a:xfrm>
            <a:off x="838200" y="1825625"/>
            <a:ext cx="9467335" cy="4351338"/>
          </a:xfrm>
        </p:spPr>
        <p:txBody>
          <a:bodyPr>
            <a:normAutofit lnSpcReduction="10000"/>
          </a:bodyPr>
          <a:lstStyle/>
          <a:p>
            <a:pPr marL="514350" indent="-514350" algn="l">
              <a:buFont typeface="+mj-lt"/>
              <a:buAutoNum type="arabicPeriod"/>
            </a:pPr>
            <a:r>
              <a:rPr lang="da-DK" sz="2600" b="1" i="0" u="none" strike="noStrike" baseline="0" dirty="0"/>
              <a:t>Situationer, hvor rutiner eller arbejdsprocesser ikke bliver fulgt</a:t>
            </a:r>
            <a:br>
              <a:rPr lang="da-DK" sz="2600" b="1" i="0" u="none" strike="noStrike" baseline="0" dirty="0"/>
            </a:br>
            <a:r>
              <a:rPr lang="da-DK" sz="2600" b="0" u="none" strike="noStrike" baseline="0" dirty="0">
                <a:solidFill>
                  <a:schemeClr val="bg1">
                    <a:lumMod val="65000"/>
                  </a:schemeClr>
                </a:solidFill>
              </a:rPr>
              <a:t>Med den rette oplæring, instruktion og de rigtige rammer, kan arbejdspladsen undgå disse fejl en anden gang.</a:t>
            </a:r>
            <a:endParaRPr lang="da-DK" sz="2600" dirty="0">
              <a:solidFill>
                <a:schemeClr val="bg1">
                  <a:lumMod val="65000"/>
                </a:schemeClr>
              </a:solidFill>
            </a:endParaRPr>
          </a:p>
          <a:p>
            <a:pPr marL="514350" indent="-514350" algn="l">
              <a:buFont typeface="+mj-lt"/>
              <a:buAutoNum type="arabicPeriod"/>
            </a:pPr>
            <a:r>
              <a:rPr lang="da-DK" sz="2600" b="1" i="0" u="none" strike="noStrike" baseline="0" dirty="0"/>
              <a:t>Situationer, der opstår, fordi forholdene er nye, komplekse og uforudsigelige</a:t>
            </a:r>
            <a:br>
              <a:rPr lang="da-DK" sz="2600" b="1" i="0" u="none" strike="noStrike" baseline="0" dirty="0"/>
            </a:br>
            <a:r>
              <a:rPr lang="da-DK" sz="2600" b="0" u="none" strike="noStrike" baseline="0" dirty="0">
                <a:solidFill>
                  <a:schemeClr val="bg1">
                    <a:lumMod val="65000"/>
                  </a:schemeClr>
                </a:solidFill>
              </a:rPr>
              <a:t>Her er tale om et samspil mellem flere faktorer, som kalder på åbenhed og dialog så tidligt som muligt med henblik på, at de stoppes, inden deres konsekvenser vokser sig store.</a:t>
            </a:r>
          </a:p>
          <a:p>
            <a:pPr marL="514350" indent="-514350" algn="l">
              <a:buFont typeface="+mj-lt"/>
              <a:buAutoNum type="arabicPeriod"/>
            </a:pPr>
            <a:r>
              <a:rPr lang="da-DK" sz="2600" b="1" i="0" u="none" strike="noStrike" baseline="0" dirty="0"/>
              <a:t>Situationer, der opstår, fordi vi bevidst har udforsket et ukendt område</a:t>
            </a:r>
            <a:br>
              <a:rPr lang="da-DK" sz="2600" b="1" i="0" u="none" strike="noStrike" baseline="0" dirty="0"/>
            </a:br>
            <a:r>
              <a:rPr lang="da-DK" sz="2600" b="0" u="none" strike="noStrike" baseline="0" dirty="0">
                <a:solidFill>
                  <a:schemeClr val="bg1">
                    <a:lumMod val="65000"/>
                  </a:schemeClr>
                </a:solidFill>
              </a:rPr>
              <a:t>Her må vi give hinanden håndslag på, at vi kaster os ud i det med øjnene åbne og med stor risiko for ikke at lykkes i første forsøg.</a:t>
            </a:r>
            <a:endParaRPr lang="da-DK" sz="2600" dirty="0">
              <a:solidFill>
                <a:schemeClr val="bg1">
                  <a:lumMod val="65000"/>
                </a:schemeClr>
              </a:solidFill>
            </a:endParaRPr>
          </a:p>
          <a:p>
            <a:pPr>
              <a:buClr>
                <a:schemeClr val="accent1"/>
              </a:buClr>
            </a:pPr>
            <a:endParaRPr lang="da-DK" sz="3200" dirty="0"/>
          </a:p>
          <a:p>
            <a:endParaRPr lang="da-DK" dirty="0">
              <a:solidFill>
                <a:srgbClr val="3C6E87"/>
              </a:solidFill>
            </a:endParaRPr>
          </a:p>
        </p:txBody>
      </p:sp>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p:txBody>
          <a:bodyPr/>
          <a:lstStyle/>
          <a:p>
            <a:fld id="{2A710F0F-0A71-6A48-AAD6-EB3A077EE618}" type="slidenum">
              <a:rPr lang="da-DK" smtClean="0"/>
              <a:t>16</a:t>
            </a:fld>
            <a:endParaRPr lang="da-DK"/>
          </a:p>
        </p:txBody>
      </p:sp>
      <p:pic>
        <p:nvPicPr>
          <p:cNvPr id="7" name="Billede 6" descr="Et billede, der indeholder tekst&#10;&#10;Automatisk genereret beskrivelse">
            <a:extLst>
              <a:ext uri="{FF2B5EF4-FFF2-40B4-BE49-F238E27FC236}">
                <a16:creationId xmlns:a16="http://schemas.microsoft.com/office/drawing/2014/main" id="{DCDF25C1-B5BA-43C5-214B-A3CD2B22411B}"/>
              </a:ext>
            </a:extLst>
          </p:cNvPr>
          <p:cNvPicPr>
            <a:picLocks noChangeAspect="1"/>
          </p:cNvPicPr>
          <p:nvPr/>
        </p:nvPicPr>
        <p:blipFill>
          <a:blip r:embed="rId4"/>
          <a:stretch>
            <a:fillRect/>
          </a:stretch>
        </p:blipFill>
        <p:spPr>
          <a:xfrm>
            <a:off x="195773" y="6356350"/>
            <a:ext cx="1708953" cy="374400"/>
          </a:xfrm>
          <a:prstGeom prst="rect">
            <a:avLst/>
          </a:prstGeom>
        </p:spPr>
      </p:pic>
    </p:spTree>
    <p:extLst>
      <p:ext uri="{BB962C8B-B14F-4D97-AF65-F5344CB8AC3E}">
        <p14:creationId xmlns:p14="http://schemas.microsoft.com/office/powerpoint/2010/main" val="144812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2D2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E1FA3-EB69-5A76-B405-636F5F89686B}"/>
              </a:ext>
            </a:extLst>
          </p:cNvPr>
          <p:cNvSpPr>
            <a:spLocks noGrp="1"/>
          </p:cNvSpPr>
          <p:nvPr>
            <p:ph type="title"/>
          </p:nvPr>
        </p:nvSpPr>
        <p:spPr/>
        <p:txBody>
          <a:bodyPr>
            <a:normAutofit/>
          </a:bodyPr>
          <a:lstStyle/>
          <a:p>
            <a:pPr>
              <a:lnSpc>
                <a:spcPct val="107000"/>
              </a:lnSpc>
            </a:pPr>
            <a:r>
              <a:rPr lang="da-DK" b="1" dirty="0">
                <a:latin typeface="+mn-lt"/>
              </a:rPr>
              <a:t>3</a:t>
            </a:r>
            <a:r>
              <a:rPr lang="da-DK" sz="4400" b="1" dirty="0">
                <a:latin typeface="+mn-lt"/>
              </a:rPr>
              <a:t>. Giv konstruktiv respons</a:t>
            </a:r>
            <a:endParaRPr lang="da-DK" b="1" i="1" dirty="0">
              <a:latin typeface="+mn-lt"/>
            </a:endParaRPr>
          </a:p>
        </p:txBody>
      </p:sp>
      <p:sp>
        <p:nvSpPr>
          <p:cNvPr id="5" name="Pladsholder til indhold 4">
            <a:extLst>
              <a:ext uri="{FF2B5EF4-FFF2-40B4-BE49-F238E27FC236}">
                <a16:creationId xmlns:a16="http://schemas.microsoft.com/office/drawing/2014/main" id="{7B06F4C4-6ECE-A241-7FD7-31BEF2C02800}"/>
              </a:ext>
            </a:extLst>
          </p:cNvPr>
          <p:cNvSpPr>
            <a:spLocks noGrp="1"/>
          </p:cNvSpPr>
          <p:nvPr>
            <p:ph sz="half" idx="1"/>
          </p:nvPr>
        </p:nvSpPr>
        <p:spPr/>
        <p:txBody>
          <a:bodyPr>
            <a:normAutofit fontScale="92500" lnSpcReduction="10000"/>
          </a:bodyPr>
          <a:lstStyle/>
          <a:p>
            <a:r>
              <a:rPr lang="da-DK" sz="2800" dirty="0">
                <a:effectLst/>
                <a:latin typeface="Calibri" panose="020F0502020204030204" pitchFamily="34" charset="0"/>
                <a:ea typeface="Calibri" panose="020F0502020204030204" pitchFamily="34" charset="0"/>
                <a:cs typeface="Times New Roman" panose="02020603050405020304" pitchFamily="18" charset="0"/>
              </a:rPr>
              <a:t>Den sande test er lederes og kollegaer reaktion, når medarbejdere siger deres mening eller fortæller om forhold, der ikke er ønskværdige eller hensigtsmæssige.</a:t>
            </a:r>
            <a:br>
              <a:rPr lang="da-DK" sz="2800" dirty="0">
                <a:effectLst/>
                <a:latin typeface="Calibri" panose="020F0502020204030204" pitchFamily="34" charset="0"/>
                <a:ea typeface="Calibri" panose="020F0502020204030204" pitchFamily="34" charset="0"/>
                <a:cs typeface="Times New Roman" panose="02020603050405020304" pitchFamily="18" charset="0"/>
              </a:rPr>
            </a:b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2800" dirty="0">
                <a:effectLst/>
                <a:latin typeface="Calibri" panose="020F0502020204030204" pitchFamily="34" charset="0"/>
                <a:ea typeface="Calibri" panose="020F0502020204030204" pitchFamily="34" charset="0"/>
                <a:cs typeface="Times New Roman" panose="02020603050405020304" pitchFamily="18" charset="0"/>
              </a:rPr>
              <a:t>Den vigtigste respons fra en leder er at lytte og anerkende bidrag.</a:t>
            </a:r>
          </a:p>
          <a:p>
            <a:endParaRPr lang="da-DK" dirty="0">
              <a:solidFill>
                <a:schemeClr val="bg1"/>
              </a:solidFill>
            </a:endParaRPr>
          </a:p>
        </p:txBody>
      </p:sp>
      <p:sp>
        <p:nvSpPr>
          <p:cNvPr id="6" name="Pladsholder til indhold 5">
            <a:extLst>
              <a:ext uri="{FF2B5EF4-FFF2-40B4-BE49-F238E27FC236}">
                <a16:creationId xmlns:a16="http://schemas.microsoft.com/office/drawing/2014/main" id="{EB638026-C411-47B2-A17B-49E034B35D34}"/>
              </a:ext>
            </a:extLst>
          </p:cNvPr>
          <p:cNvSpPr>
            <a:spLocks noGrp="1"/>
          </p:cNvSpPr>
          <p:nvPr>
            <p:ph sz="half" idx="2"/>
          </p:nvPr>
        </p:nvSpPr>
        <p:spPr>
          <a:xfrm>
            <a:off x="6172199" y="1825625"/>
            <a:ext cx="5401849" cy="4351338"/>
          </a:xfrm>
          <a:solidFill>
            <a:srgbClr val="3C6E87"/>
          </a:solidFill>
        </p:spPr>
        <p:txBody>
          <a:bodyPr lIns="360000" rIns="360000">
            <a:normAutofit fontScale="92500" lnSpcReduction="10000"/>
          </a:bodyPr>
          <a:lstStyle/>
          <a:p>
            <a:pPr marL="0" indent="0">
              <a:buNone/>
            </a:pPr>
            <a:br>
              <a:rPr lang="da-DK"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a-DK"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Refleksionsspørgsmål:</a:t>
            </a:r>
          </a:p>
          <a:p>
            <a:r>
              <a:rPr lang="da-DK" b="0" i="1" u="none" strike="noStrike" baseline="0" dirty="0">
                <a:solidFill>
                  <a:schemeClr val="bg1"/>
                </a:solidFill>
              </a:rPr>
              <a:t>Hvad kunne være eksempler på de tre typer af situationer hos os?</a:t>
            </a:r>
          </a:p>
          <a:p>
            <a:r>
              <a:rPr lang="da-DK" b="0" i="1" u="none" strike="noStrike" baseline="0" dirty="0">
                <a:solidFill>
                  <a:schemeClr val="bg1"/>
                </a:solidFill>
              </a:rPr>
              <a:t>Hvornår og hvordan drøfter vi de situationer, som ikke lykkes?</a:t>
            </a:r>
          </a:p>
          <a:p>
            <a:r>
              <a:rPr lang="da-DK" b="0" i="1" u="none" strike="noStrike" baseline="0" dirty="0">
                <a:solidFill>
                  <a:schemeClr val="bg1"/>
                </a:solidFill>
              </a:rPr>
              <a:t>Hvornår er vi i det nye og ukendte, og hvordan og fejrer vi det, selvom de ikke lykkedes i første forsøg?</a:t>
            </a:r>
            <a:br>
              <a:rPr lang="da-DK" sz="2400" dirty="0">
                <a:solidFill>
                  <a:schemeClr val="bg1"/>
                </a:solidFill>
              </a:rPr>
            </a:br>
            <a:endParaRPr lang="da-DK" sz="2400" dirty="0">
              <a:solidFill>
                <a:schemeClr val="bg1"/>
              </a:solidFill>
            </a:endParaRPr>
          </a:p>
        </p:txBody>
      </p:sp>
      <p:sp>
        <p:nvSpPr>
          <p:cNvPr id="4" name="Pladsholder til slidenummer 3">
            <a:extLst>
              <a:ext uri="{FF2B5EF4-FFF2-40B4-BE49-F238E27FC236}">
                <a16:creationId xmlns:a16="http://schemas.microsoft.com/office/drawing/2014/main" id="{6C5FBF25-5A65-FC62-F40B-F318AF409D47}"/>
              </a:ext>
            </a:extLst>
          </p:cNvPr>
          <p:cNvSpPr>
            <a:spLocks noGrp="1"/>
          </p:cNvSpPr>
          <p:nvPr>
            <p:ph type="sldNum" sz="quarter" idx="12"/>
          </p:nvPr>
        </p:nvSpPr>
        <p:spPr/>
        <p:txBody>
          <a:bodyPr/>
          <a:lstStyle/>
          <a:p>
            <a:fld id="{2A710F0F-0A71-6A48-AAD6-EB3A077EE618}" type="slidenum">
              <a:rPr lang="da-DK" smtClean="0"/>
              <a:t>17</a:t>
            </a:fld>
            <a:endParaRPr lang="da-DK"/>
          </a:p>
        </p:txBody>
      </p:sp>
      <p:pic>
        <p:nvPicPr>
          <p:cNvPr id="3" name="Grafik 2">
            <a:extLst>
              <a:ext uri="{FF2B5EF4-FFF2-40B4-BE49-F238E27FC236}">
                <a16:creationId xmlns:a16="http://schemas.microsoft.com/office/drawing/2014/main" id="{103394BC-9B90-8886-B54D-AF786C9A09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731" y="6356350"/>
            <a:ext cx="1696749" cy="374400"/>
          </a:xfrm>
          <a:prstGeom prst="rect">
            <a:avLst/>
          </a:prstGeom>
        </p:spPr>
      </p:pic>
    </p:spTree>
    <p:extLst>
      <p:ext uri="{BB962C8B-B14F-4D97-AF65-F5344CB8AC3E}">
        <p14:creationId xmlns:p14="http://schemas.microsoft.com/office/powerpoint/2010/main" val="65895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C6E87"/>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62BAC6A4-5465-3203-A27A-D4EDF7B1F8D9}"/>
              </a:ext>
            </a:extLst>
          </p:cNvPr>
          <p:cNvPicPr>
            <a:picLocks noChangeAspect="1"/>
          </p:cNvPicPr>
          <p:nvPr/>
        </p:nvPicPr>
        <p:blipFill>
          <a:blip r:embed="rId3"/>
          <a:stretch>
            <a:fillRect/>
          </a:stretch>
        </p:blipFill>
        <p:spPr>
          <a:xfrm>
            <a:off x="7184748" y="1320079"/>
            <a:ext cx="4255726" cy="4217841"/>
          </a:xfrm>
          <a:prstGeom prst="rect">
            <a:avLst/>
          </a:prstGeom>
        </p:spPr>
      </p:pic>
      <p:sp>
        <p:nvSpPr>
          <p:cNvPr id="3" name="Undertitel 2">
            <a:extLst>
              <a:ext uri="{FF2B5EF4-FFF2-40B4-BE49-F238E27FC236}">
                <a16:creationId xmlns:a16="http://schemas.microsoft.com/office/drawing/2014/main" id="{817D6C61-FEB0-3662-98EB-4AE443B339D4}"/>
              </a:ext>
            </a:extLst>
          </p:cNvPr>
          <p:cNvSpPr>
            <a:spLocks noGrp="1"/>
          </p:cNvSpPr>
          <p:nvPr>
            <p:ph type="subTitle" idx="1"/>
          </p:nvPr>
        </p:nvSpPr>
        <p:spPr>
          <a:xfrm>
            <a:off x="927100" y="4223426"/>
            <a:ext cx="9144000" cy="1655762"/>
          </a:xfrm>
        </p:spPr>
        <p:txBody>
          <a:bodyPr/>
          <a:lstStyle/>
          <a:p>
            <a:pPr algn="l"/>
            <a:r>
              <a:rPr lang="da-DK" i="1" dirty="0">
                <a:solidFill>
                  <a:schemeClr val="bg1"/>
                </a:solidFill>
              </a:rPr>
              <a:t>Hvad skal I være opmærksomme på, </a:t>
            </a:r>
            <a:br>
              <a:rPr lang="da-DK" i="1" dirty="0">
                <a:solidFill>
                  <a:schemeClr val="bg1"/>
                </a:solidFill>
              </a:rPr>
            </a:br>
            <a:r>
              <a:rPr lang="da-DK" i="1" dirty="0">
                <a:solidFill>
                  <a:schemeClr val="bg1"/>
                </a:solidFill>
              </a:rPr>
              <a:t>før I går i gang?</a:t>
            </a:r>
          </a:p>
        </p:txBody>
      </p:sp>
      <p:sp>
        <p:nvSpPr>
          <p:cNvPr id="2" name="Titel 1">
            <a:extLst>
              <a:ext uri="{FF2B5EF4-FFF2-40B4-BE49-F238E27FC236}">
                <a16:creationId xmlns:a16="http://schemas.microsoft.com/office/drawing/2014/main" id="{7A3AA725-5ECE-4BFB-04AC-AECA4B57F7BA}"/>
              </a:ext>
            </a:extLst>
          </p:cNvPr>
          <p:cNvSpPr>
            <a:spLocks noGrp="1"/>
          </p:cNvSpPr>
          <p:nvPr>
            <p:ph type="ctrTitle"/>
          </p:nvPr>
        </p:nvSpPr>
        <p:spPr>
          <a:xfrm>
            <a:off x="927100" y="2933441"/>
            <a:ext cx="9144000" cy="1229690"/>
          </a:xfrm>
        </p:spPr>
        <p:txBody>
          <a:bodyPr>
            <a:normAutofit fontScale="90000"/>
          </a:bodyPr>
          <a:lstStyle/>
          <a:p>
            <a:pPr algn="l"/>
            <a:br>
              <a:rPr lang="da-DK" b="1" dirty="0">
                <a:solidFill>
                  <a:schemeClr val="bg1"/>
                </a:solidFill>
                <a:latin typeface="+mn-lt"/>
              </a:rPr>
            </a:br>
            <a:r>
              <a:rPr lang="da-DK" b="1" dirty="0">
                <a:solidFill>
                  <a:schemeClr val="bg1"/>
                </a:solidFill>
                <a:latin typeface="+mn-lt"/>
              </a:rPr>
              <a:t>Psykologisk tryghed </a:t>
            </a:r>
          </a:p>
        </p:txBody>
      </p:sp>
      <p:pic>
        <p:nvPicPr>
          <p:cNvPr id="7" name="Grafik 6">
            <a:extLst>
              <a:ext uri="{FF2B5EF4-FFF2-40B4-BE49-F238E27FC236}">
                <a16:creationId xmlns:a16="http://schemas.microsoft.com/office/drawing/2014/main" id="{2A52270C-72AA-55A9-1A75-E4CC1DD2D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3955" y="5971552"/>
            <a:ext cx="2705100" cy="596900"/>
          </a:xfrm>
          <a:prstGeom prst="rect">
            <a:avLst/>
          </a:prstGeom>
        </p:spPr>
      </p:pic>
    </p:spTree>
    <p:extLst>
      <p:ext uri="{BB962C8B-B14F-4D97-AF65-F5344CB8AC3E}">
        <p14:creationId xmlns:p14="http://schemas.microsoft.com/office/powerpoint/2010/main" val="370041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C4852-1C9E-0EDC-7394-FD9DC3F93828}"/>
              </a:ext>
            </a:extLst>
          </p:cNvPr>
          <p:cNvSpPr>
            <a:spLocks noGrp="1"/>
          </p:cNvSpPr>
          <p:nvPr>
            <p:ph type="title"/>
          </p:nvPr>
        </p:nvSpPr>
        <p:spPr/>
        <p:txBody>
          <a:bodyPr/>
          <a:lstStyle/>
          <a:p>
            <a:r>
              <a:rPr lang="da-DK" dirty="0">
                <a:latin typeface="+mn-lt"/>
              </a:rPr>
              <a:t>Hvad psykologisk tryghed ikke er</a:t>
            </a:r>
          </a:p>
        </p:txBody>
      </p:sp>
      <p:sp>
        <p:nvSpPr>
          <p:cNvPr id="13" name="Pladsholder til indhold 12">
            <a:extLst>
              <a:ext uri="{FF2B5EF4-FFF2-40B4-BE49-F238E27FC236}">
                <a16:creationId xmlns:a16="http://schemas.microsoft.com/office/drawing/2014/main" id="{74613503-FED9-40BE-4CA5-B60E0A786669}"/>
              </a:ext>
            </a:extLst>
          </p:cNvPr>
          <p:cNvSpPr>
            <a:spLocks noGrp="1"/>
          </p:cNvSpPr>
          <p:nvPr>
            <p:ph sz="half" idx="2"/>
          </p:nvPr>
        </p:nvSpPr>
        <p:spPr>
          <a:xfrm>
            <a:off x="6172200" y="1825624"/>
            <a:ext cx="4640217" cy="4530725"/>
          </a:xfrm>
        </p:spPr>
        <p:txBody>
          <a:bodyPr>
            <a:normAutofit/>
          </a:bodyPr>
          <a:lstStyle/>
          <a:p>
            <a:pPr algn="l"/>
            <a:r>
              <a:rPr lang="da-DK" sz="2600" b="0" i="0" u="none" strike="noStrike" baseline="0" dirty="0"/>
              <a:t>Ikke - </a:t>
            </a:r>
            <a:r>
              <a:rPr lang="da-DK" sz="2600" dirty="0"/>
              <a:t>kun - at have det </a:t>
            </a:r>
            <a:r>
              <a:rPr lang="da-DK" sz="2600" b="0" i="0" u="none" strike="noStrike" baseline="0" dirty="0"/>
              <a:t>hyggeligt sammen</a:t>
            </a:r>
            <a:br>
              <a:rPr lang="da-DK" sz="2600" b="0" i="0" u="none" strike="noStrike" baseline="0" dirty="0"/>
            </a:br>
            <a:endParaRPr lang="da-DK" sz="2600" b="0" i="0" u="none" strike="noStrike" baseline="0" dirty="0"/>
          </a:p>
          <a:p>
            <a:pPr algn="l"/>
            <a:r>
              <a:rPr lang="da-DK" sz="2600" b="0" i="0" u="none" strike="noStrike" baseline="0" dirty="0"/>
              <a:t>Giver ikke et carte blanche til at ytre sig om alt, hvad man måtte tænke – uden filter</a:t>
            </a:r>
            <a:br>
              <a:rPr lang="da-DK" sz="2600" b="0" i="0" u="none" strike="noStrike" baseline="0" dirty="0"/>
            </a:br>
            <a:endParaRPr lang="da-DK" sz="2600" b="0" i="0" u="none" strike="noStrike" baseline="0" dirty="0"/>
          </a:p>
          <a:p>
            <a:pPr algn="l"/>
            <a:r>
              <a:rPr lang="da-DK" sz="2600" b="0" i="0" u="none" strike="noStrike" baseline="0" dirty="0"/>
              <a:t>Ikke at udjævne forskellige faglige perspektiver eller skubbe faglige uenigheder ind under gulvtæppet</a:t>
            </a:r>
            <a:endParaRPr lang="da-DK" sz="2600" dirty="0"/>
          </a:p>
        </p:txBody>
      </p:sp>
      <p:sp>
        <p:nvSpPr>
          <p:cNvPr id="4" name="Pladsholder til slidenummer 3">
            <a:extLst>
              <a:ext uri="{FF2B5EF4-FFF2-40B4-BE49-F238E27FC236}">
                <a16:creationId xmlns:a16="http://schemas.microsoft.com/office/drawing/2014/main" id="{FCD94009-2C89-73C3-CE16-F9ADFB395B96}"/>
              </a:ext>
            </a:extLst>
          </p:cNvPr>
          <p:cNvSpPr>
            <a:spLocks noGrp="1"/>
          </p:cNvSpPr>
          <p:nvPr>
            <p:ph type="sldNum" sz="quarter" idx="12"/>
          </p:nvPr>
        </p:nvSpPr>
        <p:spPr/>
        <p:txBody>
          <a:bodyPr/>
          <a:lstStyle/>
          <a:p>
            <a:fld id="{2A710F0F-0A71-6A48-AAD6-EB3A077EE618}" type="slidenum">
              <a:rPr lang="da-DK" smtClean="0"/>
              <a:t>19</a:t>
            </a:fld>
            <a:endParaRPr lang="da-DK"/>
          </a:p>
        </p:txBody>
      </p:sp>
      <p:pic>
        <p:nvPicPr>
          <p:cNvPr id="11" name="Pladsholder til indhold 7">
            <a:extLst>
              <a:ext uri="{FF2B5EF4-FFF2-40B4-BE49-F238E27FC236}">
                <a16:creationId xmlns:a16="http://schemas.microsoft.com/office/drawing/2014/main" id="{D7023B5E-5555-4780-2CE3-BEF433219259}"/>
              </a:ext>
            </a:extLst>
          </p:cNvPr>
          <p:cNvPicPr>
            <a:picLocks noChangeAspect="1"/>
          </p:cNvPicPr>
          <p:nvPr/>
        </p:nvPicPr>
        <p:blipFill>
          <a:blip r:embed="rId2">
            <a:alphaModFix/>
          </a:blip>
          <a:stretch>
            <a:fillRect/>
          </a:stretch>
        </p:blipFill>
        <p:spPr>
          <a:xfrm rot="5400000">
            <a:off x="10612672" y="359289"/>
            <a:ext cx="1482255" cy="1493926"/>
          </a:xfrm>
          <a:prstGeom prst="rect">
            <a:avLst/>
          </a:prstGeom>
        </p:spPr>
      </p:pic>
      <p:pic>
        <p:nvPicPr>
          <p:cNvPr id="3" name="Grafik 2">
            <a:extLst>
              <a:ext uri="{FF2B5EF4-FFF2-40B4-BE49-F238E27FC236}">
                <a16:creationId xmlns:a16="http://schemas.microsoft.com/office/drawing/2014/main" id="{6599A62B-E97E-1277-5F96-D80A7FF9E1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731" y="6356350"/>
            <a:ext cx="1696749" cy="374400"/>
          </a:xfrm>
          <a:prstGeom prst="rect">
            <a:avLst/>
          </a:prstGeom>
        </p:spPr>
      </p:pic>
      <p:pic>
        <p:nvPicPr>
          <p:cNvPr id="8" name="Billede 7">
            <a:extLst>
              <a:ext uri="{FF2B5EF4-FFF2-40B4-BE49-F238E27FC236}">
                <a16:creationId xmlns:a16="http://schemas.microsoft.com/office/drawing/2014/main" id="{528EFA1B-18B8-4B6E-0F72-D50708F1C861}"/>
              </a:ext>
            </a:extLst>
          </p:cNvPr>
          <p:cNvPicPr>
            <a:picLocks noChangeAspect="1"/>
          </p:cNvPicPr>
          <p:nvPr/>
        </p:nvPicPr>
        <p:blipFill rotWithShape="1">
          <a:blip r:embed="rId5"/>
          <a:srcRect l="3646" r="2931" b="312"/>
          <a:stretch/>
        </p:blipFill>
        <p:spPr>
          <a:xfrm>
            <a:off x="1379583" y="1825624"/>
            <a:ext cx="3875071" cy="3906797"/>
          </a:xfrm>
          <a:prstGeom prst="rect">
            <a:avLst/>
          </a:prstGeom>
        </p:spPr>
      </p:pic>
    </p:spTree>
    <p:extLst>
      <p:ext uri="{BB962C8B-B14F-4D97-AF65-F5344CB8AC3E}">
        <p14:creationId xmlns:p14="http://schemas.microsoft.com/office/powerpoint/2010/main" val="203898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D2BE">
            <a:alpha val="70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D414E-813F-3740-8998-D32FE61ABD19}"/>
              </a:ext>
            </a:extLst>
          </p:cNvPr>
          <p:cNvSpPr>
            <a:spLocks noGrp="1"/>
          </p:cNvSpPr>
          <p:nvPr>
            <p:ph type="title"/>
          </p:nvPr>
        </p:nvSpPr>
        <p:spPr/>
        <p:txBody>
          <a:bodyPr/>
          <a:lstStyle/>
          <a:p>
            <a:r>
              <a:rPr lang="da-DK" dirty="0">
                <a:solidFill>
                  <a:schemeClr val="tx1">
                    <a:lumMod val="85000"/>
                    <a:lumOff val="15000"/>
                  </a:schemeClr>
                </a:solidFill>
                <a:latin typeface="+mn-lt"/>
              </a:rPr>
              <a:t>Indhold og formål med denne præsentation</a:t>
            </a:r>
          </a:p>
        </p:txBody>
      </p:sp>
      <p:sp>
        <p:nvSpPr>
          <p:cNvPr id="16" name="Pladsholder til indhold 15">
            <a:extLst>
              <a:ext uri="{FF2B5EF4-FFF2-40B4-BE49-F238E27FC236}">
                <a16:creationId xmlns:a16="http://schemas.microsoft.com/office/drawing/2014/main" id="{16AB58DA-F289-EA4E-5FC2-C5CA5DAAE31F}"/>
              </a:ext>
            </a:extLst>
          </p:cNvPr>
          <p:cNvSpPr>
            <a:spLocks noGrp="1"/>
          </p:cNvSpPr>
          <p:nvPr>
            <p:ph sz="half" idx="1"/>
          </p:nvPr>
        </p:nvSpPr>
        <p:spPr/>
        <p:txBody>
          <a:bodyPr/>
          <a:lstStyle/>
          <a:p>
            <a:pPr marL="0" indent="0">
              <a:buNone/>
            </a:pPr>
            <a:r>
              <a:rPr lang="da-DK" b="1" dirty="0"/>
              <a:t>Indhold:</a:t>
            </a:r>
          </a:p>
          <a:p>
            <a:r>
              <a:rPr lang="da-DK" dirty="0"/>
              <a:t>Hvad er psykologisk tryghed?</a:t>
            </a:r>
          </a:p>
          <a:p>
            <a:r>
              <a:rPr lang="da-DK" dirty="0"/>
              <a:t>Hvordan ser det ud?</a:t>
            </a:r>
          </a:p>
          <a:p>
            <a:r>
              <a:rPr lang="da-DK" dirty="0"/>
              <a:t>Hvordan kan I styrke den psykologiske tryghed?</a:t>
            </a:r>
          </a:p>
          <a:p>
            <a:r>
              <a:rPr lang="da-DK" dirty="0"/>
              <a:t>Hvad skal I være opmærksomme på, før I går i gang?</a:t>
            </a:r>
          </a:p>
          <a:p>
            <a:pPr marL="0" indent="0">
              <a:buNone/>
            </a:pPr>
            <a:endParaRPr lang="da-DK" dirty="0"/>
          </a:p>
          <a:p>
            <a:endParaRPr lang="da-DK" dirty="0"/>
          </a:p>
          <a:p>
            <a:pPr marL="0" indent="0">
              <a:buNone/>
            </a:pPr>
            <a:endParaRPr lang="da-DK" dirty="0"/>
          </a:p>
          <a:p>
            <a:endParaRPr lang="da-DK" dirty="0">
              <a:latin typeface="Klavika Regular" panose="020B0506040000020004" pitchFamily="34" charset="0"/>
            </a:endParaRPr>
          </a:p>
        </p:txBody>
      </p:sp>
      <p:sp>
        <p:nvSpPr>
          <p:cNvPr id="3" name="Pladsholder til indhold 2">
            <a:extLst>
              <a:ext uri="{FF2B5EF4-FFF2-40B4-BE49-F238E27FC236}">
                <a16:creationId xmlns:a16="http://schemas.microsoft.com/office/drawing/2014/main" id="{495E49A5-1999-FB7D-5436-B6A65E2C4175}"/>
              </a:ext>
            </a:extLst>
          </p:cNvPr>
          <p:cNvSpPr>
            <a:spLocks noGrp="1"/>
          </p:cNvSpPr>
          <p:nvPr>
            <p:ph sz="half" idx="2"/>
          </p:nvPr>
        </p:nvSpPr>
        <p:spPr/>
        <p:txBody>
          <a:bodyPr/>
          <a:lstStyle/>
          <a:p>
            <a:pPr marL="0" indent="0">
              <a:buNone/>
            </a:pPr>
            <a:r>
              <a:rPr lang="da-DK" b="1" dirty="0"/>
              <a:t>Formål:</a:t>
            </a:r>
          </a:p>
          <a:p>
            <a:r>
              <a:rPr lang="da-DK" dirty="0"/>
              <a:t>At introducere jer til begrebet</a:t>
            </a:r>
          </a:p>
          <a:p>
            <a:r>
              <a:rPr lang="da-DK" dirty="0"/>
              <a:t>At give jer lejlighed til at overveje, hvad der skaber psykologisk tryghed hos jer</a:t>
            </a:r>
          </a:p>
          <a:p>
            <a:endParaRPr lang="da-DK" dirty="0"/>
          </a:p>
        </p:txBody>
      </p:sp>
      <p:sp>
        <p:nvSpPr>
          <p:cNvPr id="4" name="Pladsholder til slidenummer 3">
            <a:extLst>
              <a:ext uri="{FF2B5EF4-FFF2-40B4-BE49-F238E27FC236}">
                <a16:creationId xmlns:a16="http://schemas.microsoft.com/office/drawing/2014/main" id="{D0605FA2-3FDC-D521-9924-164094AA2755}"/>
              </a:ext>
            </a:extLst>
          </p:cNvPr>
          <p:cNvSpPr>
            <a:spLocks noGrp="1"/>
          </p:cNvSpPr>
          <p:nvPr>
            <p:ph type="sldNum" sz="quarter" idx="12"/>
          </p:nvPr>
        </p:nvSpPr>
        <p:spPr/>
        <p:txBody>
          <a:bodyPr/>
          <a:lstStyle/>
          <a:p>
            <a:fld id="{2A710F0F-0A71-6A48-AAD6-EB3A077EE618}" type="slidenum">
              <a:rPr lang="da-DK" smtClean="0"/>
              <a:t>2</a:t>
            </a:fld>
            <a:endParaRPr lang="da-DK"/>
          </a:p>
        </p:txBody>
      </p:sp>
      <p:pic>
        <p:nvPicPr>
          <p:cNvPr id="17" name="Pladsholder til indhold 13" descr="Et billede, der indeholder pallet, vektorgrafik, clipart&#10;&#10;Automatisk genereret beskrivelse">
            <a:extLst>
              <a:ext uri="{FF2B5EF4-FFF2-40B4-BE49-F238E27FC236}">
                <a16:creationId xmlns:a16="http://schemas.microsoft.com/office/drawing/2014/main" id="{05876845-3EAF-B168-25A3-4A2AE2099A31}"/>
              </a:ext>
            </a:extLst>
          </p:cNvPr>
          <p:cNvPicPr>
            <a:picLocks noChangeAspect="1"/>
          </p:cNvPicPr>
          <p:nvPr/>
        </p:nvPicPr>
        <p:blipFill>
          <a:blip r:embed="rId2">
            <a:alphaModFix/>
          </a:blip>
          <a:stretch>
            <a:fillRect/>
          </a:stretch>
        </p:blipFill>
        <p:spPr>
          <a:xfrm rot="5400000">
            <a:off x="10831559" y="4684890"/>
            <a:ext cx="1355105" cy="1365777"/>
          </a:xfrm>
          <a:prstGeom prst="rect">
            <a:avLst/>
          </a:prstGeom>
          <a:effectLst>
            <a:reflection stA="0" endPos="65000" dist="50800" dir="5400000" sy="-100000" algn="bl" rotWithShape="0"/>
          </a:effectLst>
        </p:spPr>
      </p:pic>
      <p:pic>
        <p:nvPicPr>
          <p:cNvPr id="6" name="Grafik 5">
            <a:extLst>
              <a:ext uri="{FF2B5EF4-FFF2-40B4-BE49-F238E27FC236}">
                <a16:creationId xmlns:a16="http://schemas.microsoft.com/office/drawing/2014/main" id="{2C0D5410-B572-2106-D88E-B2959177E7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731" y="6356350"/>
            <a:ext cx="1696749" cy="374400"/>
          </a:xfrm>
          <a:prstGeom prst="rect">
            <a:avLst/>
          </a:prstGeom>
        </p:spPr>
      </p:pic>
    </p:spTree>
    <p:extLst>
      <p:ext uri="{BB962C8B-B14F-4D97-AF65-F5344CB8AC3E}">
        <p14:creationId xmlns:p14="http://schemas.microsoft.com/office/powerpoint/2010/main" val="3631385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6">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el 1">
            <a:extLst>
              <a:ext uri="{FF2B5EF4-FFF2-40B4-BE49-F238E27FC236}">
                <a16:creationId xmlns:a16="http://schemas.microsoft.com/office/drawing/2014/main" id="{539F7749-E4A4-3435-A597-743869A602E1}"/>
              </a:ext>
            </a:extLst>
          </p:cNvPr>
          <p:cNvSpPr>
            <a:spLocks noGrp="1"/>
          </p:cNvSpPr>
          <p:nvPr>
            <p:ph type="title"/>
          </p:nvPr>
        </p:nvSpPr>
        <p:spPr>
          <a:xfrm>
            <a:off x="838200" y="557189"/>
            <a:ext cx="3966463" cy="5571900"/>
          </a:xfrm>
        </p:spPr>
        <p:txBody>
          <a:bodyPr vert="horz" lIns="91440" tIns="45720" rIns="91440" bIns="45720" rtlCol="0" anchor="ctr">
            <a:normAutofit/>
          </a:bodyPr>
          <a:lstStyle/>
          <a:p>
            <a:r>
              <a:rPr lang="en-US" sz="5200" kern="1200">
                <a:solidFill>
                  <a:schemeClr val="tx1"/>
                </a:solidFill>
                <a:latin typeface="+mj-lt"/>
                <a:ea typeface="+mj-ea"/>
                <a:cs typeface="+mj-cs"/>
              </a:rPr>
              <a:t>Hvornår I </a:t>
            </a:r>
            <a:r>
              <a:rPr lang="en-US" sz="5200" u="sng" kern="1200">
                <a:solidFill>
                  <a:schemeClr val="tx1"/>
                </a:solidFill>
                <a:latin typeface="+mj-lt"/>
                <a:ea typeface="+mj-ea"/>
                <a:cs typeface="+mj-cs"/>
              </a:rPr>
              <a:t>ikke</a:t>
            </a:r>
            <a:r>
              <a:rPr lang="en-US" sz="5200" kern="1200">
                <a:solidFill>
                  <a:schemeClr val="tx1"/>
                </a:solidFill>
                <a:latin typeface="+mj-lt"/>
                <a:ea typeface="+mj-ea"/>
                <a:cs typeface="+mj-cs"/>
              </a:rPr>
              <a:t> skal gå i gang</a:t>
            </a:r>
            <a:endParaRPr lang="en-US" sz="5200" i="1" kern="1200">
              <a:solidFill>
                <a:schemeClr val="tx1"/>
              </a:solidFill>
              <a:latin typeface="+mj-lt"/>
              <a:ea typeface="+mj-ea"/>
              <a:cs typeface="+mj-cs"/>
            </a:endParaRPr>
          </a:p>
        </p:txBody>
      </p:sp>
      <p:pic>
        <p:nvPicPr>
          <p:cNvPr id="5" name="Billede 4">
            <a:extLst>
              <a:ext uri="{FF2B5EF4-FFF2-40B4-BE49-F238E27FC236}">
                <a16:creationId xmlns:a16="http://schemas.microsoft.com/office/drawing/2014/main" id="{1749F05A-1263-479E-7B09-0E62D32AA176}"/>
              </a:ext>
            </a:extLst>
          </p:cNvPr>
          <p:cNvPicPr>
            <a:picLocks noChangeAspect="1"/>
          </p:cNvPicPr>
          <p:nvPr/>
        </p:nvPicPr>
        <p:blipFill>
          <a:blip r:embed="rId3"/>
          <a:stretch>
            <a:fillRect/>
          </a:stretch>
        </p:blipFill>
        <p:spPr>
          <a:xfrm>
            <a:off x="5176911" y="1035097"/>
            <a:ext cx="6833848" cy="4954539"/>
          </a:xfrm>
          <a:prstGeom prst="rect">
            <a:avLst/>
          </a:prstGeom>
        </p:spPr>
      </p:pic>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A710F0F-0A71-6A48-AAD6-EB3A077EE618}" type="slidenum">
              <a:rPr lang="en-US"/>
              <a:pPr>
                <a:spcAft>
                  <a:spcPts val="600"/>
                </a:spcAft>
              </a:pPr>
              <a:t>20</a:t>
            </a:fld>
            <a:endParaRPr lang="en-US"/>
          </a:p>
        </p:txBody>
      </p:sp>
      <p:pic>
        <p:nvPicPr>
          <p:cNvPr id="6" name="Pladsholder til indhold 13" descr="Et billede, der indeholder pallet, vektorgrafik, clipart&#10;&#10;Automatisk genereret beskrivelse">
            <a:extLst>
              <a:ext uri="{FF2B5EF4-FFF2-40B4-BE49-F238E27FC236}">
                <a16:creationId xmlns:a16="http://schemas.microsoft.com/office/drawing/2014/main" id="{1BF7487B-F958-AA63-338C-22E909BA08D1}"/>
              </a:ext>
            </a:extLst>
          </p:cNvPr>
          <p:cNvPicPr>
            <a:picLocks noChangeAspect="1"/>
          </p:cNvPicPr>
          <p:nvPr/>
        </p:nvPicPr>
        <p:blipFill>
          <a:blip r:embed="rId4">
            <a:alphaModFix/>
          </a:blip>
          <a:stretch>
            <a:fillRect/>
          </a:stretch>
        </p:blipFill>
        <p:spPr>
          <a:xfrm rot="10800000">
            <a:off x="9842169" y="5599204"/>
            <a:ext cx="1217128" cy="1226712"/>
          </a:xfrm>
          <a:prstGeom prst="rect">
            <a:avLst/>
          </a:prstGeom>
        </p:spPr>
      </p:pic>
      <p:pic>
        <p:nvPicPr>
          <p:cNvPr id="7" name="Billede 6" descr="Et billede, der indeholder tekst&#10;&#10;Automatisk genereret beskrivelse">
            <a:extLst>
              <a:ext uri="{FF2B5EF4-FFF2-40B4-BE49-F238E27FC236}">
                <a16:creationId xmlns:a16="http://schemas.microsoft.com/office/drawing/2014/main" id="{DCDF25C1-B5BA-43C5-214B-A3CD2B22411B}"/>
              </a:ext>
            </a:extLst>
          </p:cNvPr>
          <p:cNvPicPr>
            <a:picLocks noChangeAspect="1"/>
          </p:cNvPicPr>
          <p:nvPr/>
        </p:nvPicPr>
        <p:blipFill>
          <a:blip r:embed="rId5"/>
          <a:stretch>
            <a:fillRect/>
          </a:stretch>
        </p:blipFill>
        <p:spPr>
          <a:xfrm>
            <a:off x="195773" y="6356350"/>
            <a:ext cx="1708953" cy="374400"/>
          </a:xfrm>
          <a:prstGeom prst="rect">
            <a:avLst/>
          </a:prstGeom>
        </p:spPr>
      </p:pic>
    </p:spTree>
    <p:extLst>
      <p:ext uri="{BB962C8B-B14F-4D97-AF65-F5344CB8AC3E}">
        <p14:creationId xmlns:p14="http://schemas.microsoft.com/office/powerpoint/2010/main" val="151016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C6E87"/>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62BAC6A4-5465-3203-A27A-D4EDF7B1F8D9}"/>
              </a:ext>
            </a:extLst>
          </p:cNvPr>
          <p:cNvPicPr>
            <a:picLocks noChangeAspect="1"/>
          </p:cNvPicPr>
          <p:nvPr/>
        </p:nvPicPr>
        <p:blipFill>
          <a:blip r:embed="rId3"/>
          <a:stretch>
            <a:fillRect/>
          </a:stretch>
        </p:blipFill>
        <p:spPr>
          <a:xfrm>
            <a:off x="7159696" y="1320079"/>
            <a:ext cx="4255726" cy="4217841"/>
          </a:xfrm>
          <a:prstGeom prst="rect">
            <a:avLst/>
          </a:prstGeom>
        </p:spPr>
      </p:pic>
      <p:sp>
        <p:nvSpPr>
          <p:cNvPr id="3" name="Undertitel 2">
            <a:extLst>
              <a:ext uri="{FF2B5EF4-FFF2-40B4-BE49-F238E27FC236}">
                <a16:creationId xmlns:a16="http://schemas.microsoft.com/office/drawing/2014/main" id="{817D6C61-FEB0-3662-98EB-4AE443B339D4}"/>
              </a:ext>
            </a:extLst>
          </p:cNvPr>
          <p:cNvSpPr>
            <a:spLocks noGrp="1"/>
          </p:cNvSpPr>
          <p:nvPr>
            <p:ph type="subTitle" idx="1"/>
          </p:nvPr>
        </p:nvSpPr>
        <p:spPr>
          <a:xfrm>
            <a:off x="927100" y="4223426"/>
            <a:ext cx="9144000" cy="1655762"/>
          </a:xfrm>
        </p:spPr>
        <p:txBody>
          <a:bodyPr/>
          <a:lstStyle/>
          <a:p>
            <a:pPr algn="l"/>
            <a:r>
              <a:rPr lang="da-DK" i="1" dirty="0">
                <a:solidFill>
                  <a:schemeClr val="bg1"/>
                </a:solidFill>
              </a:rPr>
              <a:t>- et fælles anliggende</a:t>
            </a:r>
          </a:p>
        </p:txBody>
      </p:sp>
      <p:sp>
        <p:nvSpPr>
          <p:cNvPr id="2" name="Titel 1">
            <a:extLst>
              <a:ext uri="{FF2B5EF4-FFF2-40B4-BE49-F238E27FC236}">
                <a16:creationId xmlns:a16="http://schemas.microsoft.com/office/drawing/2014/main" id="{7A3AA725-5ECE-4BFB-04AC-AECA4B57F7BA}"/>
              </a:ext>
            </a:extLst>
          </p:cNvPr>
          <p:cNvSpPr>
            <a:spLocks noGrp="1"/>
          </p:cNvSpPr>
          <p:nvPr>
            <p:ph type="ctrTitle"/>
          </p:nvPr>
        </p:nvSpPr>
        <p:spPr>
          <a:xfrm>
            <a:off x="927100" y="2933441"/>
            <a:ext cx="9144000" cy="1229690"/>
          </a:xfrm>
        </p:spPr>
        <p:txBody>
          <a:bodyPr>
            <a:normAutofit fontScale="90000"/>
          </a:bodyPr>
          <a:lstStyle/>
          <a:p>
            <a:pPr algn="l"/>
            <a:br>
              <a:rPr lang="da-DK" b="1" dirty="0">
                <a:solidFill>
                  <a:schemeClr val="bg1"/>
                </a:solidFill>
                <a:latin typeface="+mn-lt"/>
              </a:rPr>
            </a:br>
            <a:r>
              <a:rPr lang="da-DK" b="1" dirty="0">
                <a:solidFill>
                  <a:schemeClr val="bg1"/>
                </a:solidFill>
                <a:latin typeface="+mn-lt"/>
              </a:rPr>
              <a:t>Psykologisk tryghed </a:t>
            </a:r>
          </a:p>
        </p:txBody>
      </p:sp>
      <p:pic>
        <p:nvPicPr>
          <p:cNvPr id="7" name="Grafik 6">
            <a:extLst>
              <a:ext uri="{FF2B5EF4-FFF2-40B4-BE49-F238E27FC236}">
                <a16:creationId xmlns:a16="http://schemas.microsoft.com/office/drawing/2014/main" id="{2A52270C-72AA-55A9-1A75-E4CC1DD2D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3955" y="5971552"/>
            <a:ext cx="2705100" cy="596900"/>
          </a:xfrm>
          <a:prstGeom prst="rect">
            <a:avLst/>
          </a:prstGeom>
        </p:spPr>
      </p:pic>
    </p:spTree>
    <p:extLst>
      <p:ext uri="{BB962C8B-B14F-4D97-AF65-F5344CB8AC3E}">
        <p14:creationId xmlns:p14="http://schemas.microsoft.com/office/powerpoint/2010/main" val="1395219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4D0BC-154D-CEA4-621E-D32CA87594B1}"/>
              </a:ext>
            </a:extLst>
          </p:cNvPr>
          <p:cNvSpPr>
            <a:spLocks noGrp="1"/>
          </p:cNvSpPr>
          <p:nvPr>
            <p:ph type="title"/>
          </p:nvPr>
        </p:nvSpPr>
        <p:spPr/>
        <p:txBody>
          <a:bodyPr>
            <a:normAutofit/>
          </a:bodyPr>
          <a:lstStyle/>
          <a:p>
            <a:r>
              <a:rPr lang="da-DK" dirty="0">
                <a:solidFill>
                  <a:srgbClr val="00A3A7"/>
                </a:solidFill>
                <a:latin typeface="+mn-lt"/>
              </a:rPr>
              <a:t>Dialog: 3 x 10 minutter</a:t>
            </a:r>
            <a:br>
              <a:rPr lang="da-DK" dirty="0">
                <a:solidFill>
                  <a:srgbClr val="00A3A7"/>
                </a:solidFill>
                <a:latin typeface="+mn-lt"/>
              </a:rPr>
            </a:br>
            <a:r>
              <a:rPr lang="da-DK" sz="3200" i="1" dirty="0">
                <a:solidFill>
                  <a:srgbClr val="00A3A7"/>
                </a:solidFill>
                <a:latin typeface="+mn-lt"/>
              </a:rPr>
              <a:t>Hvordan skaber vi høj psykologisk tryghed?</a:t>
            </a:r>
          </a:p>
        </p:txBody>
      </p:sp>
      <p:sp>
        <p:nvSpPr>
          <p:cNvPr id="3" name="Pladsholder til indhold 2">
            <a:extLst>
              <a:ext uri="{FF2B5EF4-FFF2-40B4-BE49-F238E27FC236}">
                <a16:creationId xmlns:a16="http://schemas.microsoft.com/office/drawing/2014/main" id="{AB7B5C46-E4E7-532C-2CCF-FAF8CAAF4A34}"/>
              </a:ext>
            </a:extLst>
          </p:cNvPr>
          <p:cNvSpPr>
            <a:spLocks noGrp="1"/>
          </p:cNvSpPr>
          <p:nvPr>
            <p:ph sz="half" idx="1"/>
          </p:nvPr>
        </p:nvSpPr>
        <p:spPr>
          <a:xfrm>
            <a:off x="858376" y="1321785"/>
            <a:ext cx="5945196" cy="5034565"/>
          </a:xfrm>
        </p:spPr>
        <p:txBody>
          <a:bodyPr>
            <a:normAutofit fontScale="40000" lnSpcReduction="20000"/>
          </a:bodyPr>
          <a:lstStyle/>
          <a:p>
            <a:pPr marL="0" indent="0">
              <a:buNone/>
            </a:pPr>
            <a:endParaRPr lang="da-DK" sz="4300" b="1" dirty="0"/>
          </a:p>
          <a:p>
            <a:pPr marL="0" indent="0">
              <a:buNone/>
            </a:pPr>
            <a:r>
              <a:rPr lang="da-DK" sz="4300" b="1" dirty="0"/>
              <a:t>Proces:</a:t>
            </a:r>
          </a:p>
          <a:p>
            <a:pPr marL="514350" indent="-514350">
              <a:lnSpc>
                <a:spcPct val="120000"/>
              </a:lnSpc>
              <a:buFont typeface="+mj-lt"/>
              <a:buAutoNum type="arabicPeriod"/>
            </a:pPr>
            <a:r>
              <a:rPr lang="da-DK" sz="4300" b="1" dirty="0"/>
              <a:t>Find sammen to og to med pen og post-it blok</a:t>
            </a:r>
          </a:p>
          <a:p>
            <a:pPr lvl="1">
              <a:lnSpc>
                <a:spcPct val="120000"/>
              </a:lnSpc>
            </a:pPr>
            <a:r>
              <a:rPr lang="da-DK" sz="3900" dirty="0"/>
              <a:t>Grib pennen og skriv alle jeres stikord ned til, hvordan I på jeres arbejdsplads kan skabe Psykologisk tryghed. </a:t>
            </a:r>
          </a:p>
          <a:p>
            <a:pPr lvl="1">
              <a:lnSpc>
                <a:spcPct val="120000"/>
              </a:lnSpc>
            </a:pPr>
            <a:r>
              <a:rPr lang="da-DK" sz="3900" dirty="0"/>
              <a:t>Et forslag pr. post-it</a:t>
            </a:r>
          </a:p>
          <a:p>
            <a:pPr lvl="1">
              <a:lnSpc>
                <a:spcPct val="120000"/>
              </a:lnSpc>
            </a:pPr>
            <a:r>
              <a:rPr lang="da-DK" sz="3900" dirty="0"/>
              <a:t>I har 10 minutter</a:t>
            </a:r>
          </a:p>
          <a:p>
            <a:pPr marL="0" indent="0">
              <a:buNone/>
            </a:pPr>
            <a:endParaRPr lang="da-DK" sz="4300" dirty="0"/>
          </a:p>
          <a:p>
            <a:pPr marL="514350" indent="-514350">
              <a:lnSpc>
                <a:spcPct val="120000"/>
              </a:lnSpc>
              <a:buFont typeface="+mj-lt"/>
              <a:buAutoNum type="arabicPeriod" startAt="2"/>
            </a:pPr>
            <a:r>
              <a:rPr lang="da-DK" sz="4300" b="1" dirty="0"/>
              <a:t>Hver gruppe præsenterer deres post-</a:t>
            </a:r>
            <a:r>
              <a:rPr lang="da-DK" sz="4300" b="1" dirty="0" err="1"/>
              <a:t>its</a:t>
            </a:r>
            <a:r>
              <a:rPr lang="da-DK" sz="4300" b="1" dirty="0"/>
              <a:t> og sætter dem op på væggen. </a:t>
            </a:r>
          </a:p>
          <a:p>
            <a:pPr lvl="1">
              <a:lnSpc>
                <a:spcPct val="120000"/>
              </a:lnSpc>
            </a:pPr>
            <a:r>
              <a:rPr lang="da-DK" sz="3900" dirty="0"/>
              <a:t>Sæt dem sammen med de post-</a:t>
            </a:r>
            <a:r>
              <a:rPr lang="da-DK" sz="3900" dirty="0" err="1"/>
              <a:t>its</a:t>
            </a:r>
            <a:r>
              <a:rPr lang="da-DK" sz="3900" dirty="0"/>
              <a:t>, der ligner jeres.</a:t>
            </a:r>
          </a:p>
          <a:p>
            <a:pPr lvl="1">
              <a:lnSpc>
                <a:spcPct val="120000"/>
              </a:lnSpc>
            </a:pPr>
            <a:r>
              <a:rPr lang="da-DK" sz="3900" dirty="0"/>
              <a:t>Også dette har i 10 minutter til</a:t>
            </a:r>
          </a:p>
          <a:p>
            <a:pPr marL="0" indent="0">
              <a:buNone/>
            </a:pPr>
            <a:endParaRPr lang="da-DK" sz="4300" dirty="0"/>
          </a:p>
          <a:p>
            <a:pPr marL="514350" indent="-514350">
              <a:lnSpc>
                <a:spcPct val="120000"/>
              </a:lnSpc>
              <a:buFont typeface="+mj-lt"/>
              <a:buAutoNum type="arabicPeriod" startAt="3"/>
            </a:pPr>
            <a:r>
              <a:rPr lang="da-DK" sz="4300" b="1" dirty="0"/>
              <a:t>Reflekter sammen om, hvad I får øje på?</a:t>
            </a:r>
          </a:p>
          <a:p>
            <a:pPr lvl="1">
              <a:lnSpc>
                <a:spcPct val="120000"/>
              </a:lnSpc>
            </a:pPr>
            <a:r>
              <a:rPr lang="da-DK" sz="3900" dirty="0"/>
              <a:t>Brug 10 minutter på dette også, og rund af med næste skridt.</a:t>
            </a:r>
          </a:p>
          <a:p>
            <a:pPr>
              <a:buClr>
                <a:schemeClr val="accent1"/>
              </a:buClr>
            </a:pPr>
            <a:endParaRPr lang="da-DK" sz="3200" dirty="0"/>
          </a:p>
          <a:p>
            <a:endParaRPr lang="da-DK" dirty="0">
              <a:solidFill>
                <a:srgbClr val="3C6E87"/>
              </a:solidFill>
            </a:endParaRPr>
          </a:p>
        </p:txBody>
      </p:sp>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p:txBody>
          <a:bodyPr/>
          <a:lstStyle/>
          <a:p>
            <a:fld id="{2A710F0F-0A71-6A48-AAD6-EB3A077EE618}" type="slidenum">
              <a:rPr lang="da-DK" smtClean="0"/>
              <a:t>22</a:t>
            </a:fld>
            <a:endParaRPr lang="da-DK"/>
          </a:p>
        </p:txBody>
      </p:sp>
      <p:pic>
        <p:nvPicPr>
          <p:cNvPr id="7" name="Billede 6" descr="Et billede, der indeholder tekst&#10;&#10;Automatisk genereret beskrivelse">
            <a:extLst>
              <a:ext uri="{FF2B5EF4-FFF2-40B4-BE49-F238E27FC236}">
                <a16:creationId xmlns:a16="http://schemas.microsoft.com/office/drawing/2014/main" id="{DCDF25C1-B5BA-43C5-214B-A3CD2B22411B}"/>
              </a:ext>
            </a:extLst>
          </p:cNvPr>
          <p:cNvPicPr>
            <a:picLocks noChangeAspect="1"/>
          </p:cNvPicPr>
          <p:nvPr/>
        </p:nvPicPr>
        <p:blipFill>
          <a:blip r:embed="rId3"/>
          <a:stretch>
            <a:fillRect/>
          </a:stretch>
        </p:blipFill>
        <p:spPr>
          <a:xfrm>
            <a:off x="195773" y="6356350"/>
            <a:ext cx="1708953" cy="374400"/>
          </a:xfrm>
          <a:prstGeom prst="rect">
            <a:avLst/>
          </a:prstGeom>
        </p:spPr>
      </p:pic>
      <p:pic>
        <p:nvPicPr>
          <p:cNvPr id="11" name="Billede 10">
            <a:extLst>
              <a:ext uri="{FF2B5EF4-FFF2-40B4-BE49-F238E27FC236}">
                <a16:creationId xmlns:a16="http://schemas.microsoft.com/office/drawing/2014/main" id="{4A95CF81-B0B3-DFE6-A0DA-BD3E46BA0329}"/>
              </a:ext>
            </a:extLst>
          </p:cNvPr>
          <p:cNvPicPr>
            <a:picLocks noChangeAspect="1"/>
          </p:cNvPicPr>
          <p:nvPr/>
        </p:nvPicPr>
        <p:blipFill>
          <a:blip r:embed="rId4"/>
          <a:stretch>
            <a:fillRect/>
          </a:stretch>
        </p:blipFill>
        <p:spPr>
          <a:xfrm>
            <a:off x="7749762" y="1922808"/>
            <a:ext cx="3604038" cy="3571954"/>
          </a:xfrm>
          <a:prstGeom prst="rect">
            <a:avLst/>
          </a:prstGeom>
        </p:spPr>
      </p:pic>
      <p:pic>
        <p:nvPicPr>
          <p:cNvPr id="6" name="Pladsholder til indhold 13" descr="Et billede, der indeholder pallet, vektorgrafik, clipart&#10;&#10;Automatisk genereret beskrivelse">
            <a:extLst>
              <a:ext uri="{FF2B5EF4-FFF2-40B4-BE49-F238E27FC236}">
                <a16:creationId xmlns:a16="http://schemas.microsoft.com/office/drawing/2014/main" id="{1BF7487B-F958-AA63-338C-22E909BA08D1}"/>
              </a:ext>
            </a:extLst>
          </p:cNvPr>
          <p:cNvPicPr>
            <a:picLocks noChangeAspect="1"/>
          </p:cNvPicPr>
          <p:nvPr/>
        </p:nvPicPr>
        <p:blipFill>
          <a:blip r:embed="rId5">
            <a:alphaModFix/>
          </a:blip>
          <a:stretch>
            <a:fillRect/>
          </a:stretch>
        </p:blipFill>
        <p:spPr>
          <a:xfrm rot="10800000">
            <a:off x="9842169" y="5599204"/>
            <a:ext cx="1217128" cy="1226712"/>
          </a:xfrm>
          <a:prstGeom prst="rect">
            <a:avLst/>
          </a:prstGeom>
        </p:spPr>
      </p:pic>
    </p:spTree>
    <p:extLst>
      <p:ext uri="{BB962C8B-B14F-4D97-AF65-F5344CB8AC3E}">
        <p14:creationId xmlns:p14="http://schemas.microsoft.com/office/powerpoint/2010/main" val="334880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13" descr="Et billede, der indeholder pallet, vektorgrafik, clipart&#10;&#10;Automatisk genereret beskrivelse">
            <a:extLst>
              <a:ext uri="{FF2B5EF4-FFF2-40B4-BE49-F238E27FC236}">
                <a16:creationId xmlns:a16="http://schemas.microsoft.com/office/drawing/2014/main" id="{1BF7487B-F958-AA63-338C-22E909BA08D1}"/>
              </a:ext>
            </a:extLst>
          </p:cNvPr>
          <p:cNvPicPr>
            <a:picLocks noChangeAspect="1"/>
          </p:cNvPicPr>
          <p:nvPr/>
        </p:nvPicPr>
        <p:blipFill>
          <a:blip r:embed="rId3">
            <a:alphaModFix/>
          </a:blip>
          <a:stretch>
            <a:fillRect/>
          </a:stretch>
        </p:blipFill>
        <p:spPr>
          <a:xfrm rot="10800000">
            <a:off x="9842169" y="5599204"/>
            <a:ext cx="1217128" cy="1226712"/>
          </a:xfrm>
          <a:prstGeom prst="rect">
            <a:avLst/>
          </a:prstGeom>
        </p:spPr>
      </p:pic>
      <p:sp>
        <p:nvSpPr>
          <p:cNvPr id="2" name="Titel 1">
            <a:extLst>
              <a:ext uri="{FF2B5EF4-FFF2-40B4-BE49-F238E27FC236}">
                <a16:creationId xmlns:a16="http://schemas.microsoft.com/office/drawing/2014/main" id="{9974D0BC-154D-CEA4-621E-D32CA87594B1}"/>
              </a:ext>
            </a:extLst>
          </p:cNvPr>
          <p:cNvSpPr>
            <a:spLocks noGrp="1"/>
          </p:cNvSpPr>
          <p:nvPr>
            <p:ph type="title"/>
          </p:nvPr>
        </p:nvSpPr>
        <p:spPr/>
        <p:txBody>
          <a:bodyPr/>
          <a:lstStyle/>
          <a:p>
            <a:r>
              <a:rPr lang="da-DK" dirty="0">
                <a:solidFill>
                  <a:srgbClr val="00A3A7"/>
                </a:solidFill>
                <a:latin typeface="+mn-lt"/>
              </a:rPr>
              <a:t>Vejen til at skabe høj trivsel og kvalitet:</a:t>
            </a:r>
            <a:br>
              <a:rPr lang="da-DK" dirty="0">
                <a:solidFill>
                  <a:srgbClr val="00A3A7"/>
                </a:solidFill>
                <a:latin typeface="+mn-lt"/>
              </a:rPr>
            </a:br>
            <a:r>
              <a:rPr lang="da-DK" dirty="0">
                <a:solidFill>
                  <a:srgbClr val="00A3A7"/>
                </a:solidFill>
                <a:latin typeface="+mn-lt"/>
              </a:rPr>
              <a:t>At tale om det, der ikke lykkes </a:t>
            </a:r>
          </a:p>
        </p:txBody>
      </p:sp>
      <p:sp>
        <p:nvSpPr>
          <p:cNvPr id="3" name="Pladsholder til indhold 2">
            <a:extLst>
              <a:ext uri="{FF2B5EF4-FFF2-40B4-BE49-F238E27FC236}">
                <a16:creationId xmlns:a16="http://schemas.microsoft.com/office/drawing/2014/main" id="{AB7B5C46-E4E7-532C-2CCF-FAF8CAAF4A34}"/>
              </a:ext>
            </a:extLst>
          </p:cNvPr>
          <p:cNvSpPr>
            <a:spLocks noGrp="1"/>
          </p:cNvSpPr>
          <p:nvPr>
            <p:ph idx="1"/>
          </p:nvPr>
        </p:nvSpPr>
        <p:spPr>
          <a:xfrm>
            <a:off x="838200" y="2226423"/>
            <a:ext cx="10515600" cy="4351338"/>
          </a:xfrm>
        </p:spPr>
        <p:txBody>
          <a:bodyPr>
            <a:normAutofit/>
          </a:bodyPr>
          <a:lstStyle/>
          <a:p>
            <a:pPr marL="0" indent="0">
              <a:buNone/>
            </a:pPr>
            <a:r>
              <a:rPr lang="da-DK" sz="2800" dirty="0">
                <a:latin typeface="Calibri" panose="020F0502020204030204" pitchFamily="34" charset="0"/>
                <a:ea typeface="Calibri" panose="020F0502020204030204" pitchFamily="34" charset="0"/>
                <a:cs typeface="Times New Roman" panose="02020603050405020304" pitchFamily="18" charset="0"/>
              </a:rPr>
              <a:t>Hospital 1 </a:t>
            </a:r>
            <a:r>
              <a:rPr lang="da-DK" sz="2800" dirty="0">
                <a:effectLst/>
                <a:latin typeface="Calibri" panose="020F0502020204030204" pitchFamily="34" charset="0"/>
                <a:ea typeface="Calibri" panose="020F0502020204030204" pitchFamily="34" charset="0"/>
                <a:cs typeface="Times New Roman" panose="02020603050405020304" pitchFamily="18" charset="0"/>
              </a:rPr>
              <a:t>har 23 registreringer af fejlmedicinering pr. 1.000 patientdage. </a:t>
            </a:r>
          </a:p>
          <a:p>
            <a:pPr marL="0" indent="0">
              <a:buNone/>
            </a:pPr>
            <a:r>
              <a:rPr lang="da-DK" sz="2800" dirty="0">
                <a:effectLst/>
                <a:latin typeface="Calibri" panose="020F0502020204030204" pitchFamily="34" charset="0"/>
                <a:ea typeface="Calibri" panose="020F0502020204030204" pitchFamily="34" charset="0"/>
                <a:cs typeface="Times New Roman" panose="02020603050405020304" pitchFamily="18" charset="0"/>
              </a:rPr>
              <a:t>Hospital 2 har to </a:t>
            </a:r>
            <a:r>
              <a:rPr lang="da-DK" sz="2800" dirty="0">
                <a:latin typeface="Calibri" panose="020F0502020204030204" pitchFamily="34" charset="0"/>
                <a:ea typeface="Calibri" panose="020F0502020204030204" pitchFamily="34" charset="0"/>
                <a:cs typeface="Times New Roman" panose="02020603050405020304" pitchFamily="18" charset="0"/>
              </a:rPr>
              <a:t>registreringer.</a:t>
            </a:r>
          </a:p>
          <a:p>
            <a:pPr marL="0" indent="0">
              <a:buNone/>
            </a:pPr>
            <a:r>
              <a:rPr lang="da-DK" sz="2800" dirty="0">
                <a:effectLst/>
                <a:latin typeface="Calibri" panose="020F0502020204030204" pitchFamily="34" charset="0"/>
                <a:ea typeface="Calibri" panose="020F0502020204030204" pitchFamily="34" charset="0"/>
                <a:cs typeface="Times New Roman" panose="02020603050405020304" pitchFamily="18" charset="0"/>
              </a:rPr>
              <a:t>Hvilket hospital vil du helst indlægges på?</a:t>
            </a:r>
          </a:p>
          <a:p>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solidFill>
                <a:srgbClr val="3C6E87"/>
              </a:solidFill>
            </a:endParaRPr>
          </a:p>
        </p:txBody>
      </p:sp>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p:txBody>
          <a:bodyPr/>
          <a:lstStyle/>
          <a:p>
            <a:fld id="{2A710F0F-0A71-6A48-AAD6-EB3A077EE618}" type="slidenum">
              <a:rPr lang="da-DK" smtClean="0"/>
              <a:t>3</a:t>
            </a:fld>
            <a:endParaRPr lang="da-DK"/>
          </a:p>
        </p:txBody>
      </p:sp>
      <p:pic>
        <p:nvPicPr>
          <p:cNvPr id="7" name="Billede 6" descr="Et billede, der indeholder tekst&#10;&#10;Automatisk genereret beskrivelse">
            <a:extLst>
              <a:ext uri="{FF2B5EF4-FFF2-40B4-BE49-F238E27FC236}">
                <a16:creationId xmlns:a16="http://schemas.microsoft.com/office/drawing/2014/main" id="{DCDF25C1-B5BA-43C5-214B-A3CD2B22411B}"/>
              </a:ext>
            </a:extLst>
          </p:cNvPr>
          <p:cNvPicPr>
            <a:picLocks noChangeAspect="1"/>
          </p:cNvPicPr>
          <p:nvPr/>
        </p:nvPicPr>
        <p:blipFill>
          <a:blip r:embed="rId4"/>
          <a:stretch>
            <a:fillRect/>
          </a:stretch>
        </p:blipFill>
        <p:spPr>
          <a:xfrm>
            <a:off x="195773" y="6356350"/>
            <a:ext cx="1708953" cy="374400"/>
          </a:xfrm>
          <a:prstGeom prst="rect">
            <a:avLst/>
          </a:prstGeom>
        </p:spPr>
      </p:pic>
    </p:spTree>
    <p:extLst>
      <p:ext uri="{BB962C8B-B14F-4D97-AF65-F5344CB8AC3E}">
        <p14:creationId xmlns:p14="http://schemas.microsoft.com/office/powerpoint/2010/main" val="15124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A029D852-01E5-6CAF-1892-D78AF8AD136B}"/>
              </a:ext>
            </a:extLst>
          </p:cNvPr>
          <p:cNvPicPr>
            <a:picLocks noChangeAspect="1"/>
          </p:cNvPicPr>
          <p:nvPr/>
        </p:nvPicPr>
        <p:blipFill>
          <a:blip r:embed="rId3"/>
          <a:stretch>
            <a:fillRect/>
          </a:stretch>
        </p:blipFill>
        <p:spPr>
          <a:xfrm>
            <a:off x="1743331" y="402115"/>
            <a:ext cx="8705338" cy="6053769"/>
          </a:xfrm>
          <a:prstGeom prst="rect">
            <a:avLst/>
          </a:prstGeom>
        </p:spPr>
      </p:pic>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p:txBody>
          <a:bodyPr/>
          <a:lstStyle/>
          <a:p>
            <a:fld id="{2A710F0F-0A71-6A48-AAD6-EB3A077EE618}" type="slidenum">
              <a:rPr lang="da-DK" smtClean="0"/>
              <a:t>4</a:t>
            </a:fld>
            <a:endParaRPr lang="da-DK"/>
          </a:p>
        </p:txBody>
      </p:sp>
      <p:pic>
        <p:nvPicPr>
          <p:cNvPr id="7" name="Billede 6" descr="Et billede, der indeholder tekst&#10;&#10;Automatisk genereret beskrivelse">
            <a:extLst>
              <a:ext uri="{FF2B5EF4-FFF2-40B4-BE49-F238E27FC236}">
                <a16:creationId xmlns:a16="http://schemas.microsoft.com/office/drawing/2014/main" id="{DCDF25C1-B5BA-43C5-214B-A3CD2B22411B}"/>
              </a:ext>
            </a:extLst>
          </p:cNvPr>
          <p:cNvPicPr>
            <a:picLocks noChangeAspect="1"/>
          </p:cNvPicPr>
          <p:nvPr/>
        </p:nvPicPr>
        <p:blipFill>
          <a:blip r:embed="rId4"/>
          <a:stretch>
            <a:fillRect/>
          </a:stretch>
        </p:blipFill>
        <p:spPr>
          <a:xfrm>
            <a:off x="195773" y="6356350"/>
            <a:ext cx="1708953" cy="374400"/>
          </a:xfrm>
          <a:prstGeom prst="rect">
            <a:avLst/>
          </a:prstGeom>
        </p:spPr>
      </p:pic>
    </p:spTree>
    <p:extLst>
      <p:ext uri="{BB962C8B-B14F-4D97-AF65-F5344CB8AC3E}">
        <p14:creationId xmlns:p14="http://schemas.microsoft.com/office/powerpoint/2010/main" val="229183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13" descr="Et billede, der indeholder pallet, vektorgrafik, clipart&#10;&#10;Automatisk genereret beskrivelse">
            <a:extLst>
              <a:ext uri="{FF2B5EF4-FFF2-40B4-BE49-F238E27FC236}">
                <a16:creationId xmlns:a16="http://schemas.microsoft.com/office/drawing/2014/main" id="{1BF7487B-F958-AA63-338C-22E909BA08D1}"/>
              </a:ext>
            </a:extLst>
          </p:cNvPr>
          <p:cNvPicPr>
            <a:picLocks noChangeAspect="1"/>
          </p:cNvPicPr>
          <p:nvPr/>
        </p:nvPicPr>
        <p:blipFill>
          <a:blip r:embed="rId3">
            <a:alphaModFix/>
          </a:blip>
          <a:stretch>
            <a:fillRect/>
          </a:stretch>
        </p:blipFill>
        <p:spPr>
          <a:xfrm rot="5400000">
            <a:off x="10970080" y="360333"/>
            <a:ext cx="1217128" cy="1226712"/>
          </a:xfrm>
          <a:prstGeom prst="rect">
            <a:avLst/>
          </a:prstGeom>
        </p:spPr>
      </p:pic>
      <p:sp>
        <p:nvSpPr>
          <p:cNvPr id="2" name="Titel 1">
            <a:extLst>
              <a:ext uri="{FF2B5EF4-FFF2-40B4-BE49-F238E27FC236}">
                <a16:creationId xmlns:a16="http://schemas.microsoft.com/office/drawing/2014/main" id="{9974D0BC-154D-CEA4-621E-D32CA87594B1}"/>
              </a:ext>
            </a:extLst>
          </p:cNvPr>
          <p:cNvSpPr>
            <a:spLocks noGrp="1"/>
          </p:cNvSpPr>
          <p:nvPr>
            <p:ph type="title"/>
          </p:nvPr>
        </p:nvSpPr>
        <p:spPr/>
        <p:txBody>
          <a:bodyPr/>
          <a:lstStyle/>
          <a:p>
            <a:r>
              <a:rPr lang="da-DK" dirty="0">
                <a:solidFill>
                  <a:srgbClr val="00A3A7"/>
                </a:solidFill>
                <a:latin typeface="+mn-lt"/>
              </a:rPr>
              <a:t>Psykologisk tryghed forbindes med</a:t>
            </a:r>
          </a:p>
        </p:txBody>
      </p:sp>
      <p:sp>
        <p:nvSpPr>
          <p:cNvPr id="3" name="Pladsholder til indhold 2">
            <a:extLst>
              <a:ext uri="{FF2B5EF4-FFF2-40B4-BE49-F238E27FC236}">
                <a16:creationId xmlns:a16="http://schemas.microsoft.com/office/drawing/2014/main" id="{AB7B5C46-E4E7-532C-2CCF-FAF8CAAF4A34}"/>
              </a:ext>
            </a:extLst>
          </p:cNvPr>
          <p:cNvSpPr>
            <a:spLocks noGrp="1"/>
          </p:cNvSpPr>
          <p:nvPr>
            <p:ph idx="1"/>
          </p:nvPr>
        </p:nvSpPr>
        <p:spPr/>
        <p:txBody>
          <a:bodyPr>
            <a:normAutofit fontScale="62500" lnSpcReduction="20000"/>
          </a:bodyPr>
          <a:lstStyle/>
          <a:p>
            <a:pPr>
              <a:lnSpc>
                <a:spcPct val="120000"/>
              </a:lnSpc>
              <a:spcBef>
                <a:spcPts val="0"/>
              </a:spcBef>
            </a:pPr>
            <a:r>
              <a:rPr lang="da-DK" b="1" dirty="0"/>
              <a:t>Høj kvalitet i arbejdet</a:t>
            </a:r>
            <a:r>
              <a:rPr lang="da-DK" dirty="0"/>
              <a:t>: De ansatte taler åbent om fejl og kan lære af dem og forbedre deres fælles praksis. Herved bliver kvaliteten bedre.</a:t>
            </a:r>
            <a:br>
              <a:rPr lang="da-DK" dirty="0"/>
            </a:br>
            <a:endParaRPr lang="da-DK" dirty="0"/>
          </a:p>
          <a:p>
            <a:pPr>
              <a:lnSpc>
                <a:spcPct val="120000"/>
              </a:lnSpc>
              <a:spcBef>
                <a:spcPts val="0"/>
              </a:spcBef>
            </a:pPr>
            <a:r>
              <a:rPr lang="da-DK" b="1" dirty="0"/>
              <a:t>Nye løsninger på komplekse udfordringer</a:t>
            </a:r>
            <a:r>
              <a:rPr lang="da-DK" dirty="0"/>
              <a:t>: De ansatte deler viden og ideer. Det er nødvendigt, når man har med komplekse opgaver at gøre.</a:t>
            </a:r>
            <a:br>
              <a:rPr lang="da-DK" dirty="0"/>
            </a:br>
            <a:endParaRPr lang="da-DK" dirty="0"/>
          </a:p>
          <a:p>
            <a:pPr>
              <a:lnSpc>
                <a:spcPct val="120000"/>
              </a:lnSpc>
              <a:spcBef>
                <a:spcPts val="0"/>
              </a:spcBef>
            </a:pPr>
            <a:r>
              <a:rPr lang="da-DK" b="1" dirty="0"/>
              <a:t>Øget social støtte</a:t>
            </a:r>
            <a:r>
              <a:rPr lang="da-DK" dirty="0"/>
              <a:t>: Ved at tale højt om bekymringer, følelse af magtesløshed og tvivl om, om man gør det rette, kan de ansatte ’ventilere’ vanskelige følelser og bedre rumme hinanden.</a:t>
            </a:r>
            <a:br>
              <a:rPr lang="da-DK" dirty="0"/>
            </a:br>
            <a:endParaRPr lang="da-DK" dirty="0"/>
          </a:p>
          <a:p>
            <a:pPr>
              <a:lnSpc>
                <a:spcPct val="120000"/>
              </a:lnSpc>
              <a:spcBef>
                <a:spcPts val="0"/>
              </a:spcBef>
            </a:pPr>
            <a:r>
              <a:rPr lang="da-DK" b="1" dirty="0"/>
              <a:t>At belastninger i arbejdsmiljøet forebygges</a:t>
            </a:r>
            <a:r>
              <a:rPr lang="da-DK" dirty="0"/>
              <a:t>: Forebyggelsen af fx vold og krænkende handlinger lykkes, fordi de ansatte registrerer episoder og åbent bearbejder og lærer af dem: Hvorfor skete de? Hvad skal vi gøre anderledes næste gang?</a:t>
            </a:r>
          </a:p>
          <a:p>
            <a:pPr marL="0" indent="0">
              <a:buNone/>
            </a:pPr>
            <a:endParaRPr lang="da-DK" i="1" dirty="0"/>
          </a:p>
          <a:p>
            <a:pPr marL="0" indent="0" algn="r">
              <a:buNone/>
            </a:pPr>
            <a:r>
              <a:rPr lang="da-DK" i="1" dirty="0"/>
              <a:t>Amy </a:t>
            </a:r>
            <a:r>
              <a:rPr lang="da-DK" i="1" dirty="0" err="1"/>
              <a:t>Edmonsson</a:t>
            </a:r>
            <a:r>
              <a:rPr lang="da-DK" i="1" dirty="0"/>
              <a:t> 2020, kapitel 2, og Sarah </a:t>
            </a:r>
            <a:r>
              <a:rPr lang="da-DK" i="1" dirty="0" err="1"/>
              <a:t>Ambs</a:t>
            </a:r>
            <a:r>
              <a:rPr lang="da-DK" i="1" dirty="0"/>
              <a:t>-Thomsen 2022</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solidFill>
                <a:srgbClr val="3C6E87"/>
              </a:solidFill>
            </a:endParaRPr>
          </a:p>
        </p:txBody>
      </p:sp>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p:txBody>
          <a:bodyPr/>
          <a:lstStyle/>
          <a:p>
            <a:fld id="{2A710F0F-0A71-6A48-AAD6-EB3A077EE618}" type="slidenum">
              <a:rPr lang="da-DK" smtClean="0"/>
              <a:t>5</a:t>
            </a:fld>
            <a:endParaRPr lang="da-DK"/>
          </a:p>
        </p:txBody>
      </p:sp>
      <p:pic>
        <p:nvPicPr>
          <p:cNvPr id="7" name="Billede 6" descr="Et billede, der indeholder tekst&#10;&#10;Automatisk genereret beskrivelse">
            <a:extLst>
              <a:ext uri="{FF2B5EF4-FFF2-40B4-BE49-F238E27FC236}">
                <a16:creationId xmlns:a16="http://schemas.microsoft.com/office/drawing/2014/main" id="{DCDF25C1-B5BA-43C5-214B-A3CD2B22411B}"/>
              </a:ext>
            </a:extLst>
          </p:cNvPr>
          <p:cNvPicPr>
            <a:picLocks noChangeAspect="1"/>
          </p:cNvPicPr>
          <p:nvPr/>
        </p:nvPicPr>
        <p:blipFill>
          <a:blip r:embed="rId4"/>
          <a:stretch>
            <a:fillRect/>
          </a:stretch>
        </p:blipFill>
        <p:spPr>
          <a:xfrm>
            <a:off x="195773" y="6356350"/>
            <a:ext cx="1708953" cy="374400"/>
          </a:xfrm>
          <a:prstGeom prst="rect">
            <a:avLst/>
          </a:prstGeom>
        </p:spPr>
      </p:pic>
    </p:spTree>
    <p:extLst>
      <p:ext uri="{BB962C8B-B14F-4D97-AF65-F5344CB8AC3E}">
        <p14:creationId xmlns:p14="http://schemas.microsoft.com/office/powerpoint/2010/main" val="327940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A0CE927C-763B-660D-7979-6EA5DEA3209B}"/>
              </a:ext>
            </a:extLst>
          </p:cNvPr>
          <p:cNvPicPr>
            <a:picLocks noChangeAspect="1"/>
          </p:cNvPicPr>
          <p:nvPr/>
        </p:nvPicPr>
        <p:blipFill>
          <a:blip r:embed="rId3"/>
          <a:stretch>
            <a:fillRect/>
          </a:stretch>
        </p:blipFill>
        <p:spPr>
          <a:xfrm>
            <a:off x="2136720" y="1690690"/>
            <a:ext cx="7918559" cy="4908198"/>
          </a:xfrm>
          <a:prstGeom prst="rect">
            <a:avLst/>
          </a:prstGeom>
        </p:spPr>
      </p:pic>
      <p:pic>
        <p:nvPicPr>
          <p:cNvPr id="6" name="Pladsholder til indhold 13" descr="Et billede, der indeholder pallet, vektorgrafik, clipart&#10;&#10;Automatisk genereret beskrivelse">
            <a:extLst>
              <a:ext uri="{FF2B5EF4-FFF2-40B4-BE49-F238E27FC236}">
                <a16:creationId xmlns:a16="http://schemas.microsoft.com/office/drawing/2014/main" id="{1BF7487B-F958-AA63-338C-22E909BA08D1}"/>
              </a:ext>
            </a:extLst>
          </p:cNvPr>
          <p:cNvPicPr>
            <a:picLocks noChangeAspect="1"/>
          </p:cNvPicPr>
          <p:nvPr/>
        </p:nvPicPr>
        <p:blipFill>
          <a:blip r:embed="rId4">
            <a:alphaModFix/>
          </a:blip>
          <a:stretch>
            <a:fillRect/>
          </a:stretch>
        </p:blipFill>
        <p:spPr>
          <a:xfrm rot="10800000">
            <a:off x="9842169" y="5599204"/>
            <a:ext cx="1217128" cy="1226712"/>
          </a:xfrm>
          <a:prstGeom prst="rect">
            <a:avLst/>
          </a:prstGeom>
        </p:spPr>
      </p:pic>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p:txBody>
          <a:bodyPr/>
          <a:lstStyle/>
          <a:p>
            <a:fld id="{2A710F0F-0A71-6A48-AAD6-EB3A077EE618}" type="slidenum">
              <a:rPr lang="da-DK" smtClean="0"/>
              <a:t>6</a:t>
            </a:fld>
            <a:endParaRPr lang="da-DK"/>
          </a:p>
        </p:txBody>
      </p:sp>
      <p:pic>
        <p:nvPicPr>
          <p:cNvPr id="7" name="Billede 6" descr="Et billede, der indeholder tekst&#10;&#10;Automatisk genereret beskrivelse">
            <a:extLst>
              <a:ext uri="{FF2B5EF4-FFF2-40B4-BE49-F238E27FC236}">
                <a16:creationId xmlns:a16="http://schemas.microsoft.com/office/drawing/2014/main" id="{DCDF25C1-B5BA-43C5-214B-A3CD2B22411B}"/>
              </a:ext>
            </a:extLst>
          </p:cNvPr>
          <p:cNvPicPr>
            <a:picLocks noChangeAspect="1"/>
          </p:cNvPicPr>
          <p:nvPr/>
        </p:nvPicPr>
        <p:blipFill>
          <a:blip r:embed="rId5"/>
          <a:stretch>
            <a:fillRect/>
          </a:stretch>
        </p:blipFill>
        <p:spPr>
          <a:xfrm>
            <a:off x="195773" y="6356350"/>
            <a:ext cx="1708953" cy="374400"/>
          </a:xfrm>
          <a:prstGeom prst="rect">
            <a:avLst/>
          </a:prstGeom>
        </p:spPr>
      </p:pic>
      <p:sp>
        <p:nvSpPr>
          <p:cNvPr id="27" name="Titel 1">
            <a:extLst>
              <a:ext uri="{FF2B5EF4-FFF2-40B4-BE49-F238E27FC236}">
                <a16:creationId xmlns:a16="http://schemas.microsoft.com/office/drawing/2014/main" id="{539F7749-E4A4-3435-A597-743869A602E1}"/>
              </a:ext>
            </a:extLst>
          </p:cNvPr>
          <p:cNvSpPr>
            <a:spLocks noGrp="1"/>
          </p:cNvSpPr>
          <p:nvPr>
            <p:ph type="title"/>
          </p:nvPr>
        </p:nvSpPr>
        <p:spPr>
          <a:xfrm>
            <a:off x="838200" y="365127"/>
            <a:ext cx="10515600" cy="1325563"/>
          </a:xfrm>
        </p:spPr>
        <p:txBody>
          <a:bodyPr/>
          <a:lstStyle/>
          <a:p>
            <a:r>
              <a:rPr lang="da-DK" dirty="0">
                <a:solidFill>
                  <a:srgbClr val="00A3A7"/>
                </a:solidFill>
                <a:latin typeface="+mn-lt"/>
              </a:rPr>
              <a:t>Høj psykologisk tryghed…</a:t>
            </a:r>
            <a:endParaRPr lang="da-DK" sz="3000" i="1" dirty="0">
              <a:solidFill>
                <a:srgbClr val="00A3A7"/>
              </a:solidFill>
              <a:latin typeface="+mn-lt"/>
            </a:endParaRPr>
          </a:p>
        </p:txBody>
      </p:sp>
    </p:spTree>
    <p:extLst>
      <p:ext uri="{BB962C8B-B14F-4D97-AF65-F5344CB8AC3E}">
        <p14:creationId xmlns:p14="http://schemas.microsoft.com/office/powerpoint/2010/main" val="191703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1E09E73-910C-08B5-2E1B-9DC4962AC081}"/>
              </a:ext>
            </a:extLst>
          </p:cNvPr>
          <p:cNvSpPr/>
          <p:nvPr/>
        </p:nvSpPr>
        <p:spPr>
          <a:xfrm>
            <a:off x="-344905" y="-493295"/>
            <a:ext cx="12881810" cy="7844590"/>
          </a:xfrm>
          <a:prstGeom prst="rect">
            <a:avLst/>
          </a:prstGeom>
          <a:solidFill>
            <a:srgbClr val="D2D2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itel 1">
            <a:extLst>
              <a:ext uri="{FF2B5EF4-FFF2-40B4-BE49-F238E27FC236}">
                <a16:creationId xmlns:a16="http://schemas.microsoft.com/office/drawing/2014/main" id="{539F7749-E4A4-3435-A597-743869A602E1}"/>
              </a:ext>
            </a:extLst>
          </p:cNvPr>
          <p:cNvSpPr>
            <a:spLocks noGrp="1"/>
          </p:cNvSpPr>
          <p:nvPr>
            <p:ph type="title"/>
          </p:nvPr>
        </p:nvSpPr>
        <p:spPr/>
        <p:txBody>
          <a:bodyPr/>
          <a:lstStyle/>
          <a:p>
            <a:r>
              <a:rPr lang="da-DK" dirty="0">
                <a:latin typeface="+mn-lt"/>
              </a:rPr>
              <a:t>… kan medvirke til godt arbejdsmiljø</a:t>
            </a:r>
            <a:endParaRPr lang="da-DK" sz="3000" i="1" dirty="0">
              <a:latin typeface="+mn-lt"/>
            </a:endParaRPr>
          </a:p>
        </p:txBody>
      </p:sp>
      <p:sp>
        <p:nvSpPr>
          <p:cNvPr id="2" name="Pladsholder til indhold 1">
            <a:extLst>
              <a:ext uri="{FF2B5EF4-FFF2-40B4-BE49-F238E27FC236}">
                <a16:creationId xmlns:a16="http://schemas.microsoft.com/office/drawing/2014/main" id="{3541A22B-F363-5811-6EE4-A057C0906E4E}"/>
              </a:ext>
            </a:extLst>
          </p:cNvPr>
          <p:cNvSpPr>
            <a:spLocks noGrp="1"/>
          </p:cNvSpPr>
          <p:nvPr>
            <p:ph idx="1"/>
          </p:nvPr>
        </p:nvSpPr>
        <p:spPr/>
        <p:txBody>
          <a:bodyPr>
            <a:noAutofit/>
          </a:bodyPr>
          <a:lstStyle/>
          <a:p>
            <a:pPr marL="0" indent="0" algn="l">
              <a:buNone/>
            </a:pPr>
            <a:r>
              <a:rPr lang="da-DK" sz="2000" b="1" i="0" u="none" strike="noStrike" baseline="0" dirty="0"/>
              <a:t>Direkte, fordi:</a:t>
            </a:r>
          </a:p>
          <a:p>
            <a:pPr algn="l"/>
            <a:r>
              <a:rPr lang="da-DK" sz="2000" b="0" i="0" u="none" strike="noStrike" baseline="0" dirty="0"/>
              <a:t>Vi føler os mere trygge ved at sige vores mening om arbejdet og undlader at skjule tvivl og bekymringer</a:t>
            </a:r>
          </a:p>
          <a:p>
            <a:pPr algn="l"/>
            <a:r>
              <a:rPr lang="da-DK" sz="2000" b="0" i="0" u="none" strike="noStrike" baseline="0" dirty="0"/>
              <a:t>Omgangstonen er behagelig med anerkendelse og nysgerrighed</a:t>
            </a:r>
          </a:p>
          <a:p>
            <a:pPr algn="l"/>
            <a:r>
              <a:rPr lang="da-DK" sz="2000" b="0" i="0" u="none" strike="noStrike" baseline="0" dirty="0"/>
              <a:t>Oplevelsen af social støtte bidrager positivt til arbejdsmiljøet</a:t>
            </a:r>
          </a:p>
          <a:p>
            <a:pPr marL="0" indent="0" algn="l">
              <a:buNone/>
            </a:pPr>
            <a:endParaRPr lang="da-DK" sz="2000" b="0" i="0" u="none" strike="noStrike" baseline="0" dirty="0"/>
          </a:p>
          <a:p>
            <a:pPr marL="0" indent="0" algn="l">
              <a:buNone/>
            </a:pPr>
            <a:r>
              <a:rPr lang="da-DK" sz="2000" b="1" i="0" u="none" strike="noStrike" baseline="0" dirty="0"/>
              <a:t>Indirekte, fordi:</a:t>
            </a:r>
          </a:p>
          <a:p>
            <a:pPr algn="l"/>
            <a:r>
              <a:rPr lang="da-DK" sz="2000" b="0" i="0" u="none" strike="noStrike" baseline="0" dirty="0"/>
              <a:t>Vanskeligheder i arbejdet kommer frem og bliver drøftet</a:t>
            </a:r>
          </a:p>
          <a:p>
            <a:pPr algn="l"/>
            <a:r>
              <a:rPr lang="da-DK" sz="2000" b="0" i="0" u="none" strike="noStrike" baseline="0" dirty="0"/>
              <a:t>At skabe løsninger i fællesskab øger evnen lykkes sammen, som er kilde til arbejdsglæde og stolthed</a:t>
            </a:r>
          </a:p>
          <a:p>
            <a:pPr algn="l"/>
            <a:r>
              <a:rPr lang="da-DK" sz="2000" b="0" i="0" u="none" strike="noStrike" baseline="0" dirty="0"/>
              <a:t>Evnen til at løse problemer i fællesskab øger også muligheden for at løse mere komplekse arbejdsmiljøproblemer</a:t>
            </a:r>
            <a:endParaRPr lang="da-DK" sz="2000" dirty="0"/>
          </a:p>
        </p:txBody>
      </p:sp>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p:txBody>
          <a:bodyPr/>
          <a:lstStyle/>
          <a:p>
            <a:fld id="{2A710F0F-0A71-6A48-AAD6-EB3A077EE618}" type="slidenum">
              <a:rPr lang="da-DK" smtClean="0"/>
              <a:t>7</a:t>
            </a:fld>
            <a:endParaRPr lang="da-DK"/>
          </a:p>
        </p:txBody>
      </p:sp>
      <p:pic>
        <p:nvPicPr>
          <p:cNvPr id="30" name="Grafik 29">
            <a:extLst>
              <a:ext uri="{FF2B5EF4-FFF2-40B4-BE49-F238E27FC236}">
                <a16:creationId xmlns:a16="http://schemas.microsoft.com/office/drawing/2014/main" id="{5A36831D-B394-5778-6B57-2C6176AE1F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731" y="6356350"/>
            <a:ext cx="1696749" cy="374400"/>
          </a:xfrm>
          <a:prstGeom prst="rect">
            <a:avLst/>
          </a:prstGeom>
        </p:spPr>
      </p:pic>
      <p:pic>
        <p:nvPicPr>
          <p:cNvPr id="5" name="Pladsholder til indhold 13" descr="Et billede, der indeholder pallet, vektorgrafik, clipart&#10;&#10;Automatisk genereret beskrivelse">
            <a:extLst>
              <a:ext uri="{FF2B5EF4-FFF2-40B4-BE49-F238E27FC236}">
                <a16:creationId xmlns:a16="http://schemas.microsoft.com/office/drawing/2014/main" id="{98C47B2C-408D-E760-838E-A7DAD593EFB8}"/>
              </a:ext>
            </a:extLst>
          </p:cNvPr>
          <p:cNvPicPr>
            <a:picLocks noChangeAspect="1"/>
          </p:cNvPicPr>
          <p:nvPr/>
        </p:nvPicPr>
        <p:blipFill>
          <a:blip r:embed="rId5">
            <a:alphaModFix/>
          </a:blip>
          <a:stretch>
            <a:fillRect/>
          </a:stretch>
        </p:blipFill>
        <p:spPr>
          <a:xfrm>
            <a:off x="10404388" y="0"/>
            <a:ext cx="1355105" cy="1365777"/>
          </a:xfrm>
          <a:prstGeom prst="rect">
            <a:avLst/>
          </a:prstGeom>
          <a:effectLst>
            <a:reflection stA="0" endPos="65000" dist="50800" dir="5400000" sy="-100000" algn="bl" rotWithShape="0"/>
          </a:effectLst>
        </p:spPr>
      </p:pic>
    </p:spTree>
    <p:extLst>
      <p:ext uri="{BB962C8B-B14F-4D97-AF65-F5344CB8AC3E}">
        <p14:creationId xmlns:p14="http://schemas.microsoft.com/office/powerpoint/2010/main" val="206173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CE555D8F-7D71-C424-0616-4741494BE2A0}"/>
              </a:ext>
            </a:extLst>
          </p:cNvPr>
          <p:cNvPicPr>
            <a:picLocks/>
          </p:cNvPicPr>
          <p:nvPr/>
        </p:nvPicPr>
        <p:blipFill rotWithShape="1">
          <a:blip r:embed="rId3"/>
          <a:srcRect l="3342" r="2978" b="8"/>
          <a:stretch/>
        </p:blipFill>
        <p:spPr>
          <a:xfrm>
            <a:off x="2136720" y="1690689"/>
            <a:ext cx="7918559" cy="4908198"/>
          </a:xfrm>
          <a:prstGeom prst="rect">
            <a:avLst/>
          </a:prstGeom>
        </p:spPr>
      </p:pic>
      <p:pic>
        <p:nvPicPr>
          <p:cNvPr id="6" name="Pladsholder til indhold 13" descr="Et billede, der indeholder pallet, vektorgrafik, clipart&#10;&#10;Automatisk genereret beskrivelse">
            <a:extLst>
              <a:ext uri="{FF2B5EF4-FFF2-40B4-BE49-F238E27FC236}">
                <a16:creationId xmlns:a16="http://schemas.microsoft.com/office/drawing/2014/main" id="{1BF7487B-F958-AA63-338C-22E909BA08D1}"/>
              </a:ext>
            </a:extLst>
          </p:cNvPr>
          <p:cNvPicPr>
            <a:picLocks noChangeAspect="1"/>
          </p:cNvPicPr>
          <p:nvPr/>
        </p:nvPicPr>
        <p:blipFill>
          <a:blip r:embed="rId4">
            <a:alphaModFix/>
          </a:blip>
          <a:stretch>
            <a:fillRect/>
          </a:stretch>
        </p:blipFill>
        <p:spPr>
          <a:xfrm rot="10800000">
            <a:off x="9842169" y="5599204"/>
            <a:ext cx="1217128" cy="1226712"/>
          </a:xfrm>
          <a:prstGeom prst="rect">
            <a:avLst/>
          </a:prstGeom>
        </p:spPr>
      </p:pic>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p:txBody>
          <a:bodyPr/>
          <a:lstStyle/>
          <a:p>
            <a:fld id="{2A710F0F-0A71-6A48-AAD6-EB3A077EE618}" type="slidenum">
              <a:rPr lang="da-DK" smtClean="0"/>
              <a:t>8</a:t>
            </a:fld>
            <a:endParaRPr lang="da-DK"/>
          </a:p>
        </p:txBody>
      </p:sp>
      <p:pic>
        <p:nvPicPr>
          <p:cNvPr id="7" name="Billede 6" descr="Et billede, der indeholder tekst&#10;&#10;Automatisk genereret beskrivelse">
            <a:extLst>
              <a:ext uri="{FF2B5EF4-FFF2-40B4-BE49-F238E27FC236}">
                <a16:creationId xmlns:a16="http://schemas.microsoft.com/office/drawing/2014/main" id="{DCDF25C1-B5BA-43C5-214B-A3CD2B22411B}"/>
              </a:ext>
            </a:extLst>
          </p:cNvPr>
          <p:cNvPicPr>
            <a:picLocks noChangeAspect="1"/>
          </p:cNvPicPr>
          <p:nvPr/>
        </p:nvPicPr>
        <p:blipFill>
          <a:blip r:embed="rId5"/>
          <a:stretch>
            <a:fillRect/>
          </a:stretch>
        </p:blipFill>
        <p:spPr>
          <a:xfrm>
            <a:off x="195773" y="6356350"/>
            <a:ext cx="1708953" cy="374400"/>
          </a:xfrm>
          <a:prstGeom prst="rect">
            <a:avLst/>
          </a:prstGeom>
        </p:spPr>
      </p:pic>
      <p:sp>
        <p:nvSpPr>
          <p:cNvPr id="27" name="Titel 1">
            <a:extLst>
              <a:ext uri="{FF2B5EF4-FFF2-40B4-BE49-F238E27FC236}">
                <a16:creationId xmlns:a16="http://schemas.microsoft.com/office/drawing/2014/main" id="{539F7749-E4A4-3435-A597-743869A602E1}"/>
              </a:ext>
            </a:extLst>
          </p:cNvPr>
          <p:cNvSpPr>
            <a:spLocks noGrp="1"/>
          </p:cNvSpPr>
          <p:nvPr>
            <p:ph type="title"/>
          </p:nvPr>
        </p:nvSpPr>
        <p:spPr>
          <a:xfrm>
            <a:off x="838200" y="365127"/>
            <a:ext cx="10515600" cy="1325563"/>
          </a:xfrm>
        </p:spPr>
        <p:txBody>
          <a:bodyPr/>
          <a:lstStyle/>
          <a:p>
            <a:r>
              <a:rPr lang="da-DK" dirty="0">
                <a:solidFill>
                  <a:srgbClr val="00A3A7"/>
                </a:solidFill>
                <a:latin typeface="+mn-lt"/>
              </a:rPr>
              <a:t>Lav psykologisk tryghed…</a:t>
            </a:r>
            <a:endParaRPr lang="da-DK" sz="3000" i="1" dirty="0">
              <a:solidFill>
                <a:srgbClr val="00A3A7"/>
              </a:solidFill>
              <a:latin typeface="+mn-lt"/>
            </a:endParaRPr>
          </a:p>
        </p:txBody>
      </p:sp>
    </p:spTree>
    <p:extLst>
      <p:ext uri="{BB962C8B-B14F-4D97-AF65-F5344CB8AC3E}">
        <p14:creationId xmlns:p14="http://schemas.microsoft.com/office/powerpoint/2010/main" val="221311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1E09E73-910C-08B5-2E1B-9DC4962AC081}"/>
              </a:ext>
            </a:extLst>
          </p:cNvPr>
          <p:cNvSpPr/>
          <p:nvPr/>
        </p:nvSpPr>
        <p:spPr>
          <a:xfrm>
            <a:off x="-344905" y="-493295"/>
            <a:ext cx="12881810" cy="7844590"/>
          </a:xfrm>
          <a:prstGeom prst="rect">
            <a:avLst/>
          </a:prstGeom>
          <a:solidFill>
            <a:srgbClr val="D2D2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Titel 1">
            <a:extLst>
              <a:ext uri="{FF2B5EF4-FFF2-40B4-BE49-F238E27FC236}">
                <a16:creationId xmlns:a16="http://schemas.microsoft.com/office/drawing/2014/main" id="{539F7749-E4A4-3435-A597-743869A602E1}"/>
              </a:ext>
            </a:extLst>
          </p:cNvPr>
          <p:cNvSpPr>
            <a:spLocks noGrp="1"/>
          </p:cNvSpPr>
          <p:nvPr>
            <p:ph type="title"/>
          </p:nvPr>
        </p:nvSpPr>
        <p:spPr/>
        <p:txBody>
          <a:bodyPr/>
          <a:lstStyle/>
          <a:p>
            <a:r>
              <a:rPr lang="da-DK" dirty="0">
                <a:latin typeface="+mn-lt"/>
              </a:rPr>
              <a:t>… påvirker trivslen – og hjernen</a:t>
            </a:r>
            <a:endParaRPr lang="da-DK" sz="3000" i="1" dirty="0">
              <a:latin typeface="+mn-lt"/>
            </a:endParaRPr>
          </a:p>
        </p:txBody>
      </p:sp>
      <p:sp>
        <p:nvSpPr>
          <p:cNvPr id="2" name="Pladsholder til indhold 1">
            <a:extLst>
              <a:ext uri="{FF2B5EF4-FFF2-40B4-BE49-F238E27FC236}">
                <a16:creationId xmlns:a16="http://schemas.microsoft.com/office/drawing/2014/main" id="{3541A22B-F363-5811-6EE4-A057C0906E4E}"/>
              </a:ext>
            </a:extLst>
          </p:cNvPr>
          <p:cNvSpPr>
            <a:spLocks noGrp="1"/>
          </p:cNvSpPr>
          <p:nvPr>
            <p:ph idx="1"/>
          </p:nvPr>
        </p:nvSpPr>
        <p:spPr/>
        <p:txBody>
          <a:bodyPr>
            <a:normAutofit/>
          </a:bodyPr>
          <a:lstStyle/>
          <a:p>
            <a:pPr marL="0" indent="0" algn="l">
              <a:buNone/>
            </a:pPr>
            <a:r>
              <a:rPr lang="da-DK" sz="2500" b="1" i="0" u="none" strike="noStrike" baseline="0" dirty="0"/>
              <a:t>En lav psykologisk tryghed medfører:</a:t>
            </a:r>
            <a:br>
              <a:rPr lang="da-DK" sz="2500" b="1" i="0" u="none" strike="noStrike" baseline="0" dirty="0"/>
            </a:br>
            <a:endParaRPr lang="da-DK" sz="2500" b="1" i="0" u="none" strike="noStrike" baseline="0" dirty="0"/>
          </a:p>
          <a:p>
            <a:pPr algn="l"/>
            <a:r>
              <a:rPr lang="da-DK" sz="2500" b="0" i="0" u="none" strike="noStrike" baseline="0" dirty="0"/>
              <a:t>Reducerede eksekutive funktioner* og risiko for forråelse</a:t>
            </a:r>
          </a:p>
          <a:p>
            <a:pPr algn="l"/>
            <a:r>
              <a:rPr lang="da-DK" sz="2500" b="0" i="0" u="none" strike="noStrike" baseline="0" dirty="0"/>
              <a:t>Forringede kommunikative og analytiske kompetencer</a:t>
            </a:r>
          </a:p>
          <a:p>
            <a:pPr algn="l"/>
            <a:r>
              <a:rPr lang="da-DK" sz="2500" b="0" i="0" u="none" strike="noStrike" baseline="0" dirty="0"/>
              <a:t>Dårligere beslutningstagen og overblik</a:t>
            </a:r>
          </a:p>
          <a:p>
            <a:pPr algn="l"/>
            <a:r>
              <a:rPr lang="da-DK" sz="2500" b="0" i="0" u="none" strike="noStrike" baseline="0" dirty="0"/>
              <a:t>Forringet evne til at være eksplorativ, kreativ og innovativ</a:t>
            </a:r>
          </a:p>
          <a:p>
            <a:pPr algn="l"/>
            <a:r>
              <a:rPr lang="da-DK" sz="2500" b="0" i="0" u="none" strike="noStrike" baseline="0" dirty="0"/>
              <a:t>Lavere præstationer og –resultater</a:t>
            </a:r>
          </a:p>
          <a:p>
            <a:pPr algn="l"/>
            <a:endParaRPr lang="da-DK" sz="2500" dirty="0"/>
          </a:p>
          <a:p>
            <a:pPr marL="0" indent="0" algn="r">
              <a:buNone/>
            </a:pPr>
            <a:r>
              <a:rPr lang="da-DK" sz="2500" i="1" dirty="0"/>
              <a:t>Sarah </a:t>
            </a:r>
            <a:r>
              <a:rPr lang="da-DK" sz="2500" i="1" dirty="0" err="1"/>
              <a:t>Ambs</a:t>
            </a:r>
            <a:r>
              <a:rPr lang="da-DK" sz="2500" i="1" dirty="0"/>
              <a:t>-Thomsen 2022</a:t>
            </a:r>
          </a:p>
        </p:txBody>
      </p:sp>
      <p:sp>
        <p:nvSpPr>
          <p:cNvPr id="4" name="Pladsholder til slidenummer 3">
            <a:extLst>
              <a:ext uri="{FF2B5EF4-FFF2-40B4-BE49-F238E27FC236}">
                <a16:creationId xmlns:a16="http://schemas.microsoft.com/office/drawing/2014/main" id="{E13BF157-6E79-B18E-F15A-14CE6A48FF16}"/>
              </a:ext>
            </a:extLst>
          </p:cNvPr>
          <p:cNvSpPr>
            <a:spLocks noGrp="1"/>
          </p:cNvSpPr>
          <p:nvPr>
            <p:ph type="sldNum" sz="quarter" idx="12"/>
          </p:nvPr>
        </p:nvSpPr>
        <p:spPr/>
        <p:txBody>
          <a:bodyPr/>
          <a:lstStyle/>
          <a:p>
            <a:fld id="{2A710F0F-0A71-6A48-AAD6-EB3A077EE618}" type="slidenum">
              <a:rPr lang="da-DK" smtClean="0"/>
              <a:t>9</a:t>
            </a:fld>
            <a:endParaRPr lang="da-DK"/>
          </a:p>
        </p:txBody>
      </p:sp>
      <p:pic>
        <p:nvPicPr>
          <p:cNvPr id="30" name="Grafik 29">
            <a:extLst>
              <a:ext uri="{FF2B5EF4-FFF2-40B4-BE49-F238E27FC236}">
                <a16:creationId xmlns:a16="http://schemas.microsoft.com/office/drawing/2014/main" id="{5A36831D-B394-5778-6B57-2C6176AE1F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731" y="6356350"/>
            <a:ext cx="1696749" cy="374400"/>
          </a:xfrm>
          <a:prstGeom prst="rect">
            <a:avLst/>
          </a:prstGeom>
        </p:spPr>
      </p:pic>
      <p:pic>
        <p:nvPicPr>
          <p:cNvPr id="5" name="Pladsholder til indhold 13" descr="Et billede, der indeholder pallet, vektorgrafik, clipart&#10;&#10;Automatisk genereret beskrivelse">
            <a:extLst>
              <a:ext uri="{FF2B5EF4-FFF2-40B4-BE49-F238E27FC236}">
                <a16:creationId xmlns:a16="http://schemas.microsoft.com/office/drawing/2014/main" id="{98C47B2C-408D-E760-838E-A7DAD593EFB8}"/>
              </a:ext>
            </a:extLst>
          </p:cNvPr>
          <p:cNvPicPr>
            <a:picLocks noChangeAspect="1"/>
          </p:cNvPicPr>
          <p:nvPr/>
        </p:nvPicPr>
        <p:blipFill>
          <a:blip r:embed="rId5">
            <a:alphaModFix/>
          </a:blip>
          <a:stretch>
            <a:fillRect/>
          </a:stretch>
        </p:blipFill>
        <p:spPr>
          <a:xfrm>
            <a:off x="10404388" y="0"/>
            <a:ext cx="1355105" cy="1365777"/>
          </a:xfrm>
          <a:prstGeom prst="rect">
            <a:avLst/>
          </a:prstGeom>
          <a:effectLst>
            <a:reflection stA="0" endPos="65000" dist="50800" dir="5400000" sy="-100000" algn="bl" rotWithShape="0"/>
          </a:effectLst>
        </p:spPr>
      </p:pic>
      <p:sp>
        <p:nvSpPr>
          <p:cNvPr id="3" name="Tekstfelt 2">
            <a:extLst>
              <a:ext uri="{FF2B5EF4-FFF2-40B4-BE49-F238E27FC236}">
                <a16:creationId xmlns:a16="http://schemas.microsoft.com/office/drawing/2014/main" id="{F681C6CC-F8B0-1635-6FE0-86DD8D22B46F}"/>
              </a:ext>
            </a:extLst>
          </p:cNvPr>
          <p:cNvSpPr txBox="1"/>
          <p:nvPr/>
        </p:nvSpPr>
        <p:spPr>
          <a:xfrm>
            <a:off x="9570720" y="2549108"/>
            <a:ext cx="2280213" cy="2308324"/>
          </a:xfrm>
          <a:prstGeom prst="rect">
            <a:avLst/>
          </a:prstGeom>
          <a:noFill/>
        </p:spPr>
        <p:txBody>
          <a:bodyPr wrap="square" rtlCol="0">
            <a:spAutoFit/>
          </a:bodyPr>
          <a:lstStyle/>
          <a:p>
            <a:r>
              <a:rPr lang="da-DK" dirty="0"/>
              <a:t>* = processer i hjernen, som fx evnen til at planlægge, tage initiativ, modtage feedback samt udvise dømmekraft og selvkontrol. </a:t>
            </a:r>
          </a:p>
          <a:p>
            <a:endParaRPr lang="da-DK" dirty="0"/>
          </a:p>
        </p:txBody>
      </p:sp>
    </p:spTree>
    <p:extLst>
      <p:ext uri="{BB962C8B-B14F-4D97-AF65-F5344CB8AC3E}">
        <p14:creationId xmlns:p14="http://schemas.microsoft.com/office/powerpoint/2010/main" val="416122600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CD202172A6954408F5BE23ABD884B73" ma:contentTypeVersion="15" ma:contentTypeDescription="Opret et nyt dokument." ma:contentTypeScope="" ma:versionID="e3a999d4cf57903cf1228bb30e4e98fc">
  <xsd:schema xmlns:xsd="http://www.w3.org/2001/XMLSchema" xmlns:xs="http://www.w3.org/2001/XMLSchema" xmlns:p="http://schemas.microsoft.com/office/2006/metadata/properties" xmlns:ns2="92ecdea6-df05-4245-ad13-a4e077775315" xmlns:ns3="f614753d-56ab-4c42-bab7-4ccb035b48f7" targetNamespace="http://schemas.microsoft.com/office/2006/metadata/properties" ma:root="true" ma:fieldsID="a7fe50bfe306719d7894ca50fa1c7243" ns2:_="" ns3:_="">
    <xsd:import namespace="92ecdea6-df05-4245-ad13-a4e077775315"/>
    <xsd:import namespace="f614753d-56ab-4c42-bab7-4ccb035b48f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cdea6-df05-4245-ad13-a4e0777753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b059fb8e-7674-4007-8b0c-c8fa4fecaf5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14753d-56ab-4c42-bab7-4ccb035b48f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3d46600-f5e4-4530-b8c3-cef917336838}" ma:internalName="TaxCatchAll" ma:showField="CatchAllData" ma:web="f614753d-56ab-4c42-bab7-4ccb035b48f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614753d-56ab-4c42-bab7-4ccb035b48f7" xsi:nil="true"/>
    <lcf76f155ced4ddcb4097134ff3c332f xmlns="92ecdea6-df05-4245-ad13-a4e07777531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697219-A8C8-4996-BB0B-E2BB32D8F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cdea6-df05-4245-ad13-a4e077775315"/>
    <ds:schemaRef ds:uri="f614753d-56ab-4c42-bab7-4ccb035b48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61D119-468F-494C-A5DD-E1454B40D1A4}">
  <ds:schemaRefs>
    <ds:schemaRef ds:uri="http://schemas.microsoft.com/sharepoint/v3/contenttype/forms"/>
  </ds:schemaRefs>
</ds:datastoreItem>
</file>

<file path=customXml/itemProps3.xml><?xml version="1.0" encoding="utf-8"?>
<ds:datastoreItem xmlns:ds="http://schemas.openxmlformats.org/officeDocument/2006/customXml" ds:itemID="{C90E049C-A9AF-4684-BFD1-652CE6080942}">
  <ds:schemaRefs>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f614753d-56ab-4c42-bab7-4ccb035b48f7"/>
    <ds:schemaRef ds:uri="92ecdea6-df05-4245-ad13-a4e077775315"/>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34156</TotalTime>
  <Words>1769</Words>
  <Application>Microsoft Macintosh PowerPoint</Application>
  <PresentationFormat>Widescreen</PresentationFormat>
  <Paragraphs>167</Paragraphs>
  <Slides>22</Slides>
  <Notes>20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Arial</vt:lpstr>
      <vt:lpstr>Calibri</vt:lpstr>
      <vt:lpstr>Calibri Light</vt:lpstr>
      <vt:lpstr>Klavika Regular</vt:lpstr>
      <vt:lpstr>Wingdings</vt:lpstr>
      <vt:lpstr>Office-tema</vt:lpstr>
      <vt:lpstr>Opstart:  Psykologisk tryghed </vt:lpstr>
      <vt:lpstr>Indhold og formål med denne præsentation</vt:lpstr>
      <vt:lpstr>Vejen til at skabe høj trivsel og kvalitet: At tale om det, der ikke lykkes </vt:lpstr>
      <vt:lpstr>PowerPoint-præsentation</vt:lpstr>
      <vt:lpstr>Psykologisk tryghed forbindes med</vt:lpstr>
      <vt:lpstr>Høj psykologisk tryghed…</vt:lpstr>
      <vt:lpstr>… kan medvirke til godt arbejdsmiljø</vt:lpstr>
      <vt:lpstr>Lav psykologisk tryghed…</vt:lpstr>
      <vt:lpstr>… påvirker trivslen – og hjernen</vt:lpstr>
      <vt:lpstr>Indtryksstyring:  Når frygt for andres reaktioner stopper os</vt:lpstr>
      <vt:lpstr> Psykologisk tryghed </vt:lpstr>
      <vt:lpstr>   Tre principper i lederes arbejde med at skabe  høj psykologisk tryghed  1. Sæt de rigtige rammer 2. Inviter til deltagelse 3. Giv konstruktiv respons  </vt:lpstr>
      <vt:lpstr>1. Sæt de rigtige rammer</vt:lpstr>
      <vt:lpstr>2. Inviter til deltagelse</vt:lpstr>
      <vt:lpstr>Voicing: Modet til at tale</vt:lpstr>
      <vt:lpstr>Tre typer af situationer</vt:lpstr>
      <vt:lpstr>3. Giv konstruktiv respons</vt:lpstr>
      <vt:lpstr> Psykologisk tryghed </vt:lpstr>
      <vt:lpstr>Hvad psykologisk tryghed ikke er</vt:lpstr>
      <vt:lpstr>Hvornår I ikke skal gå i gang</vt:lpstr>
      <vt:lpstr> Psykologisk tryghed </vt:lpstr>
      <vt:lpstr>Dialog: 3 x 10 minutter Hvordan skaber vi høj psykologisk tryghed?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Ida Tryg Grue</dc:creator>
  <cp:lastModifiedBy> </cp:lastModifiedBy>
  <cp:revision>31</cp:revision>
  <dcterms:created xsi:type="dcterms:W3CDTF">2023-02-24T13:23:09Z</dcterms:created>
  <dcterms:modified xsi:type="dcterms:W3CDTF">2024-03-21T08:55:54Z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0x010100FCD202172A6954408F5BE23ABD884B73</vt:lpwstr>
  </property>
  <property fmtid="{D5CDD505-2E9C-101B-9397-08002B2CF9AE}" pid="3" name="MediaServiceImageTags">
    <vt:lpwstr/>
  </property>
</Properties>
</file>