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0" r:id="rId5"/>
    <p:sldMasterId id="2147483673" r:id="rId6"/>
  </p:sldMasterIdLst>
  <p:notesMasterIdLst>
    <p:notesMasterId r:id="rId40"/>
  </p:notesMasterIdLst>
  <p:sldIdLst>
    <p:sldId id="310" r:id="rId7"/>
    <p:sldId id="311" r:id="rId8"/>
    <p:sldId id="312" r:id="rId9"/>
    <p:sldId id="313" r:id="rId10"/>
    <p:sldId id="316" r:id="rId11"/>
    <p:sldId id="314" r:id="rId12"/>
    <p:sldId id="315" r:id="rId13"/>
    <p:sldId id="290" r:id="rId14"/>
    <p:sldId id="307" r:id="rId15"/>
    <p:sldId id="292" r:id="rId16"/>
    <p:sldId id="294" r:id="rId17"/>
    <p:sldId id="291" r:id="rId18"/>
    <p:sldId id="295" r:id="rId19"/>
    <p:sldId id="289" r:id="rId20"/>
    <p:sldId id="296" r:id="rId21"/>
    <p:sldId id="317" r:id="rId22"/>
    <p:sldId id="297" r:id="rId23"/>
    <p:sldId id="304" r:id="rId24"/>
    <p:sldId id="293" r:id="rId25"/>
    <p:sldId id="286" r:id="rId26"/>
    <p:sldId id="259" r:id="rId27"/>
    <p:sldId id="301" r:id="rId28"/>
    <p:sldId id="299" r:id="rId29"/>
    <p:sldId id="300" r:id="rId30"/>
    <p:sldId id="302" r:id="rId31"/>
    <p:sldId id="298" r:id="rId32"/>
    <p:sldId id="309" r:id="rId33"/>
    <p:sldId id="288" r:id="rId34"/>
    <p:sldId id="308" r:id="rId35"/>
    <p:sldId id="287" r:id="rId36"/>
    <p:sldId id="270" r:id="rId37"/>
    <p:sldId id="263" r:id="rId38"/>
    <p:sldId id="305" r:id="rId39"/>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0F23"/>
    <a:srgbClr val="3C6E87"/>
    <a:srgbClr val="F59B00"/>
    <a:srgbClr val="EB5A0A"/>
    <a:srgbClr val="D2D2BE"/>
    <a:srgbClr val="A5BEB9"/>
    <a:srgbClr val="00A3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6327"/>
  </p:normalViewPr>
  <p:slideViewPr>
    <p:cSldViewPr snapToGrid="0">
      <p:cViewPr>
        <p:scale>
          <a:sx n="71" d="100"/>
          <a:sy n="71" d="100"/>
        </p:scale>
        <p:origin x="444" y="1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jpeg"/></Relationships>
</file>

<file path=ppt/diagrams/_rels/data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jpeg"/></Relationships>
</file>

<file path=ppt/diagrams/_rels/data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jpeg"/></Relationships>
</file>

<file path=ppt/diagrams/_rels/data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16F3AB-2FF6-474A-B3E7-30851FDE826C}" type="doc">
      <dgm:prSet loTypeId="urn:microsoft.com/office/officeart/2008/layout/AscendingPictureAccentProcess" loCatId="process" qsTypeId="urn:microsoft.com/office/officeart/2005/8/quickstyle/simple1" qsCatId="simple" csTypeId="urn:microsoft.com/office/officeart/2005/8/colors/accent1_2" csCatId="accent1" phldr="1"/>
      <dgm:spPr/>
      <dgm:t>
        <a:bodyPr/>
        <a:lstStyle/>
        <a:p>
          <a:endParaRPr lang="da-DK"/>
        </a:p>
      </dgm:t>
    </dgm:pt>
    <dgm:pt modelId="{3502D8A8-1095-4D2E-90E2-3E62AFCE3554}">
      <dgm:prSet phldrT="[Tekst]"/>
      <dgm:spPr/>
      <dgm:t>
        <a:bodyPr/>
        <a:lstStyle/>
        <a:p>
          <a:r>
            <a:rPr lang="da-DK" dirty="0"/>
            <a:t>Viden</a:t>
          </a:r>
        </a:p>
        <a:p>
          <a:endParaRPr lang="da-DK" dirty="0"/>
        </a:p>
      </dgm:t>
    </dgm:pt>
    <dgm:pt modelId="{15BCBDA7-DCC0-4804-BA95-932050E15277}" type="parTrans" cxnId="{4D098E89-4580-4728-9B16-5A1DC9E84271}">
      <dgm:prSet/>
      <dgm:spPr/>
      <dgm:t>
        <a:bodyPr/>
        <a:lstStyle/>
        <a:p>
          <a:endParaRPr lang="da-DK"/>
        </a:p>
      </dgm:t>
    </dgm:pt>
    <dgm:pt modelId="{9E4FBEDD-7527-474F-9701-CA047C6FF0A5}" type="sibTrans" cxnId="{4D098E89-4580-4728-9B16-5A1DC9E84271}">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da-DK"/>
        </a:p>
      </dgm:t>
      <dgm:extLst>
        <a:ext uri="{E40237B7-FDA0-4F09-8148-C483321AD2D9}">
          <dgm14:cNvPr xmlns:dgm14="http://schemas.microsoft.com/office/drawing/2010/diagram" id="0" name="" descr="Underwater visning af en flydende Iceberg"/>
        </a:ext>
      </dgm:extLst>
    </dgm:pt>
    <dgm:pt modelId="{8765C647-7C1B-4672-BD41-B2ACB77FF912}">
      <dgm:prSet phldrT="[Tekst]"/>
      <dgm:spPr/>
      <dgm:t>
        <a:bodyPr/>
        <a:lstStyle/>
        <a:p>
          <a:r>
            <a:rPr lang="da-DK" dirty="0"/>
            <a:t>Erkendelse</a:t>
          </a:r>
        </a:p>
      </dgm:t>
    </dgm:pt>
    <dgm:pt modelId="{7E857503-D59B-4CE0-8EC5-3CFA1894A891}" type="parTrans" cxnId="{8652BCCF-269C-4995-BEA2-05CDEE75E4A2}">
      <dgm:prSet/>
      <dgm:spPr/>
      <dgm:t>
        <a:bodyPr/>
        <a:lstStyle/>
        <a:p>
          <a:endParaRPr lang="da-DK"/>
        </a:p>
      </dgm:t>
    </dgm:pt>
    <dgm:pt modelId="{F6793D4B-D78E-4F9F-8ECD-9B3D905FA895}" type="sibTrans" cxnId="{8652BCCF-269C-4995-BEA2-05CDEE75E4A2}">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t>
        <a:bodyPr/>
        <a:lstStyle/>
        <a:p>
          <a:endParaRPr lang="da-DK"/>
        </a:p>
      </dgm:t>
      <dgm:extLst>
        <a:ext uri="{E40237B7-FDA0-4F09-8148-C483321AD2D9}">
          <dgm14:cNvPr xmlns:dgm14="http://schemas.microsoft.com/office/drawing/2010/diagram" id="0" name="" descr="Krusning af blåt vand"/>
        </a:ext>
      </dgm:extLst>
    </dgm:pt>
    <dgm:pt modelId="{88EB8A8D-D9BF-4D24-9CCC-9DE1BD4AC490}">
      <dgm:prSet phldrT="[Tekst]"/>
      <dgm:spPr/>
      <dgm:t>
        <a:bodyPr/>
        <a:lstStyle/>
        <a:p>
          <a:r>
            <a:rPr lang="da-DK" dirty="0"/>
            <a:t>Kompetencer</a:t>
          </a:r>
        </a:p>
      </dgm:t>
    </dgm:pt>
    <dgm:pt modelId="{568B6CA4-E807-4C46-A213-1AF1518C025B}" type="parTrans" cxnId="{AA1DAB0E-A31D-4502-85FF-72D9304D36B2}">
      <dgm:prSet/>
      <dgm:spPr/>
      <dgm:t>
        <a:bodyPr/>
        <a:lstStyle/>
        <a:p>
          <a:endParaRPr lang="da-DK"/>
        </a:p>
      </dgm:t>
    </dgm:pt>
    <dgm:pt modelId="{1547E265-1DCB-4851-AF8B-09A23A802A6F}" type="sibTrans" cxnId="{AA1DAB0E-A31D-4502-85FF-72D9304D36B2}">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t>
        <a:bodyPr/>
        <a:lstStyle/>
        <a:p>
          <a:endParaRPr lang="da-DK"/>
        </a:p>
      </dgm:t>
      <dgm:extLst>
        <a:ext uri="{E40237B7-FDA0-4F09-8148-C483321AD2D9}">
          <dgm14:cNvPr xmlns:dgm14="http://schemas.microsoft.com/office/drawing/2010/diagram" id="0" name="" descr="Dreng, der surfer på havet"/>
        </a:ext>
      </dgm:extLst>
    </dgm:pt>
    <dgm:pt modelId="{139B981A-4C98-44E4-9509-9CCCD4EBE0C1}">
      <dgm:prSet/>
      <dgm:spPr/>
      <dgm:t>
        <a:bodyPr/>
        <a:lstStyle/>
        <a:p>
          <a:r>
            <a:rPr lang="da-DK" dirty="0"/>
            <a:t>Definition af smerte og viden om risikofaktorer</a:t>
          </a:r>
        </a:p>
      </dgm:t>
    </dgm:pt>
    <dgm:pt modelId="{53FD23EA-E6CB-4789-94D4-A1D2AD4F9E4B}" type="parTrans" cxnId="{4140D923-F3E9-473C-B39B-76DF27960D5C}">
      <dgm:prSet/>
      <dgm:spPr/>
      <dgm:t>
        <a:bodyPr/>
        <a:lstStyle/>
        <a:p>
          <a:endParaRPr lang="da-DK"/>
        </a:p>
      </dgm:t>
    </dgm:pt>
    <dgm:pt modelId="{108025FF-9670-4AFF-AA97-87BC97CBF83D}" type="sibTrans" cxnId="{4140D923-F3E9-473C-B39B-76DF27960D5C}">
      <dgm:prSet/>
      <dgm:spPr/>
      <dgm:t>
        <a:bodyPr/>
        <a:lstStyle/>
        <a:p>
          <a:endParaRPr lang="da-DK"/>
        </a:p>
      </dgm:t>
    </dgm:pt>
    <dgm:pt modelId="{B534BBF7-6052-421C-AB04-B3C2C48CF8FE}">
      <dgm:prSet/>
      <dgm:spPr/>
      <dgm:t>
        <a:bodyPr/>
        <a:lstStyle/>
        <a:p>
          <a:r>
            <a:rPr lang="da-DK" dirty="0"/>
            <a:t>Omfang af smerter og konsekvenser</a:t>
          </a:r>
        </a:p>
      </dgm:t>
    </dgm:pt>
    <dgm:pt modelId="{5312F0C8-9D06-412D-9163-E414AB030CC6}" type="parTrans" cxnId="{061B116E-1FC6-45B3-A511-D8010C13024A}">
      <dgm:prSet/>
      <dgm:spPr/>
      <dgm:t>
        <a:bodyPr/>
        <a:lstStyle/>
        <a:p>
          <a:endParaRPr lang="da-DK"/>
        </a:p>
      </dgm:t>
    </dgm:pt>
    <dgm:pt modelId="{8C1ACF77-E6BB-4108-A454-81FFE5935E79}" type="sibTrans" cxnId="{061B116E-1FC6-45B3-A511-D8010C13024A}">
      <dgm:prSet/>
      <dgm:spPr/>
      <dgm:t>
        <a:bodyPr/>
        <a:lstStyle/>
        <a:p>
          <a:endParaRPr lang="da-DK"/>
        </a:p>
      </dgm:t>
    </dgm:pt>
    <dgm:pt modelId="{EFC95A57-84AB-4CDD-A7AB-11DA0507728F}">
      <dgm:prSet/>
      <dgm:spPr/>
      <dgm:t>
        <a:bodyPr/>
        <a:lstStyle/>
        <a:p>
          <a:r>
            <a:rPr lang="da-DK" dirty="0"/>
            <a:t>Handlemuligheder, individuelt og socialt</a:t>
          </a:r>
        </a:p>
      </dgm:t>
    </dgm:pt>
    <dgm:pt modelId="{A1E39B81-AC06-4B23-B063-94FD0D5F8AF7}" type="parTrans" cxnId="{1B408657-6551-4C66-A339-F59B5D790E15}">
      <dgm:prSet/>
      <dgm:spPr/>
      <dgm:t>
        <a:bodyPr/>
        <a:lstStyle/>
        <a:p>
          <a:endParaRPr lang="da-DK"/>
        </a:p>
      </dgm:t>
    </dgm:pt>
    <dgm:pt modelId="{8625B8CF-6ECE-4002-9E93-7FAAA57C1B27}" type="sibTrans" cxnId="{1B408657-6551-4C66-A339-F59B5D790E15}">
      <dgm:prSet/>
      <dgm:spPr/>
      <dgm:t>
        <a:bodyPr/>
        <a:lstStyle/>
        <a:p>
          <a:endParaRPr lang="da-DK"/>
        </a:p>
      </dgm:t>
    </dgm:pt>
    <dgm:pt modelId="{1DE7D8B8-ADB9-4786-B187-F67BBEFA4E06}" type="pres">
      <dgm:prSet presAssocID="{DA16F3AB-2FF6-474A-B3E7-30851FDE826C}" presName="Name0" presStyleCnt="0">
        <dgm:presLayoutVars>
          <dgm:chMax val="7"/>
          <dgm:chPref val="7"/>
          <dgm:dir/>
        </dgm:presLayoutVars>
      </dgm:prSet>
      <dgm:spPr/>
    </dgm:pt>
    <dgm:pt modelId="{517BB351-E763-4A0C-B0B1-B53BE6D71491}" type="pres">
      <dgm:prSet presAssocID="{DA16F3AB-2FF6-474A-B3E7-30851FDE826C}" presName="dot1" presStyleLbl="alignNode1" presStyleIdx="0" presStyleCnt="12"/>
      <dgm:spPr/>
    </dgm:pt>
    <dgm:pt modelId="{45B22DD9-4F07-4D13-ADF1-513A2CA1734E}" type="pres">
      <dgm:prSet presAssocID="{DA16F3AB-2FF6-474A-B3E7-30851FDE826C}" presName="dot2" presStyleLbl="alignNode1" presStyleIdx="1" presStyleCnt="12"/>
      <dgm:spPr/>
    </dgm:pt>
    <dgm:pt modelId="{A154E4B4-DD24-421F-B93E-14B999468CDD}" type="pres">
      <dgm:prSet presAssocID="{DA16F3AB-2FF6-474A-B3E7-30851FDE826C}" presName="dot3" presStyleLbl="alignNode1" presStyleIdx="2" presStyleCnt="12"/>
      <dgm:spPr/>
    </dgm:pt>
    <dgm:pt modelId="{C280FC0B-D708-4093-A650-14AEFC9B79D3}" type="pres">
      <dgm:prSet presAssocID="{DA16F3AB-2FF6-474A-B3E7-30851FDE826C}" presName="dot4" presStyleLbl="alignNode1" presStyleIdx="3" presStyleCnt="12"/>
      <dgm:spPr/>
    </dgm:pt>
    <dgm:pt modelId="{F732F7CD-68C9-4B2E-9449-70C67B4AC5DF}" type="pres">
      <dgm:prSet presAssocID="{DA16F3AB-2FF6-474A-B3E7-30851FDE826C}" presName="dot5" presStyleLbl="alignNode1" presStyleIdx="4" presStyleCnt="12"/>
      <dgm:spPr/>
    </dgm:pt>
    <dgm:pt modelId="{74D67B5B-BAC2-4388-ABD2-A3DC75B0C0FC}" type="pres">
      <dgm:prSet presAssocID="{DA16F3AB-2FF6-474A-B3E7-30851FDE826C}" presName="dotArrow1" presStyleLbl="alignNode1" presStyleIdx="5" presStyleCnt="12"/>
      <dgm:spPr/>
    </dgm:pt>
    <dgm:pt modelId="{1DE50674-6934-43E5-92D7-59D68193ADE9}" type="pres">
      <dgm:prSet presAssocID="{DA16F3AB-2FF6-474A-B3E7-30851FDE826C}" presName="dotArrow2" presStyleLbl="alignNode1" presStyleIdx="6" presStyleCnt="12"/>
      <dgm:spPr/>
    </dgm:pt>
    <dgm:pt modelId="{2AE1A780-5212-423E-AEFE-DF5E80AB073E}" type="pres">
      <dgm:prSet presAssocID="{DA16F3AB-2FF6-474A-B3E7-30851FDE826C}" presName="dotArrow3" presStyleLbl="alignNode1" presStyleIdx="7" presStyleCnt="12"/>
      <dgm:spPr/>
    </dgm:pt>
    <dgm:pt modelId="{7A32E5EF-EA9F-4D23-9AD1-F0D0AA1920CF}" type="pres">
      <dgm:prSet presAssocID="{DA16F3AB-2FF6-474A-B3E7-30851FDE826C}" presName="dotArrow4" presStyleLbl="alignNode1" presStyleIdx="8" presStyleCnt="12"/>
      <dgm:spPr/>
    </dgm:pt>
    <dgm:pt modelId="{716AA0BD-C016-4E0D-A0C6-39FFB26983F6}" type="pres">
      <dgm:prSet presAssocID="{DA16F3AB-2FF6-474A-B3E7-30851FDE826C}" presName="dotArrow5" presStyleLbl="alignNode1" presStyleIdx="9" presStyleCnt="12"/>
      <dgm:spPr/>
    </dgm:pt>
    <dgm:pt modelId="{2A072F3F-7F59-46B2-92CA-FC89D860B2A9}" type="pres">
      <dgm:prSet presAssocID="{DA16F3AB-2FF6-474A-B3E7-30851FDE826C}" presName="dotArrow6" presStyleLbl="alignNode1" presStyleIdx="10" presStyleCnt="12"/>
      <dgm:spPr/>
    </dgm:pt>
    <dgm:pt modelId="{8C21E0F9-0E49-4F28-9202-32A42DF489F1}" type="pres">
      <dgm:prSet presAssocID="{DA16F3AB-2FF6-474A-B3E7-30851FDE826C}" presName="dotArrow7" presStyleLbl="alignNode1" presStyleIdx="11" presStyleCnt="12"/>
      <dgm:spPr/>
    </dgm:pt>
    <dgm:pt modelId="{DA79BD77-9377-4FD0-BB53-4813F187D935}" type="pres">
      <dgm:prSet presAssocID="{3502D8A8-1095-4D2E-90E2-3E62AFCE3554}" presName="parTx1" presStyleLbl="node1" presStyleIdx="0" presStyleCnt="3"/>
      <dgm:spPr/>
    </dgm:pt>
    <dgm:pt modelId="{22295055-3BD7-45F0-8317-12DC1F62594E}" type="pres">
      <dgm:prSet presAssocID="{3502D8A8-1095-4D2E-90E2-3E62AFCE3554}" presName="desTx1" presStyleLbl="revTx" presStyleIdx="0" presStyleCnt="3">
        <dgm:presLayoutVars>
          <dgm:bulletEnabled val="1"/>
        </dgm:presLayoutVars>
      </dgm:prSet>
      <dgm:spPr/>
    </dgm:pt>
    <dgm:pt modelId="{D37E9790-3582-46DE-AC8B-58EB4467B03B}" type="pres">
      <dgm:prSet presAssocID="{9E4FBEDD-7527-474F-9701-CA047C6FF0A5}" presName="picture1" presStyleCnt="0"/>
      <dgm:spPr/>
    </dgm:pt>
    <dgm:pt modelId="{6B3C82D7-1716-4949-B225-698CF2C8A875}" type="pres">
      <dgm:prSet presAssocID="{9E4FBEDD-7527-474F-9701-CA047C6FF0A5}" presName="imageRepeatNode" presStyleLbl="fgImgPlace1" presStyleIdx="0" presStyleCnt="3"/>
      <dgm:spPr/>
    </dgm:pt>
    <dgm:pt modelId="{06F87B6E-0D50-43EC-BEBF-89DD3E4CA307}" type="pres">
      <dgm:prSet presAssocID="{8765C647-7C1B-4672-BD41-B2ACB77FF912}" presName="parTx2" presStyleLbl="node1" presStyleIdx="1" presStyleCnt="3"/>
      <dgm:spPr/>
    </dgm:pt>
    <dgm:pt modelId="{94C02B76-484C-490E-AEAD-830A8586A26D}" type="pres">
      <dgm:prSet presAssocID="{8765C647-7C1B-4672-BD41-B2ACB77FF912}" presName="desTx2" presStyleLbl="revTx" presStyleIdx="1" presStyleCnt="3">
        <dgm:presLayoutVars>
          <dgm:bulletEnabled val="1"/>
        </dgm:presLayoutVars>
      </dgm:prSet>
      <dgm:spPr/>
    </dgm:pt>
    <dgm:pt modelId="{EAE5030A-BA64-472A-AEA2-93E0DCCAF069}" type="pres">
      <dgm:prSet presAssocID="{F6793D4B-D78E-4F9F-8ECD-9B3D905FA895}" presName="picture2" presStyleCnt="0"/>
      <dgm:spPr/>
    </dgm:pt>
    <dgm:pt modelId="{7E5337EC-0269-45E5-808B-DABDDDECD47D}" type="pres">
      <dgm:prSet presAssocID="{F6793D4B-D78E-4F9F-8ECD-9B3D905FA895}" presName="imageRepeatNode" presStyleLbl="fgImgPlace1" presStyleIdx="1" presStyleCnt="3"/>
      <dgm:spPr/>
    </dgm:pt>
    <dgm:pt modelId="{19EE50E3-D682-4AEF-8DFB-36D4999CBE98}" type="pres">
      <dgm:prSet presAssocID="{88EB8A8D-D9BF-4D24-9CCC-9DE1BD4AC490}" presName="parTx3" presStyleLbl="node1" presStyleIdx="2" presStyleCnt="3"/>
      <dgm:spPr/>
    </dgm:pt>
    <dgm:pt modelId="{600B0869-F685-4A5B-88FC-1E9A3E081F14}" type="pres">
      <dgm:prSet presAssocID="{88EB8A8D-D9BF-4D24-9CCC-9DE1BD4AC490}" presName="desTx3" presStyleLbl="revTx" presStyleIdx="2" presStyleCnt="3">
        <dgm:presLayoutVars>
          <dgm:bulletEnabled val="1"/>
        </dgm:presLayoutVars>
      </dgm:prSet>
      <dgm:spPr/>
    </dgm:pt>
    <dgm:pt modelId="{2E8CDA93-6D21-455B-A54D-5CC0B7C06662}" type="pres">
      <dgm:prSet presAssocID="{1547E265-1DCB-4851-AF8B-09A23A802A6F}" presName="picture3" presStyleCnt="0"/>
      <dgm:spPr/>
    </dgm:pt>
    <dgm:pt modelId="{4536CC9B-D07F-4EC0-A5FE-FCB245BA3049}" type="pres">
      <dgm:prSet presAssocID="{1547E265-1DCB-4851-AF8B-09A23A802A6F}" presName="imageRepeatNode" presStyleLbl="fgImgPlace1" presStyleIdx="2" presStyleCnt="3"/>
      <dgm:spPr/>
    </dgm:pt>
  </dgm:ptLst>
  <dgm:cxnLst>
    <dgm:cxn modelId="{AA1DAB0E-A31D-4502-85FF-72D9304D36B2}" srcId="{DA16F3AB-2FF6-474A-B3E7-30851FDE826C}" destId="{88EB8A8D-D9BF-4D24-9CCC-9DE1BD4AC490}" srcOrd="2" destOrd="0" parTransId="{568B6CA4-E807-4C46-A213-1AF1518C025B}" sibTransId="{1547E265-1DCB-4851-AF8B-09A23A802A6F}"/>
    <dgm:cxn modelId="{28097B17-4EA4-408B-A7C6-B6C6BA9595BB}" type="presOf" srcId="{B534BBF7-6052-421C-AB04-B3C2C48CF8FE}" destId="{94C02B76-484C-490E-AEAD-830A8586A26D}" srcOrd="0" destOrd="0" presId="urn:microsoft.com/office/officeart/2008/layout/AscendingPictureAccentProcess"/>
    <dgm:cxn modelId="{4140D923-F3E9-473C-B39B-76DF27960D5C}" srcId="{3502D8A8-1095-4D2E-90E2-3E62AFCE3554}" destId="{139B981A-4C98-44E4-9509-9CCCD4EBE0C1}" srcOrd="0" destOrd="0" parTransId="{53FD23EA-E6CB-4789-94D4-A1D2AD4F9E4B}" sibTransId="{108025FF-9670-4AFF-AA97-87BC97CBF83D}"/>
    <dgm:cxn modelId="{69AC6731-A8CE-4307-BBFB-ED77A318DC26}" type="presOf" srcId="{8765C647-7C1B-4672-BD41-B2ACB77FF912}" destId="{06F87B6E-0D50-43EC-BEBF-89DD3E4CA307}" srcOrd="0" destOrd="0" presId="urn:microsoft.com/office/officeart/2008/layout/AscendingPictureAccentProcess"/>
    <dgm:cxn modelId="{6A88BC44-785D-46B8-A555-2040C05536D2}" type="presOf" srcId="{88EB8A8D-D9BF-4D24-9CCC-9DE1BD4AC490}" destId="{19EE50E3-D682-4AEF-8DFB-36D4999CBE98}" srcOrd="0" destOrd="0" presId="urn:microsoft.com/office/officeart/2008/layout/AscendingPictureAccentProcess"/>
    <dgm:cxn modelId="{E085894B-4D19-4971-8269-CB2B7004B5B5}" type="presOf" srcId="{DA16F3AB-2FF6-474A-B3E7-30851FDE826C}" destId="{1DE7D8B8-ADB9-4786-B187-F67BBEFA4E06}" srcOrd="0" destOrd="0" presId="urn:microsoft.com/office/officeart/2008/layout/AscendingPictureAccentProcess"/>
    <dgm:cxn modelId="{061B116E-1FC6-45B3-A511-D8010C13024A}" srcId="{8765C647-7C1B-4672-BD41-B2ACB77FF912}" destId="{B534BBF7-6052-421C-AB04-B3C2C48CF8FE}" srcOrd="0" destOrd="0" parTransId="{5312F0C8-9D06-412D-9163-E414AB030CC6}" sibTransId="{8C1ACF77-E6BB-4108-A454-81FFE5935E79}"/>
    <dgm:cxn modelId="{C1724370-0A6A-4A97-8AD9-077CFD3DB745}" type="presOf" srcId="{3502D8A8-1095-4D2E-90E2-3E62AFCE3554}" destId="{DA79BD77-9377-4FD0-BB53-4813F187D935}" srcOrd="0" destOrd="0" presId="urn:microsoft.com/office/officeart/2008/layout/AscendingPictureAccentProcess"/>
    <dgm:cxn modelId="{85F73A55-543A-49FE-B13E-66021E700F6D}" type="presOf" srcId="{EFC95A57-84AB-4CDD-A7AB-11DA0507728F}" destId="{600B0869-F685-4A5B-88FC-1E9A3E081F14}" srcOrd="0" destOrd="0" presId="urn:microsoft.com/office/officeart/2008/layout/AscendingPictureAccentProcess"/>
    <dgm:cxn modelId="{1B408657-6551-4C66-A339-F59B5D790E15}" srcId="{88EB8A8D-D9BF-4D24-9CCC-9DE1BD4AC490}" destId="{EFC95A57-84AB-4CDD-A7AB-11DA0507728F}" srcOrd="0" destOrd="0" parTransId="{A1E39B81-AC06-4B23-B063-94FD0D5F8AF7}" sibTransId="{8625B8CF-6ECE-4002-9E93-7FAAA57C1B27}"/>
    <dgm:cxn modelId="{4D098E89-4580-4728-9B16-5A1DC9E84271}" srcId="{DA16F3AB-2FF6-474A-B3E7-30851FDE826C}" destId="{3502D8A8-1095-4D2E-90E2-3E62AFCE3554}" srcOrd="0" destOrd="0" parTransId="{15BCBDA7-DCC0-4804-BA95-932050E15277}" sibTransId="{9E4FBEDD-7527-474F-9701-CA047C6FF0A5}"/>
    <dgm:cxn modelId="{7BEE458A-8902-45DC-9208-D44159C3E531}" type="presOf" srcId="{1547E265-1DCB-4851-AF8B-09A23A802A6F}" destId="{4536CC9B-D07F-4EC0-A5FE-FCB245BA3049}" srcOrd="0" destOrd="0" presId="urn:microsoft.com/office/officeart/2008/layout/AscendingPictureAccentProcess"/>
    <dgm:cxn modelId="{5B59528D-DE9A-465B-80E9-B4C40F8A4254}" type="presOf" srcId="{9E4FBEDD-7527-474F-9701-CA047C6FF0A5}" destId="{6B3C82D7-1716-4949-B225-698CF2C8A875}" srcOrd="0" destOrd="0" presId="urn:microsoft.com/office/officeart/2008/layout/AscendingPictureAccentProcess"/>
    <dgm:cxn modelId="{5EBF78BA-EEBD-4B6E-A9D9-F13B45F00B7D}" type="presOf" srcId="{139B981A-4C98-44E4-9509-9CCCD4EBE0C1}" destId="{22295055-3BD7-45F0-8317-12DC1F62594E}" srcOrd="0" destOrd="0" presId="urn:microsoft.com/office/officeart/2008/layout/AscendingPictureAccentProcess"/>
    <dgm:cxn modelId="{8652BCCF-269C-4995-BEA2-05CDEE75E4A2}" srcId="{DA16F3AB-2FF6-474A-B3E7-30851FDE826C}" destId="{8765C647-7C1B-4672-BD41-B2ACB77FF912}" srcOrd="1" destOrd="0" parTransId="{7E857503-D59B-4CE0-8EC5-3CFA1894A891}" sibTransId="{F6793D4B-D78E-4F9F-8ECD-9B3D905FA895}"/>
    <dgm:cxn modelId="{F61696E8-A436-4924-9713-F074FBBDA94A}" type="presOf" srcId="{F6793D4B-D78E-4F9F-8ECD-9B3D905FA895}" destId="{7E5337EC-0269-45E5-808B-DABDDDECD47D}" srcOrd="0" destOrd="0" presId="urn:microsoft.com/office/officeart/2008/layout/AscendingPictureAccentProcess"/>
    <dgm:cxn modelId="{17EC6C8B-1D36-4ED2-80C3-DAE18FC7F6BA}" type="presParOf" srcId="{1DE7D8B8-ADB9-4786-B187-F67BBEFA4E06}" destId="{517BB351-E763-4A0C-B0B1-B53BE6D71491}" srcOrd="0" destOrd="0" presId="urn:microsoft.com/office/officeart/2008/layout/AscendingPictureAccentProcess"/>
    <dgm:cxn modelId="{8F18BD13-4DD2-4987-A7FD-0F042312108F}" type="presParOf" srcId="{1DE7D8B8-ADB9-4786-B187-F67BBEFA4E06}" destId="{45B22DD9-4F07-4D13-ADF1-513A2CA1734E}" srcOrd="1" destOrd="0" presId="urn:microsoft.com/office/officeart/2008/layout/AscendingPictureAccentProcess"/>
    <dgm:cxn modelId="{1DC28E7E-AB85-4E94-AB38-4F60F1FF59F7}" type="presParOf" srcId="{1DE7D8B8-ADB9-4786-B187-F67BBEFA4E06}" destId="{A154E4B4-DD24-421F-B93E-14B999468CDD}" srcOrd="2" destOrd="0" presId="urn:microsoft.com/office/officeart/2008/layout/AscendingPictureAccentProcess"/>
    <dgm:cxn modelId="{B647B310-1DE4-4F16-A8C0-ACE1A4AA912B}" type="presParOf" srcId="{1DE7D8B8-ADB9-4786-B187-F67BBEFA4E06}" destId="{C280FC0B-D708-4093-A650-14AEFC9B79D3}" srcOrd="3" destOrd="0" presId="urn:microsoft.com/office/officeart/2008/layout/AscendingPictureAccentProcess"/>
    <dgm:cxn modelId="{1D8AF6D5-E1EC-43E2-BD35-323E4FD0E0C5}" type="presParOf" srcId="{1DE7D8B8-ADB9-4786-B187-F67BBEFA4E06}" destId="{F732F7CD-68C9-4B2E-9449-70C67B4AC5DF}" srcOrd="4" destOrd="0" presId="urn:microsoft.com/office/officeart/2008/layout/AscendingPictureAccentProcess"/>
    <dgm:cxn modelId="{0E37C032-AC8A-4FE2-A45B-B062E101191D}" type="presParOf" srcId="{1DE7D8B8-ADB9-4786-B187-F67BBEFA4E06}" destId="{74D67B5B-BAC2-4388-ABD2-A3DC75B0C0FC}" srcOrd="5" destOrd="0" presId="urn:microsoft.com/office/officeart/2008/layout/AscendingPictureAccentProcess"/>
    <dgm:cxn modelId="{64B9DB04-03F7-476F-B984-5D2D96FABC97}" type="presParOf" srcId="{1DE7D8B8-ADB9-4786-B187-F67BBEFA4E06}" destId="{1DE50674-6934-43E5-92D7-59D68193ADE9}" srcOrd="6" destOrd="0" presId="urn:microsoft.com/office/officeart/2008/layout/AscendingPictureAccentProcess"/>
    <dgm:cxn modelId="{5ADDFE7E-2CA2-4448-B129-21BF0A315638}" type="presParOf" srcId="{1DE7D8B8-ADB9-4786-B187-F67BBEFA4E06}" destId="{2AE1A780-5212-423E-AEFE-DF5E80AB073E}" srcOrd="7" destOrd="0" presId="urn:microsoft.com/office/officeart/2008/layout/AscendingPictureAccentProcess"/>
    <dgm:cxn modelId="{2AEB9DD3-2DB8-4341-968C-03C78FE9AE28}" type="presParOf" srcId="{1DE7D8B8-ADB9-4786-B187-F67BBEFA4E06}" destId="{7A32E5EF-EA9F-4D23-9AD1-F0D0AA1920CF}" srcOrd="8" destOrd="0" presId="urn:microsoft.com/office/officeart/2008/layout/AscendingPictureAccentProcess"/>
    <dgm:cxn modelId="{36716220-537B-48F6-BFCC-B5061301309A}" type="presParOf" srcId="{1DE7D8B8-ADB9-4786-B187-F67BBEFA4E06}" destId="{716AA0BD-C016-4E0D-A0C6-39FFB26983F6}" srcOrd="9" destOrd="0" presId="urn:microsoft.com/office/officeart/2008/layout/AscendingPictureAccentProcess"/>
    <dgm:cxn modelId="{61D0EC60-94C9-40D0-891A-6B5454579167}" type="presParOf" srcId="{1DE7D8B8-ADB9-4786-B187-F67BBEFA4E06}" destId="{2A072F3F-7F59-46B2-92CA-FC89D860B2A9}" srcOrd="10" destOrd="0" presId="urn:microsoft.com/office/officeart/2008/layout/AscendingPictureAccentProcess"/>
    <dgm:cxn modelId="{E868513F-CCDD-4F03-A33C-7B7F112AD004}" type="presParOf" srcId="{1DE7D8B8-ADB9-4786-B187-F67BBEFA4E06}" destId="{8C21E0F9-0E49-4F28-9202-32A42DF489F1}" srcOrd="11" destOrd="0" presId="urn:microsoft.com/office/officeart/2008/layout/AscendingPictureAccentProcess"/>
    <dgm:cxn modelId="{03248FD8-EC22-4165-B5EB-C26F611C55C8}" type="presParOf" srcId="{1DE7D8B8-ADB9-4786-B187-F67BBEFA4E06}" destId="{DA79BD77-9377-4FD0-BB53-4813F187D935}" srcOrd="12" destOrd="0" presId="urn:microsoft.com/office/officeart/2008/layout/AscendingPictureAccentProcess"/>
    <dgm:cxn modelId="{97D5F12D-09FD-4887-96BC-B582199BA1E8}" type="presParOf" srcId="{1DE7D8B8-ADB9-4786-B187-F67BBEFA4E06}" destId="{22295055-3BD7-45F0-8317-12DC1F62594E}" srcOrd="13" destOrd="0" presId="urn:microsoft.com/office/officeart/2008/layout/AscendingPictureAccentProcess"/>
    <dgm:cxn modelId="{8584A120-0565-4DE9-A200-79984AED753C}" type="presParOf" srcId="{1DE7D8B8-ADB9-4786-B187-F67BBEFA4E06}" destId="{D37E9790-3582-46DE-AC8B-58EB4467B03B}" srcOrd="14" destOrd="0" presId="urn:microsoft.com/office/officeart/2008/layout/AscendingPictureAccentProcess"/>
    <dgm:cxn modelId="{CBFD8F95-B679-4C8E-9480-F0053861252D}" type="presParOf" srcId="{D37E9790-3582-46DE-AC8B-58EB4467B03B}" destId="{6B3C82D7-1716-4949-B225-698CF2C8A875}" srcOrd="0" destOrd="0" presId="urn:microsoft.com/office/officeart/2008/layout/AscendingPictureAccentProcess"/>
    <dgm:cxn modelId="{54ABAF31-FDDE-4171-9F33-2475B1D215C5}" type="presParOf" srcId="{1DE7D8B8-ADB9-4786-B187-F67BBEFA4E06}" destId="{06F87B6E-0D50-43EC-BEBF-89DD3E4CA307}" srcOrd="15" destOrd="0" presId="urn:microsoft.com/office/officeart/2008/layout/AscendingPictureAccentProcess"/>
    <dgm:cxn modelId="{F45E8EFC-FA2E-4019-8E7B-8EF91F03F617}" type="presParOf" srcId="{1DE7D8B8-ADB9-4786-B187-F67BBEFA4E06}" destId="{94C02B76-484C-490E-AEAD-830A8586A26D}" srcOrd="16" destOrd="0" presId="urn:microsoft.com/office/officeart/2008/layout/AscendingPictureAccentProcess"/>
    <dgm:cxn modelId="{6AD1FE32-C2AE-433E-9C46-8C84026D3502}" type="presParOf" srcId="{1DE7D8B8-ADB9-4786-B187-F67BBEFA4E06}" destId="{EAE5030A-BA64-472A-AEA2-93E0DCCAF069}" srcOrd="17" destOrd="0" presId="urn:microsoft.com/office/officeart/2008/layout/AscendingPictureAccentProcess"/>
    <dgm:cxn modelId="{2AA0CD41-BD96-4D4A-92FE-F9E4E7F25A6C}" type="presParOf" srcId="{EAE5030A-BA64-472A-AEA2-93E0DCCAF069}" destId="{7E5337EC-0269-45E5-808B-DABDDDECD47D}" srcOrd="0" destOrd="0" presId="urn:microsoft.com/office/officeart/2008/layout/AscendingPictureAccentProcess"/>
    <dgm:cxn modelId="{0C64C108-E12D-4C94-93EE-5FE1EF26BBC2}" type="presParOf" srcId="{1DE7D8B8-ADB9-4786-B187-F67BBEFA4E06}" destId="{19EE50E3-D682-4AEF-8DFB-36D4999CBE98}" srcOrd="18" destOrd="0" presId="urn:microsoft.com/office/officeart/2008/layout/AscendingPictureAccentProcess"/>
    <dgm:cxn modelId="{DED7EA02-8F51-4549-93D8-FF524678E2B4}" type="presParOf" srcId="{1DE7D8B8-ADB9-4786-B187-F67BBEFA4E06}" destId="{600B0869-F685-4A5B-88FC-1E9A3E081F14}" srcOrd="19" destOrd="0" presId="urn:microsoft.com/office/officeart/2008/layout/AscendingPictureAccentProcess"/>
    <dgm:cxn modelId="{06665D55-063A-4656-9AC8-A6C892EB0B9F}" type="presParOf" srcId="{1DE7D8B8-ADB9-4786-B187-F67BBEFA4E06}" destId="{2E8CDA93-6D21-455B-A54D-5CC0B7C06662}" srcOrd="20" destOrd="0" presId="urn:microsoft.com/office/officeart/2008/layout/AscendingPictureAccentProcess"/>
    <dgm:cxn modelId="{646C9CF2-7234-4ED4-B5C8-11CB55017CD3}" type="presParOf" srcId="{2E8CDA93-6D21-455B-A54D-5CC0B7C06662}" destId="{4536CC9B-D07F-4EC0-A5FE-FCB245BA3049}"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470ADA-B265-43B9-87CA-45A3D25B7D06}"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lang="da-DK"/>
        </a:p>
      </dgm:t>
    </dgm:pt>
    <dgm:pt modelId="{AA98F45D-A6F3-4A03-80B8-0BA6F554934C}">
      <dgm:prSet phldrT="[Tekst]" custT="1"/>
      <dgm:spPr/>
      <dgm:t>
        <a:bodyPr/>
        <a:lstStyle/>
        <a:p>
          <a:r>
            <a:rPr lang="da-DK" sz="1200" b="1" dirty="0"/>
            <a:t>Åbenhed</a:t>
          </a:r>
        </a:p>
        <a:p>
          <a:r>
            <a:rPr lang="da-DK" sz="1200" dirty="0"/>
            <a:t>Hos den enkelte, kollegialt og hos lederen</a:t>
          </a:r>
        </a:p>
      </dgm:t>
    </dgm:pt>
    <dgm:pt modelId="{80065197-71C0-407B-96A7-9C28A6319A8A}" type="parTrans" cxnId="{5F37808A-B826-40D0-B2AE-3951A8617917}">
      <dgm:prSet/>
      <dgm:spPr/>
      <dgm:t>
        <a:bodyPr/>
        <a:lstStyle/>
        <a:p>
          <a:endParaRPr lang="da-DK" sz="2000"/>
        </a:p>
      </dgm:t>
    </dgm:pt>
    <dgm:pt modelId="{10A526CF-6293-4120-9054-04A4F25694B3}" type="sibTrans" cxnId="{5F37808A-B826-40D0-B2AE-3951A8617917}">
      <dgm:prSet custT="1"/>
      <dgm:spPr/>
      <dgm:t>
        <a:bodyPr/>
        <a:lstStyle/>
        <a:p>
          <a:endParaRPr lang="da-DK" sz="1000"/>
        </a:p>
      </dgm:t>
    </dgm:pt>
    <dgm:pt modelId="{AEAFC54E-7FEC-4B31-BD36-8D8F88ACE07B}">
      <dgm:prSet phldrT="[Tekst]" custT="1"/>
      <dgm:spPr/>
      <dgm:t>
        <a:bodyPr/>
        <a:lstStyle/>
        <a:p>
          <a:r>
            <a:rPr lang="da-DK" sz="1200" dirty="0"/>
            <a:t>Handlinger blandt medarbejderne</a:t>
          </a:r>
        </a:p>
        <a:p>
          <a:r>
            <a:rPr lang="da-DK" sz="1200" dirty="0"/>
            <a:t>Kollegial kultur</a:t>
          </a:r>
        </a:p>
        <a:p>
          <a:r>
            <a:rPr lang="da-DK" sz="1200" dirty="0"/>
            <a:t>Lederens rolle</a:t>
          </a:r>
        </a:p>
        <a:p>
          <a:r>
            <a:rPr lang="da-DK" sz="1200" dirty="0"/>
            <a:t>Procedurer</a:t>
          </a:r>
        </a:p>
      </dgm:t>
    </dgm:pt>
    <dgm:pt modelId="{8E99E8AD-8815-43EC-8455-D6A4E01081E9}" type="parTrans" cxnId="{DD9CF6BF-FD22-430B-8F04-6D48DEA37EB8}">
      <dgm:prSet/>
      <dgm:spPr/>
      <dgm:t>
        <a:bodyPr/>
        <a:lstStyle/>
        <a:p>
          <a:endParaRPr lang="da-DK" sz="2000"/>
        </a:p>
      </dgm:t>
    </dgm:pt>
    <dgm:pt modelId="{3F854A29-7CF0-421D-9BA3-A12F4CDBC2C6}" type="sibTrans" cxnId="{DD9CF6BF-FD22-430B-8F04-6D48DEA37EB8}">
      <dgm:prSet custT="1"/>
      <dgm:spPr/>
      <dgm:t>
        <a:bodyPr/>
        <a:lstStyle/>
        <a:p>
          <a:endParaRPr lang="da-DK" sz="1000"/>
        </a:p>
      </dgm:t>
    </dgm:pt>
    <dgm:pt modelId="{84CA9862-12AD-4A83-9C8F-64395404ECA7}">
      <dgm:prSet phldrT="[Tekst]" custT="1"/>
      <dgm:spPr/>
      <dgm:t>
        <a:bodyPr/>
        <a:lstStyle/>
        <a:p>
          <a:r>
            <a:rPr lang="da-DK" sz="1200" b="1" dirty="0"/>
            <a:t>Viden om at det findes</a:t>
          </a:r>
        </a:p>
      </dgm:t>
    </dgm:pt>
    <dgm:pt modelId="{9A643066-BBA1-47FD-83E6-9D6A4C32F7FD}" type="parTrans" cxnId="{4BCFD7B2-EBC4-476D-B4A9-2395418CFB1B}">
      <dgm:prSet/>
      <dgm:spPr/>
      <dgm:t>
        <a:bodyPr/>
        <a:lstStyle/>
        <a:p>
          <a:endParaRPr lang="da-DK" sz="2000"/>
        </a:p>
      </dgm:t>
    </dgm:pt>
    <dgm:pt modelId="{F514B429-4EDD-4A52-B3F0-D65BA35EA23C}" type="sibTrans" cxnId="{4BCFD7B2-EBC4-476D-B4A9-2395418CFB1B}">
      <dgm:prSet custT="1"/>
      <dgm:spPr/>
      <dgm:t>
        <a:bodyPr/>
        <a:lstStyle/>
        <a:p>
          <a:endParaRPr lang="da-DK" sz="1000"/>
        </a:p>
      </dgm:t>
    </dgm:pt>
    <dgm:pt modelId="{C2B6A956-6A2F-4F01-AC57-58B65A6B8EBD}" type="pres">
      <dgm:prSet presAssocID="{20470ADA-B265-43B9-87CA-45A3D25B7D06}" presName="Name0" presStyleCnt="0">
        <dgm:presLayoutVars>
          <dgm:dir/>
          <dgm:resizeHandles val="exact"/>
        </dgm:presLayoutVars>
      </dgm:prSet>
      <dgm:spPr/>
    </dgm:pt>
    <dgm:pt modelId="{202F9F32-9426-441C-A63F-48D9C4A43AFD}" type="pres">
      <dgm:prSet presAssocID="{AA98F45D-A6F3-4A03-80B8-0BA6F554934C}" presName="node" presStyleLbl="node1" presStyleIdx="0" presStyleCnt="3" custRadScaleRad="99489" custRadScaleInc="1169">
        <dgm:presLayoutVars>
          <dgm:bulletEnabled val="1"/>
        </dgm:presLayoutVars>
      </dgm:prSet>
      <dgm:spPr/>
    </dgm:pt>
    <dgm:pt modelId="{6F5B55D2-103D-497E-B2B0-07632E34A5BE}" type="pres">
      <dgm:prSet presAssocID="{10A526CF-6293-4120-9054-04A4F25694B3}" presName="sibTrans" presStyleLbl="sibTrans2D1" presStyleIdx="0" presStyleCnt="3"/>
      <dgm:spPr/>
    </dgm:pt>
    <dgm:pt modelId="{13539C77-11D9-4474-9CC9-0498AC160002}" type="pres">
      <dgm:prSet presAssocID="{10A526CF-6293-4120-9054-04A4F25694B3}" presName="connectorText" presStyleLbl="sibTrans2D1" presStyleIdx="0" presStyleCnt="3"/>
      <dgm:spPr/>
    </dgm:pt>
    <dgm:pt modelId="{D5ED5D92-AAB2-4749-8CA2-5D474ED4CCE0}" type="pres">
      <dgm:prSet presAssocID="{AEAFC54E-7FEC-4B31-BD36-8D8F88ACE07B}" presName="node" presStyleLbl="node1" presStyleIdx="1" presStyleCnt="3">
        <dgm:presLayoutVars>
          <dgm:bulletEnabled val="1"/>
        </dgm:presLayoutVars>
      </dgm:prSet>
      <dgm:spPr/>
    </dgm:pt>
    <dgm:pt modelId="{C6DC8750-B48B-4C5E-BCFC-297F2EC65832}" type="pres">
      <dgm:prSet presAssocID="{3F854A29-7CF0-421D-9BA3-A12F4CDBC2C6}" presName="sibTrans" presStyleLbl="sibTrans2D1" presStyleIdx="1" presStyleCnt="3"/>
      <dgm:spPr/>
    </dgm:pt>
    <dgm:pt modelId="{033FB08B-6FB8-4AF9-8634-2B85D9D1036E}" type="pres">
      <dgm:prSet presAssocID="{3F854A29-7CF0-421D-9BA3-A12F4CDBC2C6}" presName="connectorText" presStyleLbl="sibTrans2D1" presStyleIdx="1" presStyleCnt="3"/>
      <dgm:spPr/>
    </dgm:pt>
    <dgm:pt modelId="{A9C5FCC4-7853-4954-B34C-0FF33B279A3E}" type="pres">
      <dgm:prSet presAssocID="{84CA9862-12AD-4A83-9C8F-64395404ECA7}" presName="node" presStyleLbl="node1" presStyleIdx="2" presStyleCnt="3" custRadScaleRad="100760" custRadScaleInc="-1234">
        <dgm:presLayoutVars>
          <dgm:bulletEnabled val="1"/>
        </dgm:presLayoutVars>
      </dgm:prSet>
      <dgm:spPr/>
    </dgm:pt>
    <dgm:pt modelId="{C3B704E2-AF75-4D40-B51F-C482C6F9343F}" type="pres">
      <dgm:prSet presAssocID="{F514B429-4EDD-4A52-B3F0-D65BA35EA23C}" presName="sibTrans" presStyleLbl="sibTrans2D1" presStyleIdx="2" presStyleCnt="3"/>
      <dgm:spPr/>
    </dgm:pt>
    <dgm:pt modelId="{97D8F032-4203-4A3C-B106-4F4C74BD58AC}" type="pres">
      <dgm:prSet presAssocID="{F514B429-4EDD-4A52-B3F0-D65BA35EA23C}" presName="connectorText" presStyleLbl="sibTrans2D1" presStyleIdx="2" presStyleCnt="3"/>
      <dgm:spPr/>
    </dgm:pt>
  </dgm:ptLst>
  <dgm:cxnLst>
    <dgm:cxn modelId="{775D5507-9D1E-4539-985E-6AA21FBE5A39}" type="presOf" srcId="{10A526CF-6293-4120-9054-04A4F25694B3}" destId="{13539C77-11D9-4474-9CC9-0498AC160002}" srcOrd="1" destOrd="0" presId="urn:microsoft.com/office/officeart/2005/8/layout/cycle7"/>
    <dgm:cxn modelId="{F7E6DA0F-0437-4B24-9011-FE10866362A9}" type="presOf" srcId="{20470ADA-B265-43B9-87CA-45A3D25B7D06}" destId="{C2B6A956-6A2F-4F01-AC57-58B65A6B8EBD}" srcOrd="0" destOrd="0" presId="urn:microsoft.com/office/officeart/2005/8/layout/cycle7"/>
    <dgm:cxn modelId="{14CC7223-D769-4F9D-B224-B1DB04C567AB}" type="presOf" srcId="{F514B429-4EDD-4A52-B3F0-D65BA35EA23C}" destId="{C3B704E2-AF75-4D40-B51F-C482C6F9343F}" srcOrd="0" destOrd="0" presId="urn:microsoft.com/office/officeart/2005/8/layout/cycle7"/>
    <dgm:cxn modelId="{D1F5AD5E-2F63-4532-9AC1-79F9D95ABAF9}" type="presOf" srcId="{AEAFC54E-7FEC-4B31-BD36-8D8F88ACE07B}" destId="{D5ED5D92-AAB2-4749-8CA2-5D474ED4CCE0}" srcOrd="0" destOrd="0" presId="urn:microsoft.com/office/officeart/2005/8/layout/cycle7"/>
    <dgm:cxn modelId="{57ED5D72-3A03-4F70-8B9C-52E3CBA2B333}" type="presOf" srcId="{F514B429-4EDD-4A52-B3F0-D65BA35EA23C}" destId="{97D8F032-4203-4A3C-B106-4F4C74BD58AC}" srcOrd="1" destOrd="0" presId="urn:microsoft.com/office/officeart/2005/8/layout/cycle7"/>
    <dgm:cxn modelId="{C7A02E55-CF35-4DE4-AFDD-3532C2E02440}" type="presOf" srcId="{84CA9862-12AD-4A83-9C8F-64395404ECA7}" destId="{A9C5FCC4-7853-4954-B34C-0FF33B279A3E}" srcOrd="0" destOrd="0" presId="urn:microsoft.com/office/officeart/2005/8/layout/cycle7"/>
    <dgm:cxn modelId="{30CDDB56-2E02-4866-BA86-88D093710F01}" type="presOf" srcId="{AA98F45D-A6F3-4A03-80B8-0BA6F554934C}" destId="{202F9F32-9426-441C-A63F-48D9C4A43AFD}" srcOrd="0" destOrd="0" presId="urn:microsoft.com/office/officeart/2005/8/layout/cycle7"/>
    <dgm:cxn modelId="{13FC767A-E76E-4BC5-93D1-793C322D96A6}" type="presOf" srcId="{3F854A29-7CF0-421D-9BA3-A12F4CDBC2C6}" destId="{033FB08B-6FB8-4AF9-8634-2B85D9D1036E}" srcOrd="1" destOrd="0" presId="urn:microsoft.com/office/officeart/2005/8/layout/cycle7"/>
    <dgm:cxn modelId="{17DC4A7F-2EFD-43BF-BF96-0399F64CE3D3}" type="presOf" srcId="{3F854A29-7CF0-421D-9BA3-A12F4CDBC2C6}" destId="{C6DC8750-B48B-4C5E-BCFC-297F2EC65832}" srcOrd="0" destOrd="0" presId="urn:microsoft.com/office/officeart/2005/8/layout/cycle7"/>
    <dgm:cxn modelId="{5F37808A-B826-40D0-B2AE-3951A8617917}" srcId="{20470ADA-B265-43B9-87CA-45A3D25B7D06}" destId="{AA98F45D-A6F3-4A03-80B8-0BA6F554934C}" srcOrd="0" destOrd="0" parTransId="{80065197-71C0-407B-96A7-9C28A6319A8A}" sibTransId="{10A526CF-6293-4120-9054-04A4F25694B3}"/>
    <dgm:cxn modelId="{5ED600AF-6EA2-4FEA-BFB8-0867D26A7193}" type="presOf" srcId="{10A526CF-6293-4120-9054-04A4F25694B3}" destId="{6F5B55D2-103D-497E-B2B0-07632E34A5BE}" srcOrd="0" destOrd="0" presId="urn:microsoft.com/office/officeart/2005/8/layout/cycle7"/>
    <dgm:cxn modelId="{4BCFD7B2-EBC4-476D-B4A9-2395418CFB1B}" srcId="{20470ADA-B265-43B9-87CA-45A3D25B7D06}" destId="{84CA9862-12AD-4A83-9C8F-64395404ECA7}" srcOrd="2" destOrd="0" parTransId="{9A643066-BBA1-47FD-83E6-9D6A4C32F7FD}" sibTransId="{F514B429-4EDD-4A52-B3F0-D65BA35EA23C}"/>
    <dgm:cxn modelId="{DD9CF6BF-FD22-430B-8F04-6D48DEA37EB8}" srcId="{20470ADA-B265-43B9-87CA-45A3D25B7D06}" destId="{AEAFC54E-7FEC-4B31-BD36-8D8F88ACE07B}" srcOrd="1" destOrd="0" parTransId="{8E99E8AD-8815-43EC-8455-D6A4E01081E9}" sibTransId="{3F854A29-7CF0-421D-9BA3-A12F4CDBC2C6}"/>
    <dgm:cxn modelId="{F46596AE-A05D-42DE-BE7C-9586347A5D65}" type="presParOf" srcId="{C2B6A956-6A2F-4F01-AC57-58B65A6B8EBD}" destId="{202F9F32-9426-441C-A63F-48D9C4A43AFD}" srcOrd="0" destOrd="0" presId="urn:microsoft.com/office/officeart/2005/8/layout/cycle7"/>
    <dgm:cxn modelId="{14741F02-23F1-408C-A4A8-CF14EF16CB21}" type="presParOf" srcId="{C2B6A956-6A2F-4F01-AC57-58B65A6B8EBD}" destId="{6F5B55D2-103D-497E-B2B0-07632E34A5BE}" srcOrd="1" destOrd="0" presId="urn:microsoft.com/office/officeart/2005/8/layout/cycle7"/>
    <dgm:cxn modelId="{00430707-7F36-4DA3-8C36-E12D75952B02}" type="presParOf" srcId="{6F5B55D2-103D-497E-B2B0-07632E34A5BE}" destId="{13539C77-11D9-4474-9CC9-0498AC160002}" srcOrd="0" destOrd="0" presId="urn:microsoft.com/office/officeart/2005/8/layout/cycle7"/>
    <dgm:cxn modelId="{CFBF61F3-29BE-4F9B-A545-7EDB41681797}" type="presParOf" srcId="{C2B6A956-6A2F-4F01-AC57-58B65A6B8EBD}" destId="{D5ED5D92-AAB2-4749-8CA2-5D474ED4CCE0}" srcOrd="2" destOrd="0" presId="urn:microsoft.com/office/officeart/2005/8/layout/cycle7"/>
    <dgm:cxn modelId="{8D611E78-5783-4541-B981-040ACDB36502}" type="presParOf" srcId="{C2B6A956-6A2F-4F01-AC57-58B65A6B8EBD}" destId="{C6DC8750-B48B-4C5E-BCFC-297F2EC65832}" srcOrd="3" destOrd="0" presId="urn:microsoft.com/office/officeart/2005/8/layout/cycle7"/>
    <dgm:cxn modelId="{4A286AA5-2207-4C17-82F1-BC73786BCEF7}" type="presParOf" srcId="{C6DC8750-B48B-4C5E-BCFC-297F2EC65832}" destId="{033FB08B-6FB8-4AF9-8634-2B85D9D1036E}" srcOrd="0" destOrd="0" presId="urn:microsoft.com/office/officeart/2005/8/layout/cycle7"/>
    <dgm:cxn modelId="{73FB0F3E-E020-4753-B0AA-316DDA3C4AB1}" type="presParOf" srcId="{C2B6A956-6A2F-4F01-AC57-58B65A6B8EBD}" destId="{A9C5FCC4-7853-4954-B34C-0FF33B279A3E}" srcOrd="4" destOrd="0" presId="urn:microsoft.com/office/officeart/2005/8/layout/cycle7"/>
    <dgm:cxn modelId="{2A3133B6-D0BA-41D7-BECC-E8F122E5F568}" type="presParOf" srcId="{C2B6A956-6A2F-4F01-AC57-58B65A6B8EBD}" destId="{C3B704E2-AF75-4D40-B51F-C482C6F9343F}" srcOrd="5" destOrd="0" presId="urn:microsoft.com/office/officeart/2005/8/layout/cycle7"/>
    <dgm:cxn modelId="{32804946-7B9A-4B92-AA51-0CB3E6F3F53D}" type="presParOf" srcId="{C3B704E2-AF75-4D40-B51F-C482C6F9343F}" destId="{97D8F032-4203-4A3C-B106-4F4C74BD58AC}"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16F3AB-2FF6-474A-B3E7-30851FDE826C}" type="doc">
      <dgm:prSet loTypeId="urn:microsoft.com/office/officeart/2008/layout/AscendingPictureAccentProcess" loCatId="process" qsTypeId="urn:microsoft.com/office/officeart/2005/8/quickstyle/simple1" qsCatId="simple" csTypeId="urn:microsoft.com/office/officeart/2005/8/colors/accent1_2" csCatId="accent1" phldr="1"/>
      <dgm:spPr/>
      <dgm:t>
        <a:bodyPr/>
        <a:lstStyle/>
        <a:p>
          <a:endParaRPr lang="da-DK"/>
        </a:p>
      </dgm:t>
    </dgm:pt>
    <dgm:pt modelId="{3502D8A8-1095-4D2E-90E2-3E62AFCE3554}">
      <dgm:prSet phldrT="[Tekst]"/>
      <dgm:spPr/>
      <dgm:t>
        <a:bodyPr/>
        <a:lstStyle/>
        <a:p>
          <a:r>
            <a:rPr lang="da-DK" dirty="0"/>
            <a:t>Viden</a:t>
          </a:r>
        </a:p>
        <a:p>
          <a:endParaRPr lang="da-DK" dirty="0"/>
        </a:p>
      </dgm:t>
    </dgm:pt>
    <dgm:pt modelId="{15BCBDA7-DCC0-4804-BA95-932050E15277}" type="parTrans" cxnId="{4D098E89-4580-4728-9B16-5A1DC9E84271}">
      <dgm:prSet/>
      <dgm:spPr/>
      <dgm:t>
        <a:bodyPr/>
        <a:lstStyle/>
        <a:p>
          <a:endParaRPr lang="da-DK"/>
        </a:p>
      </dgm:t>
    </dgm:pt>
    <dgm:pt modelId="{9E4FBEDD-7527-474F-9701-CA047C6FF0A5}" type="sibTrans" cxnId="{4D098E89-4580-4728-9B16-5A1DC9E84271}">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da-DK"/>
        </a:p>
      </dgm:t>
      <dgm:extLst>
        <a:ext uri="{E40237B7-FDA0-4F09-8148-C483321AD2D9}">
          <dgm14:cNvPr xmlns:dgm14="http://schemas.microsoft.com/office/drawing/2010/diagram" id="0" name="" descr="Underwater visning af en flydende Iceberg"/>
        </a:ext>
      </dgm:extLst>
    </dgm:pt>
    <dgm:pt modelId="{8765C647-7C1B-4672-BD41-B2ACB77FF912}">
      <dgm:prSet phldrT="[Tekst]"/>
      <dgm:spPr/>
      <dgm:t>
        <a:bodyPr/>
        <a:lstStyle/>
        <a:p>
          <a:r>
            <a:rPr lang="da-DK" dirty="0"/>
            <a:t>Erkendelse</a:t>
          </a:r>
        </a:p>
      </dgm:t>
    </dgm:pt>
    <dgm:pt modelId="{7E857503-D59B-4CE0-8EC5-3CFA1894A891}" type="parTrans" cxnId="{8652BCCF-269C-4995-BEA2-05CDEE75E4A2}">
      <dgm:prSet/>
      <dgm:spPr/>
      <dgm:t>
        <a:bodyPr/>
        <a:lstStyle/>
        <a:p>
          <a:endParaRPr lang="da-DK"/>
        </a:p>
      </dgm:t>
    </dgm:pt>
    <dgm:pt modelId="{F6793D4B-D78E-4F9F-8ECD-9B3D905FA895}" type="sibTrans" cxnId="{8652BCCF-269C-4995-BEA2-05CDEE75E4A2}">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t>
        <a:bodyPr/>
        <a:lstStyle/>
        <a:p>
          <a:endParaRPr lang="da-DK"/>
        </a:p>
      </dgm:t>
      <dgm:extLst>
        <a:ext uri="{E40237B7-FDA0-4F09-8148-C483321AD2D9}">
          <dgm14:cNvPr xmlns:dgm14="http://schemas.microsoft.com/office/drawing/2010/diagram" id="0" name="" descr="Krusning af blåt vand"/>
        </a:ext>
      </dgm:extLst>
    </dgm:pt>
    <dgm:pt modelId="{88EB8A8D-D9BF-4D24-9CCC-9DE1BD4AC490}">
      <dgm:prSet phldrT="[Tekst]"/>
      <dgm:spPr/>
      <dgm:t>
        <a:bodyPr/>
        <a:lstStyle/>
        <a:p>
          <a:r>
            <a:rPr lang="da-DK" dirty="0"/>
            <a:t>Kompetencer</a:t>
          </a:r>
        </a:p>
      </dgm:t>
    </dgm:pt>
    <dgm:pt modelId="{568B6CA4-E807-4C46-A213-1AF1518C025B}" type="parTrans" cxnId="{AA1DAB0E-A31D-4502-85FF-72D9304D36B2}">
      <dgm:prSet/>
      <dgm:spPr/>
      <dgm:t>
        <a:bodyPr/>
        <a:lstStyle/>
        <a:p>
          <a:endParaRPr lang="da-DK"/>
        </a:p>
      </dgm:t>
    </dgm:pt>
    <dgm:pt modelId="{1547E265-1DCB-4851-AF8B-09A23A802A6F}" type="sibTrans" cxnId="{AA1DAB0E-A31D-4502-85FF-72D9304D36B2}">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t>
        <a:bodyPr/>
        <a:lstStyle/>
        <a:p>
          <a:endParaRPr lang="da-DK"/>
        </a:p>
      </dgm:t>
      <dgm:extLst>
        <a:ext uri="{E40237B7-FDA0-4F09-8148-C483321AD2D9}">
          <dgm14:cNvPr xmlns:dgm14="http://schemas.microsoft.com/office/drawing/2010/diagram" id="0" name="" descr="Dreng, der surfer på havet"/>
        </a:ext>
      </dgm:extLst>
    </dgm:pt>
    <dgm:pt modelId="{139B981A-4C98-44E4-9509-9CCCD4EBE0C1}">
      <dgm:prSet/>
      <dgm:spPr/>
      <dgm:t>
        <a:bodyPr/>
        <a:lstStyle/>
        <a:p>
          <a:r>
            <a:rPr lang="da-DK" dirty="0"/>
            <a:t>Definition af smerte og viden om risikofaktorer</a:t>
          </a:r>
        </a:p>
      </dgm:t>
    </dgm:pt>
    <dgm:pt modelId="{53FD23EA-E6CB-4789-94D4-A1D2AD4F9E4B}" type="parTrans" cxnId="{4140D923-F3E9-473C-B39B-76DF27960D5C}">
      <dgm:prSet/>
      <dgm:spPr/>
      <dgm:t>
        <a:bodyPr/>
        <a:lstStyle/>
        <a:p>
          <a:endParaRPr lang="da-DK"/>
        </a:p>
      </dgm:t>
    </dgm:pt>
    <dgm:pt modelId="{108025FF-9670-4AFF-AA97-87BC97CBF83D}" type="sibTrans" cxnId="{4140D923-F3E9-473C-B39B-76DF27960D5C}">
      <dgm:prSet/>
      <dgm:spPr/>
      <dgm:t>
        <a:bodyPr/>
        <a:lstStyle/>
        <a:p>
          <a:endParaRPr lang="da-DK"/>
        </a:p>
      </dgm:t>
    </dgm:pt>
    <dgm:pt modelId="{B534BBF7-6052-421C-AB04-B3C2C48CF8FE}">
      <dgm:prSet/>
      <dgm:spPr/>
      <dgm:t>
        <a:bodyPr/>
        <a:lstStyle/>
        <a:p>
          <a:r>
            <a:rPr lang="da-DK" dirty="0"/>
            <a:t>Omfang af smerter og konsekvenser</a:t>
          </a:r>
        </a:p>
      </dgm:t>
    </dgm:pt>
    <dgm:pt modelId="{5312F0C8-9D06-412D-9163-E414AB030CC6}" type="parTrans" cxnId="{061B116E-1FC6-45B3-A511-D8010C13024A}">
      <dgm:prSet/>
      <dgm:spPr/>
      <dgm:t>
        <a:bodyPr/>
        <a:lstStyle/>
        <a:p>
          <a:endParaRPr lang="da-DK"/>
        </a:p>
      </dgm:t>
    </dgm:pt>
    <dgm:pt modelId="{8C1ACF77-E6BB-4108-A454-81FFE5935E79}" type="sibTrans" cxnId="{061B116E-1FC6-45B3-A511-D8010C13024A}">
      <dgm:prSet/>
      <dgm:spPr/>
      <dgm:t>
        <a:bodyPr/>
        <a:lstStyle/>
        <a:p>
          <a:endParaRPr lang="da-DK"/>
        </a:p>
      </dgm:t>
    </dgm:pt>
    <dgm:pt modelId="{EFC95A57-84AB-4CDD-A7AB-11DA0507728F}">
      <dgm:prSet/>
      <dgm:spPr/>
      <dgm:t>
        <a:bodyPr/>
        <a:lstStyle/>
        <a:p>
          <a:r>
            <a:rPr lang="da-DK" dirty="0"/>
            <a:t>Handlemuligheder, individuelt og socialt</a:t>
          </a:r>
        </a:p>
      </dgm:t>
    </dgm:pt>
    <dgm:pt modelId="{A1E39B81-AC06-4B23-B063-94FD0D5F8AF7}" type="parTrans" cxnId="{1B408657-6551-4C66-A339-F59B5D790E15}">
      <dgm:prSet/>
      <dgm:spPr/>
      <dgm:t>
        <a:bodyPr/>
        <a:lstStyle/>
        <a:p>
          <a:endParaRPr lang="da-DK"/>
        </a:p>
      </dgm:t>
    </dgm:pt>
    <dgm:pt modelId="{8625B8CF-6ECE-4002-9E93-7FAAA57C1B27}" type="sibTrans" cxnId="{1B408657-6551-4C66-A339-F59B5D790E15}">
      <dgm:prSet/>
      <dgm:spPr/>
      <dgm:t>
        <a:bodyPr/>
        <a:lstStyle/>
        <a:p>
          <a:endParaRPr lang="da-DK"/>
        </a:p>
      </dgm:t>
    </dgm:pt>
    <dgm:pt modelId="{1DE7D8B8-ADB9-4786-B187-F67BBEFA4E06}" type="pres">
      <dgm:prSet presAssocID="{DA16F3AB-2FF6-474A-B3E7-30851FDE826C}" presName="Name0" presStyleCnt="0">
        <dgm:presLayoutVars>
          <dgm:chMax val="7"/>
          <dgm:chPref val="7"/>
          <dgm:dir/>
        </dgm:presLayoutVars>
      </dgm:prSet>
      <dgm:spPr/>
    </dgm:pt>
    <dgm:pt modelId="{517BB351-E763-4A0C-B0B1-B53BE6D71491}" type="pres">
      <dgm:prSet presAssocID="{DA16F3AB-2FF6-474A-B3E7-30851FDE826C}" presName="dot1" presStyleLbl="alignNode1" presStyleIdx="0" presStyleCnt="12"/>
      <dgm:spPr/>
    </dgm:pt>
    <dgm:pt modelId="{45B22DD9-4F07-4D13-ADF1-513A2CA1734E}" type="pres">
      <dgm:prSet presAssocID="{DA16F3AB-2FF6-474A-B3E7-30851FDE826C}" presName="dot2" presStyleLbl="alignNode1" presStyleIdx="1" presStyleCnt="12"/>
      <dgm:spPr/>
    </dgm:pt>
    <dgm:pt modelId="{A154E4B4-DD24-421F-B93E-14B999468CDD}" type="pres">
      <dgm:prSet presAssocID="{DA16F3AB-2FF6-474A-B3E7-30851FDE826C}" presName="dot3" presStyleLbl="alignNode1" presStyleIdx="2" presStyleCnt="12"/>
      <dgm:spPr/>
    </dgm:pt>
    <dgm:pt modelId="{C280FC0B-D708-4093-A650-14AEFC9B79D3}" type="pres">
      <dgm:prSet presAssocID="{DA16F3AB-2FF6-474A-B3E7-30851FDE826C}" presName="dot4" presStyleLbl="alignNode1" presStyleIdx="3" presStyleCnt="12"/>
      <dgm:spPr/>
    </dgm:pt>
    <dgm:pt modelId="{F732F7CD-68C9-4B2E-9449-70C67B4AC5DF}" type="pres">
      <dgm:prSet presAssocID="{DA16F3AB-2FF6-474A-B3E7-30851FDE826C}" presName="dot5" presStyleLbl="alignNode1" presStyleIdx="4" presStyleCnt="12"/>
      <dgm:spPr/>
    </dgm:pt>
    <dgm:pt modelId="{74D67B5B-BAC2-4388-ABD2-A3DC75B0C0FC}" type="pres">
      <dgm:prSet presAssocID="{DA16F3AB-2FF6-474A-B3E7-30851FDE826C}" presName="dotArrow1" presStyleLbl="alignNode1" presStyleIdx="5" presStyleCnt="12"/>
      <dgm:spPr/>
    </dgm:pt>
    <dgm:pt modelId="{1DE50674-6934-43E5-92D7-59D68193ADE9}" type="pres">
      <dgm:prSet presAssocID="{DA16F3AB-2FF6-474A-B3E7-30851FDE826C}" presName="dotArrow2" presStyleLbl="alignNode1" presStyleIdx="6" presStyleCnt="12"/>
      <dgm:spPr/>
    </dgm:pt>
    <dgm:pt modelId="{2AE1A780-5212-423E-AEFE-DF5E80AB073E}" type="pres">
      <dgm:prSet presAssocID="{DA16F3AB-2FF6-474A-B3E7-30851FDE826C}" presName="dotArrow3" presStyleLbl="alignNode1" presStyleIdx="7" presStyleCnt="12"/>
      <dgm:spPr/>
    </dgm:pt>
    <dgm:pt modelId="{7A32E5EF-EA9F-4D23-9AD1-F0D0AA1920CF}" type="pres">
      <dgm:prSet presAssocID="{DA16F3AB-2FF6-474A-B3E7-30851FDE826C}" presName="dotArrow4" presStyleLbl="alignNode1" presStyleIdx="8" presStyleCnt="12"/>
      <dgm:spPr/>
    </dgm:pt>
    <dgm:pt modelId="{716AA0BD-C016-4E0D-A0C6-39FFB26983F6}" type="pres">
      <dgm:prSet presAssocID="{DA16F3AB-2FF6-474A-B3E7-30851FDE826C}" presName="dotArrow5" presStyleLbl="alignNode1" presStyleIdx="9" presStyleCnt="12"/>
      <dgm:spPr/>
    </dgm:pt>
    <dgm:pt modelId="{2A072F3F-7F59-46B2-92CA-FC89D860B2A9}" type="pres">
      <dgm:prSet presAssocID="{DA16F3AB-2FF6-474A-B3E7-30851FDE826C}" presName="dotArrow6" presStyleLbl="alignNode1" presStyleIdx="10" presStyleCnt="12"/>
      <dgm:spPr/>
    </dgm:pt>
    <dgm:pt modelId="{8C21E0F9-0E49-4F28-9202-32A42DF489F1}" type="pres">
      <dgm:prSet presAssocID="{DA16F3AB-2FF6-474A-B3E7-30851FDE826C}" presName="dotArrow7" presStyleLbl="alignNode1" presStyleIdx="11" presStyleCnt="12"/>
      <dgm:spPr/>
    </dgm:pt>
    <dgm:pt modelId="{DA79BD77-9377-4FD0-BB53-4813F187D935}" type="pres">
      <dgm:prSet presAssocID="{3502D8A8-1095-4D2E-90E2-3E62AFCE3554}" presName="parTx1" presStyleLbl="node1" presStyleIdx="0" presStyleCnt="3"/>
      <dgm:spPr/>
    </dgm:pt>
    <dgm:pt modelId="{22295055-3BD7-45F0-8317-12DC1F62594E}" type="pres">
      <dgm:prSet presAssocID="{3502D8A8-1095-4D2E-90E2-3E62AFCE3554}" presName="desTx1" presStyleLbl="revTx" presStyleIdx="0" presStyleCnt="3">
        <dgm:presLayoutVars>
          <dgm:bulletEnabled val="1"/>
        </dgm:presLayoutVars>
      </dgm:prSet>
      <dgm:spPr/>
    </dgm:pt>
    <dgm:pt modelId="{D37E9790-3582-46DE-AC8B-58EB4467B03B}" type="pres">
      <dgm:prSet presAssocID="{9E4FBEDD-7527-474F-9701-CA047C6FF0A5}" presName="picture1" presStyleCnt="0"/>
      <dgm:spPr/>
    </dgm:pt>
    <dgm:pt modelId="{6B3C82D7-1716-4949-B225-698CF2C8A875}" type="pres">
      <dgm:prSet presAssocID="{9E4FBEDD-7527-474F-9701-CA047C6FF0A5}" presName="imageRepeatNode" presStyleLbl="fgImgPlace1" presStyleIdx="0" presStyleCnt="3"/>
      <dgm:spPr/>
    </dgm:pt>
    <dgm:pt modelId="{06F87B6E-0D50-43EC-BEBF-89DD3E4CA307}" type="pres">
      <dgm:prSet presAssocID="{8765C647-7C1B-4672-BD41-B2ACB77FF912}" presName="parTx2" presStyleLbl="node1" presStyleIdx="1" presStyleCnt="3"/>
      <dgm:spPr/>
    </dgm:pt>
    <dgm:pt modelId="{94C02B76-484C-490E-AEAD-830A8586A26D}" type="pres">
      <dgm:prSet presAssocID="{8765C647-7C1B-4672-BD41-B2ACB77FF912}" presName="desTx2" presStyleLbl="revTx" presStyleIdx="1" presStyleCnt="3">
        <dgm:presLayoutVars>
          <dgm:bulletEnabled val="1"/>
        </dgm:presLayoutVars>
      </dgm:prSet>
      <dgm:spPr/>
    </dgm:pt>
    <dgm:pt modelId="{EAE5030A-BA64-472A-AEA2-93E0DCCAF069}" type="pres">
      <dgm:prSet presAssocID="{F6793D4B-D78E-4F9F-8ECD-9B3D905FA895}" presName="picture2" presStyleCnt="0"/>
      <dgm:spPr/>
    </dgm:pt>
    <dgm:pt modelId="{7E5337EC-0269-45E5-808B-DABDDDECD47D}" type="pres">
      <dgm:prSet presAssocID="{F6793D4B-D78E-4F9F-8ECD-9B3D905FA895}" presName="imageRepeatNode" presStyleLbl="fgImgPlace1" presStyleIdx="1" presStyleCnt="3"/>
      <dgm:spPr/>
    </dgm:pt>
    <dgm:pt modelId="{19EE50E3-D682-4AEF-8DFB-36D4999CBE98}" type="pres">
      <dgm:prSet presAssocID="{88EB8A8D-D9BF-4D24-9CCC-9DE1BD4AC490}" presName="parTx3" presStyleLbl="node1" presStyleIdx="2" presStyleCnt="3"/>
      <dgm:spPr/>
    </dgm:pt>
    <dgm:pt modelId="{600B0869-F685-4A5B-88FC-1E9A3E081F14}" type="pres">
      <dgm:prSet presAssocID="{88EB8A8D-D9BF-4D24-9CCC-9DE1BD4AC490}" presName="desTx3" presStyleLbl="revTx" presStyleIdx="2" presStyleCnt="3">
        <dgm:presLayoutVars>
          <dgm:bulletEnabled val="1"/>
        </dgm:presLayoutVars>
      </dgm:prSet>
      <dgm:spPr/>
    </dgm:pt>
    <dgm:pt modelId="{2E8CDA93-6D21-455B-A54D-5CC0B7C06662}" type="pres">
      <dgm:prSet presAssocID="{1547E265-1DCB-4851-AF8B-09A23A802A6F}" presName="picture3" presStyleCnt="0"/>
      <dgm:spPr/>
    </dgm:pt>
    <dgm:pt modelId="{4536CC9B-D07F-4EC0-A5FE-FCB245BA3049}" type="pres">
      <dgm:prSet presAssocID="{1547E265-1DCB-4851-AF8B-09A23A802A6F}" presName="imageRepeatNode" presStyleLbl="fgImgPlace1" presStyleIdx="2" presStyleCnt="3"/>
      <dgm:spPr/>
    </dgm:pt>
  </dgm:ptLst>
  <dgm:cxnLst>
    <dgm:cxn modelId="{AA1DAB0E-A31D-4502-85FF-72D9304D36B2}" srcId="{DA16F3AB-2FF6-474A-B3E7-30851FDE826C}" destId="{88EB8A8D-D9BF-4D24-9CCC-9DE1BD4AC490}" srcOrd="2" destOrd="0" parTransId="{568B6CA4-E807-4C46-A213-1AF1518C025B}" sibTransId="{1547E265-1DCB-4851-AF8B-09A23A802A6F}"/>
    <dgm:cxn modelId="{28097B17-4EA4-408B-A7C6-B6C6BA9595BB}" type="presOf" srcId="{B534BBF7-6052-421C-AB04-B3C2C48CF8FE}" destId="{94C02B76-484C-490E-AEAD-830A8586A26D}" srcOrd="0" destOrd="0" presId="urn:microsoft.com/office/officeart/2008/layout/AscendingPictureAccentProcess"/>
    <dgm:cxn modelId="{4140D923-F3E9-473C-B39B-76DF27960D5C}" srcId="{3502D8A8-1095-4D2E-90E2-3E62AFCE3554}" destId="{139B981A-4C98-44E4-9509-9CCCD4EBE0C1}" srcOrd="0" destOrd="0" parTransId="{53FD23EA-E6CB-4789-94D4-A1D2AD4F9E4B}" sibTransId="{108025FF-9670-4AFF-AA97-87BC97CBF83D}"/>
    <dgm:cxn modelId="{69AC6731-A8CE-4307-BBFB-ED77A318DC26}" type="presOf" srcId="{8765C647-7C1B-4672-BD41-B2ACB77FF912}" destId="{06F87B6E-0D50-43EC-BEBF-89DD3E4CA307}" srcOrd="0" destOrd="0" presId="urn:microsoft.com/office/officeart/2008/layout/AscendingPictureAccentProcess"/>
    <dgm:cxn modelId="{6A88BC44-785D-46B8-A555-2040C05536D2}" type="presOf" srcId="{88EB8A8D-D9BF-4D24-9CCC-9DE1BD4AC490}" destId="{19EE50E3-D682-4AEF-8DFB-36D4999CBE98}" srcOrd="0" destOrd="0" presId="urn:microsoft.com/office/officeart/2008/layout/AscendingPictureAccentProcess"/>
    <dgm:cxn modelId="{E085894B-4D19-4971-8269-CB2B7004B5B5}" type="presOf" srcId="{DA16F3AB-2FF6-474A-B3E7-30851FDE826C}" destId="{1DE7D8B8-ADB9-4786-B187-F67BBEFA4E06}" srcOrd="0" destOrd="0" presId="urn:microsoft.com/office/officeart/2008/layout/AscendingPictureAccentProcess"/>
    <dgm:cxn modelId="{061B116E-1FC6-45B3-A511-D8010C13024A}" srcId="{8765C647-7C1B-4672-BD41-B2ACB77FF912}" destId="{B534BBF7-6052-421C-AB04-B3C2C48CF8FE}" srcOrd="0" destOrd="0" parTransId="{5312F0C8-9D06-412D-9163-E414AB030CC6}" sibTransId="{8C1ACF77-E6BB-4108-A454-81FFE5935E79}"/>
    <dgm:cxn modelId="{C1724370-0A6A-4A97-8AD9-077CFD3DB745}" type="presOf" srcId="{3502D8A8-1095-4D2E-90E2-3E62AFCE3554}" destId="{DA79BD77-9377-4FD0-BB53-4813F187D935}" srcOrd="0" destOrd="0" presId="urn:microsoft.com/office/officeart/2008/layout/AscendingPictureAccentProcess"/>
    <dgm:cxn modelId="{85F73A55-543A-49FE-B13E-66021E700F6D}" type="presOf" srcId="{EFC95A57-84AB-4CDD-A7AB-11DA0507728F}" destId="{600B0869-F685-4A5B-88FC-1E9A3E081F14}" srcOrd="0" destOrd="0" presId="urn:microsoft.com/office/officeart/2008/layout/AscendingPictureAccentProcess"/>
    <dgm:cxn modelId="{1B408657-6551-4C66-A339-F59B5D790E15}" srcId="{88EB8A8D-D9BF-4D24-9CCC-9DE1BD4AC490}" destId="{EFC95A57-84AB-4CDD-A7AB-11DA0507728F}" srcOrd="0" destOrd="0" parTransId="{A1E39B81-AC06-4B23-B063-94FD0D5F8AF7}" sibTransId="{8625B8CF-6ECE-4002-9E93-7FAAA57C1B27}"/>
    <dgm:cxn modelId="{4D098E89-4580-4728-9B16-5A1DC9E84271}" srcId="{DA16F3AB-2FF6-474A-B3E7-30851FDE826C}" destId="{3502D8A8-1095-4D2E-90E2-3E62AFCE3554}" srcOrd="0" destOrd="0" parTransId="{15BCBDA7-DCC0-4804-BA95-932050E15277}" sibTransId="{9E4FBEDD-7527-474F-9701-CA047C6FF0A5}"/>
    <dgm:cxn modelId="{7BEE458A-8902-45DC-9208-D44159C3E531}" type="presOf" srcId="{1547E265-1DCB-4851-AF8B-09A23A802A6F}" destId="{4536CC9B-D07F-4EC0-A5FE-FCB245BA3049}" srcOrd="0" destOrd="0" presId="urn:microsoft.com/office/officeart/2008/layout/AscendingPictureAccentProcess"/>
    <dgm:cxn modelId="{5B59528D-DE9A-465B-80E9-B4C40F8A4254}" type="presOf" srcId="{9E4FBEDD-7527-474F-9701-CA047C6FF0A5}" destId="{6B3C82D7-1716-4949-B225-698CF2C8A875}" srcOrd="0" destOrd="0" presId="urn:microsoft.com/office/officeart/2008/layout/AscendingPictureAccentProcess"/>
    <dgm:cxn modelId="{5EBF78BA-EEBD-4B6E-A9D9-F13B45F00B7D}" type="presOf" srcId="{139B981A-4C98-44E4-9509-9CCCD4EBE0C1}" destId="{22295055-3BD7-45F0-8317-12DC1F62594E}" srcOrd="0" destOrd="0" presId="urn:microsoft.com/office/officeart/2008/layout/AscendingPictureAccentProcess"/>
    <dgm:cxn modelId="{8652BCCF-269C-4995-BEA2-05CDEE75E4A2}" srcId="{DA16F3AB-2FF6-474A-B3E7-30851FDE826C}" destId="{8765C647-7C1B-4672-BD41-B2ACB77FF912}" srcOrd="1" destOrd="0" parTransId="{7E857503-D59B-4CE0-8EC5-3CFA1894A891}" sibTransId="{F6793D4B-D78E-4F9F-8ECD-9B3D905FA895}"/>
    <dgm:cxn modelId="{F61696E8-A436-4924-9713-F074FBBDA94A}" type="presOf" srcId="{F6793D4B-D78E-4F9F-8ECD-9B3D905FA895}" destId="{7E5337EC-0269-45E5-808B-DABDDDECD47D}" srcOrd="0" destOrd="0" presId="urn:microsoft.com/office/officeart/2008/layout/AscendingPictureAccentProcess"/>
    <dgm:cxn modelId="{17EC6C8B-1D36-4ED2-80C3-DAE18FC7F6BA}" type="presParOf" srcId="{1DE7D8B8-ADB9-4786-B187-F67BBEFA4E06}" destId="{517BB351-E763-4A0C-B0B1-B53BE6D71491}" srcOrd="0" destOrd="0" presId="urn:microsoft.com/office/officeart/2008/layout/AscendingPictureAccentProcess"/>
    <dgm:cxn modelId="{8F18BD13-4DD2-4987-A7FD-0F042312108F}" type="presParOf" srcId="{1DE7D8B8-ADB9-4786-B187-F67BBEFA4E06}" destId="{45B22DD9-4F07-4D13-ADF1-513A2CA1734E}" srcOrd="1" destOrd="0" presId="urn:microsoft.com/office/officeart/2008/layout/AscendingPictureAccentProcess"/>
    <dgm:cxn modelId="{1DC28E7E-AB85-4E94-AB38-4F60F1FF59F7}" type="presParOf" srcId="{1DE7D8B8-ADB9-4786-B187-F67BBEFA4E06}" destId="{A154E4B4-DD24-421F-B93E-14B999468CDD}" srcOrd="2" destOrd="0" presId="urn:microsoft.com/office/officeart/2008/layout/AscendingPictureAccentProcess"/>
    <dgm:cxn modelId="{B647B310-1DE4-4F16-A8C0-ACE1A4AA912B}" type="presParOf" srcId="{1DE7D8B8-ADB9-4786-B187-F67BBEFA4E06}" destId="{C280FC0B-D708-4093-A650-14AEFC9B79D3}" srcOrd="3" destOrd="0" presId="urn:microsoft.com/office/officeart/2008/layout/AscendingPictureAccentProcess"/>
    <dgm:cxn modelId="{1D8AF6D5-E1EC-43E2-BD35-323E4FD0E0C5}" type="presParOf" srcId="{1DE7D8B8-ADB9-4786-B187-F67BBEFA4E06}" destId="{F732F7CD-68C9-4B2E-9449-70C67B4AC5DF}" srcOrd="4" destOrd="0" presId="urn:microsoft.com/office/officeart/2008/layout/AscendingPictureAccentProcess"/>
    <dgm:cxn modelId="{0E37C032-AC8A-4FE2-A45B-B062E101191D}" type="presParOf" srcId="{1DE7D8B8-ADB9-4786-B187-F67BBEFA4E06}" destId="{74D67B5B-BAC2-4388-ABD2-A3DC75B0C0FC}" srcOrd="5" destOrd="0" presId="urn:microsoft.com/office/officeart/2008/layout/AscendingPictureAccentProcess"/>
    <dgm:cxn modelId="{64B9DB04-03F7-476F-B984-5D2D96FABC97}" type="presParOf" srcId="{1DE7D8B8-ADB9-4786-B187-F67BBEFA4E06}" destId="{1DE50674-6934-43E5-92D7-59D68193ADE9}" srcOrd="6" destOrd="0" presId="urn:microsoft.com/office/officeart/2008/layout/AscendingPictureAccentProcess"/>
    <dgm:cxn modelId="{5ADDFE7E-2CA2-4448-B129-21BF0A315638}" type="presParOf" srcId="{1DE7D8B8-ADB9-4786-B187-F67BBEFA4E06}" destId="{2AE1A780-5212-423E-AEFE-DF5E80AB073E}" srcOrd="7" destOrd="0" presId="urn:microsoft.com/office/officeart/2008/layout/AscendingPictureAccentProcess"/>
    <dgm:cxn modelId="{2AEB9DD3-2DB8-4341-968C-03C78FE9AE28}" type="presParOf" srcId="{1DE7D8B8-ADB9-4786-B187-F67BBEFA4E06}" destId="{7A32E5EF-EA9F-4D23-9AD1-F0D0AA1920CF}" srcOrd="8" destOrd="0" presId="urn:microsoft.com/office/officeart/2008/layout/AscendingPictureAccentProcess"/>
    <dgm:cxn modelId="{36716220-537B-48F6-BFCC-B5061301309A}" type="presParOf" srcId="{1DE7D8B8-ADB9-4786-B187-F67BBEFA4E06}" destId="{716AA0BD-C016-4E0D-A0C6-39FFB26983F6}" srcOrd="9" destOrd="0" presId="urn:microsoft.com/office/officeart/2008/layout/AscendingPictureAccentProcess"/>
    <dgm:cxn modelId="{61D0EC60-94C9-40D0-891A-6B5454579167}" type="presParOf" srcId="{1DE7D8B8-ADB9-4786-B187-F67BBEFA4E06}" destId="{2A072F3F-7F59-46B2-92CA-FC89D860B2A9}" srcOrd="10" destOrd="0" presId="urn:microsoft.com/office/officeart/2008/layout/AscendingPictureAccentProcess"/>
    <dgm:cxn modelId="{E868513F-CCDD-4F03-A33C-7B7F112AD004}" type="presParOf" srcId="{1DE7D8B8-ADB9-4786-B187-F67BBEFA4E06}" destId="{8C21E0F9-0E49-4F28-9202-32A42DF489F1}" srcOrd="11" destOrd="0" presId="urn:microsoft.com/office/officeart/2008/layout/AscendingPictureAccentProcess"/>
    <dgm:cxn modelId="{03248FD8-EC22-4165-B5EB-C26F611C55C8}" type="presParOf" srcId="{1DE7D8B8-ADB9-4786-B187-F67BBEFA4E06}" destId="{DA79BD77-9377-4FD0-BB53-4813F187D935}" srcOrd="12" destOrd="0" presId="urn:microsoft.com/office/officeart/2008/layout/AscendingPictureAccentProcess"/>
    <dgm:cxn modelId="{97D5F12D-09FD-4887-96BC-B582199BA1E8}" type="presParOf" srcId="{1DE7D8B8-ADB9-4786-B187-F67BBEFA4E06}" destId="{22295055-3BD7-45F0-8317-12DC1F62594E}" srcOrd="13" destOrd="0" presId="urn:microsoft.com/office/officeart/2008/layout/AscendingPictureAccentProcess"/>
    <dgm:cxn modelId="{8584A120-0565-4DE9-A200-79984AED753C}" type="presParOf" srcId="{1DE7D8B8-ADB9-4786-B187-F67BBEFA4E06}" destId="{D37E9790-3582-46DE-AC8B-58EB4467B03B}" srcOrd="14" destOrd="0" presId="urn:microsoft.com/office/officeart/2008/layout/AscendingPictureAccentProcess"/>
    <dgm:cxn modelId="{CBFD8F95-B679-4C8E-9480-F0053861252D}" type="presParOf" srcId="{D37E9790-3582-46DE-AC8B-58EB4467B03B}" destId="{6B3C82D7-1716-4949-B225-698CF2C8A875}" srcOrd="0" destOrd="0" presId="urn:microsoft.com/office/officeart/2008/layout/AscendingPictureAccentProcess"/>
    <dgm:cxn modelId="{54ABAF31-FDDE-4171-9F33-2475B1D215C5}" type="presParOf" srcId="{1DE7D8B8-ADB9-4786-B187-F67BBEFA4E06}" destId="{06F87B6E-0D50-43EC-BEBF-89DD3E4CA307}" srcOrd="15" destOrd="0" presId="urn:microsoft.com/office/officeart/2008/layout/AscendingPictureAccentProcess"/>
    <dgm:cxn modelId="{F45E8EFC-FA2E-4019-8E7B-8EF91F03F617}" type="presParOf" srcId="{1DE7D8B8-ADB9-4786-B187-F67BBEFA4E06}" destId="{94C02B76-484C-490E-AEAD-830A8586A26D}" srcOrd="16" destOrd="0" presId="urn:microsoft.com/office/officeart/2008/layout/AscendingPictureAccentProcess"/>
    <dgm:cxn modelId="{6AD1FE32-C2AE-433E-9C46-8C84026D3502}" type="presParOf" srcId="{1DE7D8B8-ADB9-4786-B187-F67BBEFA4E06}" destId="{EAE5030A-BA64-472A-AEA2-93E0DCCAF069}" srcOrd="17" destOrd="0" presId="urn:microsoft.com/office/officeart/2008/layout/AscendingPictureAccentProcess"/>
    <dgm:cxn modelId="{2AA0CD41-BD96-4D4A-92FE-F9E4E7F25A6C}" type="presParOf" srcId="{EAE5030A-BA64-472A-AEA2-93E0DCCAF069}" destId="{7E5337EC-0269-45E5-808B-DABDDDECD47D}" srcOrd="0" destOrd="0" presId="urn:microsoft.com/office/officeart/2008/layout/AscendingPictureAccentProcess"/>
    <dgm:cxn modelId="{0C64C108-E12D-4C94-93EE-5FE1EF26BBC2}" type="presParOf" srcId="{1DE7D8B8-ADB9-4786-B187-F67BBEFA4E06}" destId="{19EE50E3-D682-4AEF-8DFB-36D4999CBE98}" srcOrd="18" destOrd="0" presId="urn:microsoft.com/office/officeart/2008/layout/AscendingPictureAccentProcess"/>
    <dgm:cxn modelId="{DED7EA02-8F51-4549-93D8-FF524678E2B4}" type="presParOf" srcId="{1DE7D8B8-ADB9-4786-B187-F67BBEFA4E06}" destId="{600B0869-F685-4A5B-88FC-1E9A3E081F14}" srcOrd="19" destOrd="0" presId="urn:microsoft.com/office/officeart/2008/layout/AscendingPictureAccentProcess"/>
    <dgm:cxn modelId="{06665D55-063A-4656-9AC8-A6C892EB0B9F}" type="presParOf" srcId="{1DE7D8B8-ADB9-4786-B187-F67BBEFA4E06}" destId="{2E8CDA93-6D21-455B-A54D-5CC0B7C06662}" srcOrd="20" destOrd="0" presId="urn:microsoft.com/office/officeart/2008/layout/AscendingPictureAccentProcess"/>
    <dgm:cxn modelId="{646C9CF2-7234-4ED4-B5C8-11CB55017CD3}" type="presParOf" srcId="{2E8CDA93-6D21-455B-A54D-5CC0B7C06662}" destId="{4536CC9B-D07F-4EC0-A5FE-FCB245BA3049}"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16F3AB-2FF6-474A-B3E7-30851FDE826C}"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da-DK"/>
        </a:p>
      </dgm:t>
    </dgm:pt>
    <dgm:pt modelId="{3502D8A8-1095-4D2E-90E2-3E62AFCE3554}">
      <dgm:prSet phldrT="[Tekst]"/>
      <dgm:spPr/>
      <dgm:t>
        <a:bodyPr/>
        <a:lstStyle/>
        <a:p>
          <a:r>
            <a:rPr lang="da-DK" dirty="0"/>
            <a:t>Viden</a:t>
          </a:r>
        </a:p>
      </dgm:t>
    </dgm:pt>
    <dgm:pt modelId="{15BCBDA7-DCC0-4804-BA95-932050E15277}" type="parTrans" cxnId="{4D098E89-4580-4728-9B16-5A1DC9E84271}">
      <dgm:prSet/>
      <dgm:spPr/>
      <dgm:t>
        <a:bodyPr/>
        <a:lstStyle/>
        <a:p>
          <a:endParaRPr lang="da-DK"/>
        </a:p>
      </dgm:t>
    </dgm:pt>
    <dgm:pt modelId="{9E4FBEDD-7527-474F-9701-CA047C6FF0A5}" type="sibTrans" cxnId="{4D098E89-4580-4728-9B16-5A1DC9E84271}">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da-DK"/>
        </a:p>
      </dgm:t>
      <dgm:extLst>
        <a:ext uri="{E40237B7-FDA0-4F09-8148-C483321AD2D9}">
          <dgm14:cNvPr xmlns:dgm14="http://schemas.microsoft.com/office/drawing/2010/diagram" id="0" name="" descr="Underwater visning af en flydende Iceberg"/>
        </a:ext>
      </dgm:extLst>
    </dgm:pt>
    <dgm:pt modelId="{8765C647-7C1B-4672-BD41-B2ACB77FF912}">
      <dgm:prSet phldrT="[Tekst]"/>
      <dgm:spPr/>
      <dgm:t>
        <a:bodyPr/>
        <a:lstStyle/>
        <a:p>
          <a:r>
            <a:rPr lang="da-DK" dirty="0"/>
            <a:t>Erkendelse</a:t>
          </a:r>
        </a:p>
      </dgm:t>
    </dgm:pt>
    <dgm:pt modelId="{7E857503-D59B-4CE0-8EC5-3CFA1894A891}" type="parTrans" cxnId="{8652BCCF-269C-4995-BEA2-05CDEE75E4A2}">
      <dgm:prSet/>
      <dgm:spPr/>
      <dgm:t>
        <a:bodyPr/>
        <a:lstStyle/>
        <a:p>
          <a:endParaRPr lang="da-DK"/>
        </a:p>
      </dgm:t>
    </dgm:pt>
    <dgm:pt modelId="{F6793D4B-D78E-4F9F-8ECD-9B3D905FA895}" type="sibTrans" cxnId="{8652BCCF-269C-4995-BEA2-05CDEE75E4A2}">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t>
        <a:bodyPr/>
        <a:lstStyle/>
        <a:p>
          <a:endParaRPr lang="da-DK"/>
        </a:p>
      </dgm:t>
      <dgm:extLst>
        <a:ext uri="{E40237B7-FDA0-4F09-8148-C483321AD2D9}">
          <dgm14:cNvPr xmlns:dgm14="http://schemas.microsoft.com/office/drawing/2010/diagram" id="0" name="" descr="Krusning af blåt vand"/>
        </a:ext>
      </dgm:extLst>
    </dgm:pt>
    <dgm:pt modelId="{88EB8A8D-D9BF-4D24-9CCC-9DE1BD4AC490}">
      <dgm:prSet phldrT="[Tekst]"/>
      <dgm:spPr/>
      <dgm:t>
        <a:bodyPr/>
        <a:lstStyle/>
        <a:p>
          <a:r>
            <a:rPr lang="da-DK" dirty="0"/>
            <a:t>Kompetencer</a:t>
          </a:r>
        </a:p>
      </dgm:t>
    </dgm:pt>
    <dgm:pt modelId="{568B6CA4-E807-4C46-A213-1AF1518C025B}" type="parTrans" cxnId="{AA1DAB0E-A31D-4502-85FF-72D9304D36B2}">
      <dgm:prSet/>
      <dgm:spPr/>
      <dgm:t>
        <a:bodyPr/>
        <a:lstStyle/>
        <a:p>
          <a:endParaRPr lang="da-DK"/>
        </a:p>
      </dgm:t>
    </dgm:pt>
    <dgm:pt modelId="{1547E265-1DCB-4851-AF8B-09A23A802A6F}" type="sibTrans" cxnId="{AA1DAB0E-A31D-4502-85FF-72D9304D36B2}">
      <dgm:prSet/>
      <dgm:spPr/>
      <dgm:t>
        <a:bodyPr/>
        <a:lstStyle/>
        <a:p>
          <a:endParaRPr lang="da-DK"/>
        </a:p>
      </dgm:t>
    </dgm:pt>
    <dgm:pt modelId="{B534BBF7-6052-421C-AB04-B3C2C48CF8FE}">
      <dgm:prSet/>
      <dgm:spPr/>
      <dgm:t>
        <a:bodyPr/>
        <a:lstStyle/>
        <a:p>
          <a:r>
            <a:rPr lang="da-DK" dirty="0"/>
            <a:t>Spørgeskema til kortlægning</a:t>
          </a:r>
        </a:p>
      </dgm:t>
    </dgm:pt>
    <dgm:pt modelId="{5312F0C8-9D06-412D-9163-E414AB030CC6}" type="parTrans" cxnId="{061B116E-1FC6-45B3-A511-D8010C13024A}">
      <dgm:prSet/>
      <dgm:spPr/>
      <dgm:t>
        <a:bodyPr/>
        <a:lstStyle/>
        <a:p>
          <a:endParaRPr lang="da-DK"/>
        </a:p>
      </dgm:t>
    </dgm:pt>
    <dgm:pt modelId="{8C1ACF77-E6BB-4108-A454-81FFE5935E79}" type="sibTrans" cxnId="{061B116E-1FC6-45B3-A511-D8010C13024A}">
      <dgm:prSet/>
      <dgm:spPr/>
      <dgm:t>
        <a:bodyPr/>
        <a:lstStyle/>
        <a:p>
          <a:endParaRPr lang="da-DK"/>
        </a:p>
      </dgm:t>
    </dgm:pt>
    <dgm:pt modelId="{EFC95A57-84AB-4CDD-A7AB-11DA0507728F}">
      <dgm:prSet/>
      <dgm:spPr/>
      <dgm:t>
        <a:bodyPr/>
        <a:lstStyle/>
        <a:p>
          <a:r>
            <a:rPr lang="da-DK" dirty="0"/>
            <a:t>Smertefiguren – et dialogværktøj</a:t>
          </a:r>
        </a:p>
      </dgm:t>
    </dgm:pt>
    <dgm:pt modelId="{A1E39B81-AC06-4B23-B063-94FD0D5F8AF7}" type="parTrans" cxnId="{1B408657-6551-4C66-A339-F59B5D790E15}">
      <dgm:prSet/>
      <dgm:spPr/>
      <dgm:t>
        <a:bodyPr/>
        <a:lstStyle/>
        <a:p>
          <a:endParaRPr lang="da-DK"/>
        </a:p>
      </dgm:t>
    </dgm:pt>
    <dgm:pt modelId="{8625B8CF-6ECE-4002-9E93-7FAAA57C1B27}" type="sibTrans" cxnId="{1B408657-6551-4C66-A339-F59B5D790E15}">
      <dgm:prSet/>
      <dgm:spPr/>
      <dgm:t>
        <a:bodyPr/>
        <a:lstStyle/>
        <a:p>
          <a:endParaRPr lang="da-DK"/>
        </a:p>
      </dgm:t>
    </dgm:pt>
    <dgm:pt modelId="{139B981A-4C98-44E4-9509-9CCCD4EBE0C1}">
      <dgm:prSet/>
      <dgm:spPr/>
      <dgm:t>
        <a:bodyPr/>
        <a:lstStyle/>
        <a:p>
          <a:r>
            <a:rPr lang="da-DK" dirty="0"/>
            <a:t>Viden om smerter</a:t>
          </a:r>
        </a:p>
      </dgm:t>
    </dgm:pt>
    <dgm:pt modelId="{108025FF-9670-4AFF-AA97-87BC97CBF83D}" type="sibTrans" cxnId="{4140D923-F3E9-473C-B39B-76DF27960D5C}">
      <dgm:prSet/>
      <dgm:spPr/>
      <dgm:t>
        <a:bodyPr/>
        <a:lstStyle/>
        <a:p>
          <a:endParaRPr lang="da-DK"/>
        </a:p>
      </dgm:t>
    </dgm:pt>
    <dgm:pt modelId="{53FD23EA-E6CB-4789-94D4-A1D2AD4F9E4B}" type="parTrans" cxnId="{4140D923-F3E9-473C-B39B-76DF27960D5C}">
      <dgm:prSet/>
      <dgm:spPr/>
      <dgm:t>
        <a:bodyPr/>
        <a:lstStyle/>
        <a:p>
          <a:endParaRPr lang="da-DK"/>
        </a:p>
      </dgm:t>
    </dgm:pt>
    <dgm:pt modelId="{61DFE26A-FB74-43FA-A935-613A82758279}">
      <dgm:prSet/>
      <dgm:spPr/>
      <dgm:t>
        <a:bodyPr/>
        <a:lstStyle/>
        <a:p>
          <a:r>
            <a:rPr lang="da-DK" dirty="0"/>
            <a:t>Videoer</a:t>
          </a:r>
        </a:p>
      </dgm:t>
    </dgm:pt>
    <dgm:pt modelId="{04B37862-F8A8-4FA0-A5B5-85DA1F62A6F7}" type="parTrans" cxnId="{2E41ACA0-483F-4496-981D-873EE8536350}">
      <dgm:prSet/>
      <dgm:spPr/>
      <dgm:t>
        <a:bodyPr/>
        <a:lstStyle/>
        <a:p>
          <a:endParaRPr lang="da-DK"/>
        </a:p>
      </dgm:t>
    </dgm:pt>
    <dgm:pt modelId="{1D32C42B-C897-4691-B95B-8171881577DC}" type="sibTrans" cxnId="{2E41ACA0-483F-4496-981D-873EE8536350}">
      <dgm:prSet/>
      <dgm:spPr/>
      <dgm:t>
        <a:bodyPr/>
        <a:lstStyle/>
        <a:p>
          <a:endParaRPr lang="da-DK"/>
        </a:p>
      </dgm:t>
    </dgm:pt>
    <dgm:pt modelId="{F8002A7C-7C03-477F-A4A0-91B21E6996A9}">
      <dgm:prSet/>
      <dgm:spPr/>
      <dgm:t>
        <a:bodyPr/>
        <a:lstStyle/>
        <a:p>
          <a:r>
            <a:rPr lang="da-DK" dirty="0"/>
            <a:t>Podcasts</a:t>
          </a:r>
        </a:p>
      </dgm:t>
    </dgm:pt>
    <dgm:pt modelId="{EBFA7FA3-DB43-4797-B98C-665FED321CC6}" type="parTrans" cxnId="{10985AA9-1B30-4909-B3F3-0DBC203FA588}">
      <dgm:prSet/>
      <dgm:spPr/>
      <dgm:t>
        <a:bodyPr/>
        <a:lstStyle/>
        <a:p>
          <a:endParaRPr lang="da-DK"/>
        </a:p>
      </dgm:t>
    </dgm:pt>
    <dgm:pt modelId="{A7D04E8B-8C71-4F1A-B4B0-4396F0F5CF07}" type="sibTrans" cxnId="{10985AA9-1B30-4909-B3F3-0DBC203FA588}">
      <dgm:prSet/>
      <dgm:spPr/>
      <dgm:t>
        <a:bodyPr/>
        <a:lstStyle/>
        <a:p>
          <a:endParaRPr lang="da-DK"/>
        </a:p>
      </dgm:t>
    </dgm:pt>
    <dgm:pt modelId="{C5CE1661-085F-4757-AA56-10E980110AEF}">
      <dgm:prSet/>
      <dgm:spPr/>
      <dgm:t>
        <a:bodyPr/>
        <a:lstStyle/>
        <a:p>
          <a:r>
            <a:rPr lang="da-DK" dirty="0"/>
            <a:t>Cases fra arbejdspladser</a:t>
          </a:r>
        </a:p>
      </dgm:t>
    </dgm:pt>
    <dgm:pt modelId="{12B57B08-A979-4C90-A1E6-02AD3B105268}" type="parTrans" cxnId="{5533F46E-3D8F-4F1E-9F33-8C04E4500294}">
      <dgm:prSet/>
      <dgm:spPr/>
      <dgm:t>
        <a:bodyPr/>
        <a:lstStyle/>
        <a:p>
          <a:endParaRPr lang="da-DK"/>
        </a:p>
      </dgm:t>
    </dgm:pt>
    <dgm:pt modelId="{646C071B-717C-4AF2-A6DC-31991BAF0A93}" type="sibTrans" cxnId="{5533F46E-3D8F-4F1E-9F33-8C04E4500294}">
      <dgm:prSet/>
      <dgm:spPr/>
      <dgm:t>
        <a:bodyPr/>
        <a:lstStyle/>
        <a:p>
          <a:endParaRPr lang="da-DK"/>
        </a:p>
      </dgm:t>
    </dgm:pt>
    <dgm:pt modelId="{0B0F93C1-A1DD-4007-A24D-12119BA60251}">
      <dgm:prSet/>
      <dgm:spPr/>
      <dgm:t>
        <a:bodyPr/>
        <a:lstStyle/>
        <a:p>
          <a:r>
            <a:rPr lang="da-DK" dirty="0"/>
            <a:t>Dialogværktøj – Tal om smerter, tag handling sammen</a:t>
          </a:r>
        </a:p>
      </dgm:t>
    </dgm:pt>
    <dgm:pt modelId="{9748D8FC-3B40-48E1-9BAA-6E0DF0DE3F31}" type="parTrans" cxnId="{C9194F9C-D0FE-432F-8D15-129A1658A2ED}">
      <dgm:prSet/>
      <dgm:spPr/>
      <dgm:t>
        <a:bodyPr/>
        <a:lstStyle/>
        <a:p>
          <a:endParaRPr lang="da-DK"/>
        </a:p>
      </dgm:t>
    </dgm:pt>
    <dgm:pt modelId="{567AA5FA-01F5-4096-B6BB-BAA40DF7566E}" type="sibTrans" cxnId="{C9194F9C-D0FE-432F-8D15-129A1658A2ED}">
      <dgm:prSet/>
      <dgm:spPr/>
      <dgm:t>
        <a:bodyPr/>
        <a:lstStyle/>
        <a:p>
          <a:endParaRPr lang="da-DK"/>
        </a:p>
      </dgm:t>
    </dgm:pt>
    <dgm:pt modelId="{CD90CCD7-460A-42BE-90CC-04F3D91CFD74}">
      <dgm:prSet/>
      <dgm:spPr/>
      <dgm:t>
        <a:bodyPr/>
        <a:lstStyle/>
        <a:p>
          <a:r>
            <a:rPr lang="da-DK" dirty="0"/>
            <a:t>Dialog om smerter – en guide til lederen</a:t>
          </a:r>
        </a:p>
      </dgm:t>
    </dgm:pt>
    <dgm:pt modelId="{368B82D7-7E40-48C4-A77C-C7153EF22D2D}" type="parTrans" cxnId="{A5795ED4-9A55-4891-BDA4-255B5051C265}">
      <dgm:prSet/>
      <dgm:spPr/>
      <dgm:t>
        <a:bodyPr/>
        <a:lstStyle/>
        <a:p>
          <a:endParaRPr lang="da-DK"/>
        </a:p>
      </dgm:t>
    </dgm:pt>
    <dgm:pt modelId="{BD2FDA9A-CC9F-4443-91C2-B25BBB268CE6}" type="sibTrans" cxnId="{A5795ED4-9A55-4891-BDA4-255B5051C265}">
      <dgm:prSet/>
      <dgm:spPr/>
      <dgm:t>
        <a:bodyPr/>
        <a:lstStyle/>
        <a:p>
          <a:endParaRPr lang="da-DK"/>
        </a:p>
      </dgm:t>
    </dgm:pt>
    <dgm:pt modelId="{4E7B446C-912A-4721-9106-C46D51047557}">
      <dgm:prSet/>
      <dgm:spPr/>
      <dgm:t>
        <a:bodyPr/>
        <a:lstStyle/>
        <a:p>
          <a:r>
            <a:rPr lang="da-DK" dirty="0"/>
            <a:t>Handleplaner fra dialogværktøjerne </a:t>
          </a:r>
        </a:p>
      </dgm:t>
    </dgm:pt>
    <dgm:pt modelId="{DF0994BF-DB08-4579-9BF8-A17EA6822498}" type="parTrans" cxnId="{E9EE1688-3D57-49B3-BCF3-FF887DEE1194}">
      <dgm:prSet/>
      <dgm:spPr/>
      <dgm:t>
        <a:bodyPr/>
        <a:lstStyle/>
        <a:p>
          <a:endParaRPr lang="da-DK"/>
        </a:p>
      </dgm:t>
    </dgm:pt>
    <dgm:pt modelId="{ABEE246E-C5C1-4A1D-8ABF-882201F137DC}" type="sibTrans" cxnId="{E9EE1688-3D57-49B3-BCF3-FF887DEE1194}">
      <dgm:prSet/>
      <dgm:spPr/>
      <dgm:t>
        <a:bodyPr/>
        <a:lstStyle/>
        <a:p>
          <a:endParaRPr lang="da-DK"/>
        </a:p>
      </dgm:t>
    </dgm:pt>
    <dgm:pt modelId="{3C2C6A39-EBDF-4577-9261-408AFFAB4E5F}">
      <dgm:prSet/>
      <dgm:spPr/>
      <dgm:t>
        <a:bodyPr/>
        <a:lstStyle/>
        <a:p>
          <a:r>
            <a:rPr lang="da-DK" dirty="0"/>
            <a:t>Hvorfor handle på smerte?</a:t>
          </a:r>
        </a:p>
      </dgm:t>
    </dgm:pt>
    <dgm:pt modelId="{7E386E6B-ACA9-4C04-8436-D56255BFAE48}" type="parTrans" cxnId="{AE7205DD-0F4B-4E79-BE72-DA42A47C711D}">
      <dgm:prSet/>
      <dgm:spPr/>
      <dgm:t>
        <a:bodyPr/>
        <a:lstStyle/>
        <a:p>
          <a:endParaRPr lang="da-DK"/>
        </a:p>
      </dgm:t>
    </dgm:pt>
    <dgm:pt modelId="{9A32A096-52BD-4590-AB9D-60760062578B}" type="sibTrans" cxnId="{AE7205DD-0F4B-4E79-BE72-DA42A47C711D}">
      <dgm:prSet/>
      <dgm:spPr/>
      <dgm:t>
        <a:bodyPr/>
        <a:lstStyle/>
        <a:p>
          <a:endParaRPr lang="da-DK"/>
        </a:p>
      </dgm:t>
    </dgm:pt>
    <dgm:pt modelId="{525B5291-ACCD-4F0D-8025-8EA0C4608502}">
      <dgm:prSet/>
      <dgm:spPr/>
      <dgm:t>
        <a:bodyPr/>
        <a:lstStyle/>
        <a:p>
          <a:r>
            <a:rPr lang="da-DK" dirty="0"/>
            <a:t>Smerter håndterer vi bedst i fællesskab</a:t>
          </a:r>
        </a:p>
      </dgm:t>
    </dgm:pt>
    <dgm:pt modelId="{73BF2CC4-54FF-4300-BE71-7F3CC12282A2}" type="parTrans" cxnId="{CC1F46C7-A4EB-48CF-AF1D-211B088B8763}">
      <dgm:prSet/>
      <dgm:spPr/>
      <dgm:t>
        <a:bodyPr/>
        <a:lstStyle/>
        <a:p>
          <a:endParaRPr lang="da-DK"/>
        </a:p>
      </dgm:t>
    </dgm:pt>
    <dgm:pt modelId="{6489AD0F-FCD8-4D3A-AFF2-7F6255EA7E0A}" type="sibTrans" cxnId="{CC1F46C7-A4EB-48CF-AF1D-211B088B8763}">
      <dgm:prSet/>
      <dgm:spPr/>
      <dgm:t>
        <a:bodyPr/>
        <a:lstStyle/>
        <a:p>
          <a:endParaRPr lang="da-DK"/>
        </a:p>
      </dgm:t>
    </dgm:pt>
    <dgm:pt modelId="{55E1F23A-085C-4DA0-89CD-B45DEF267AEF}">
      <dgm:prSet/>
      <dgm:spPr/>
      <dgm:t>
        <a:bodyPr/>
        <a:lstStyle/>
        <a:p>
          <a:r>
            <a:rPr lang="da-DK" dirty="0"/>
            <a:t>Smerter og arbejde</a:t>
          </a:r>
        </a:p>
      </dgm:t>
    </dgm:pt>
    <dgm:pt modelId="{64492F15-218B-45A2-B74A-BBC7F3100568}" type="parTrans" cxnId="{B46DF8F5-28EE-42E3-92AD-1F92503DC65A}">
      <dgm:prSet/>
      <dgm:spPr/>
      <dgm:t>
        <a:bodyPr/>
        <a:lstStyle/>
        <a:p>
          <a:endParaRPr lang="da-DK"/>
        </a:p>
      </dgm:t>
    </dgm:pt>
    <dgm:pt modelId="{F0CC54B5-B548-4FA7-9C6D-8C84E34C8CC0}" type="sibTrans" cxnId="{B46DF8F5-28EE-42E3-92AD-1F92503DC65A}">
      <dgm:prSet/>
      <dgm:spPr/>
      <dgm:t>
        <a:bodyPr/>
        <a:lstStyle/>
        <a:p>
          <a:endParaRPr lang="da-DK"/>
        </a:p>
      </dgm:t>
    </dgm:pt>
    <dgm:pt modelId="{FF7A4313-C829-4DF2-879A-032D29D5AD10}">
      <dgm:prSet/>
      <dgm:spPr/>
      <dgm:t>
        <a:bodyPr/>
        <a:lstStyle/>
        <a:p>
          <a:r>
            <a:rPr lang="da-DK" dirty="0"/>
            <a:t>Tag handling</a:t>
          </a:r>
        </a:p>
      </dgm:t>
    </dgm:pt>
    <dgm:pt modelId="{39520910-9123-42D6-BAD7-F9F603EE06DA}" type="parTrans" cxnId="{754F16A0-6382-47CA-922E-4B3853CA75A1}">
      <dgm:prSet/>
      <dgm:spPr/>
      <dgm:t>
        <a:bodyPr/>
        <a:lstStyle/>
        <a:p>
          <a:endParaRPr lang="da-DK"/>
        </a:p>
      </dgm:t>
    </dgm:pt>
    <dgm:pt modelId="{99310D20-6472-48EA-82CB-2EDFC86BD196}" type="sibTrans" cxnId="{754F16A0-6382-47CA-922E-4B3853CA75A1}">
      <dgm:prSet/>
      <dgm:spPr/>
      <dgm:t>
        <a:bodyPr/>
        <a:lstStyle/>
        <a:p>
          <a:endParaRPr lang="da-DK"/>
        </a:p>
      </dgm:t>
    </dgm:pt>
    <dgm:pt modelId="{39F55CEA-29EE-4CE0-80F1-68AFA769A322}">
      <dgm:prSet/>
      <dgm:spPr/>
      <dgm:t>
        <a:bodyPr/>
        <a:lstStyle/>
        <a:p>
          <a:r>
            <a:rPr lang="da-DK" dirty="0"/>
            <a:t>Medarbejdercases</a:t>
          </a:r>
        </a:p>
      </dgm:t>
    </dgm:pt>
    <dgm:pt modelId="{E072658A-272C-4F0C-917F-EDA753BD6687}" type="parTrans" cxnId="{34C6E61B-759D-4DA4-9ED9-4839F918A83D}">
      <dgm:prSet/>
      <dgm:spPr/>
      <dgm:t>
        <a:bodyPr/>
        <a:lstStyle/>
        <a:p>
          <a:endParaRPr lang="da-DK"/>
        </a:p>
      </dgm:t>
    </dgm:pt>
    <dgm:pt modelId="{180EA269-DA1C-4E43-8B30-2A192750F496}" type="sibTrans" cxnId="{34C6E61B-759D-4DA4-9ED9-4839F918A83D}">
      <dgm:prSet/>
      <dgm:spPr/>
      <dgm:t>
        <a:bodyPr/>
        <a:lstStyle/>
        <a:p>
          <a:endParaRPr lang="da-DK"/>
        </a:p>
      </dgm:t>
    </dgm:pt>
    <dgm:pt modelId="{0BC6D660-56E0-4C68-A52E-6EB4E5E5C947}">
      <dgm:prSet/>
      <dgm:spPr/>
      <dgm:t>
        <a:bodyPr/>
        <a:lstStyle/>
        <a:p>
          <a:r>
            <a:rPr lang="da-DK" dirty="0"/>
            <a:t>arbejdspladscase</a:t>
          </a:r>
        </a:p>
      </dgm:t>
    </dgm:pt>
    <dgm:pt modelId="{7C11D5F4-5A70-4F26-96D1-38BE75739C07}" type="parTrans" cxnId="{0ED996A7-38B3-4394-BDF5-BDD13BF08056}">
      <dgm:prSet/>
      <dgm:spPr/>
      <dgm:t>
        <a:bodyPr/>
        <a:lstStyle/>
        <a:p>
          <a:endParaRPr lang="da-DK"/>
        </a:p>
      </dgm:t>
    </dgm:pt>
    <dgm:pt modelId="{11BD2506-3951-4E73-8A5C-824889528956}" type="sibTrans" cxnId="{0ED996A7-38B3-4394-BDF5-BDD13BF08056}">
      <dgm:prSet/>
      <dgm:spPr/>
      <dgm:t>
        <a:bodyPr/>
        <a:lstStyle/>
        <a:p>
          <a:endParaRPr lang="da-DK"/>
        </a:p>
      </dgm:t>
    </dgm:pt>
    <dgm:pt modelId="{90086FF2-3254-417B-82DC-A8275116C39C}" type="pres">
      <dgm:prSet presAssocID="{DA16F3AB-2FF6-474A-B3E7-30851FDE826C}" presName="Name0" presStyleCnt="0">
        <dgm:presLayoutVars>
          <dgm:dir/>
          <dgm:resizeHandles val="exact"/>
        </dgm:presLayoutVars>
      </dgm:prSet>
      <dgm:spPr/>
    </dgm:pt>
    <dgm:pt modelId="{3495460F-C81B-43CA-8D34-1839317EBC9E}" type="pres">
      <dgm:prSet presAssocID="{3502D8A8-1095-4D2E-90E2-3E62AFCE3554}" presName="composite" presStyleCnt="0"/>
      <dgm:spPr/>
    </dgm:pt>
    <dgm:pt modelId="{3813AF05-A721-4DD3-BC96-A1334ABB1D44}" type="pres">
      <dgm:prSet presAssocID="{3502D8A8-1095-4D2E-90E2-3E62AFCE3554}" presName="imagSh" presStyleLbl="b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Underwater visning af en flydende Iceberg"/>
        </a:ext>
      </dgm:extLst>
    </dgm:pt>
    <dgm:pt modelId="{B625A040-E988-4CFE-AF0C-1294462305E2}" type="pres">
      <dgm:prSet presAssocID="{3502D8A8-1095-4D2E-90E2-3E62AFCE3554}" presName="txNode" presStyleLbl="node1" presStyleIdx="0" presStyleCnt="3">
        <dgm:presLayoutVars>
          <dgm:bulletEnabled val="1"/>
        </dgm:presLayoutVars>
      </dgm:prSet>
      <dgm:spPr/>
    </dgm:pt>
    <dgm:pt modelId="{9FF992CD-D95A-457D-B54E-8D49886CED40}" type="pres">
      <dgm:prSet presAssocID="{9E4FBEDD-7527-474F-9701-CA047C6FF0A5}" presName="sibTrans" presStyleLbl="sibTrans2D1" presStyleIdx="0" presStyleCnt="2"/>
      <dgm:spPr/>
    </dgm:pt>
    <dgm:pt modelId="{ABDE5997-653F-47C5-B3C7-296DE5C1665B}" type="pres">
      <dgm:prSet presAssocID="{9E4FBEDD-7527-474F-9701-CA047C6FF0A5}" presName="connTx" presStyleLbl="sibTrans2D1" presStyleIdx="0" presStyleCnt="2"/>
      <dgm:spPr/>
    </dgm:pt>
    <dgm:pt modelId="{CB3DA478-8134-4BD9-B2A5-46361E528C8E}" type="pres">
      <dgm:prSet presAssocID="{8765C647-7C1B-4672-BD41-B2ACB77FF912}" presName="composite" presStyleCnt="0"/>
      <dgm:spPr/>
    </dgm:pt>
    <dgm:pt modelId="{92C2ABF2-F213-4906-BAA9-14F5AD08BB13}" type="pres">
      <dgm:prSet presAssocID="{8765C647-7C1B-4672-BD41-B2ACB77FF912}" presName="imagSh"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Krusning af blåt vand"/>
        </a:ext>
      </dgm:extLst>
    </dgm:pt>
    <dgm:pt modelId="{8549CFE3-EAFC-454E-BC69-81CBBDDE03FF}" type="pres">
      <dgm:prSet presAssocID="{8765C647-7C1B-4672-BD41-B2ACB77FF912}" presName="txNode" presStyleLbl="node1" presStyleIdx="1" presStyleCnt="3">
        <dgm:presLayoutVars>
          <dgm:bulletEnabled val="1"/>
        </dgm:presLayoutVars>
      </dgm:prSet>
      <dgm:spPr/>
    </dgm:pt>
    <dgm:pt modelId="{E6224121-68F3-4AC0-869C-118B47A37B39}" type="pres">
      <dgm:prSet presAssocID="{F6793D4B-D78E-4F9F-8ECD-9B3D905FA895}" presName="sibTrans" presStyleLbl="sibTrans2D1" presStyleIdx="1" presStyleCnt="2"/>
      <dgm:spPr/>
    </dgm:pt>
    <dgm:pt modelId="{7EDF6670-8C11-4FE3-AA0C-C91BC4C36F9C}" type="pres">
      <dgm:prSet presAssocID="{F6793D4B-D78E-4F9F-8ECD-9B3D905FA895}" presName="connTx" presStyleLbl="sibTrans2D1" presStyleIdx="1" presStyleCnt="2"/>
      <dgm:spPr/>
    </dgm:pt>
    <dgm:pt modelId="{74F9E262-2F53-469D-BE5B-DE16324E24C6}" type="pres">
      <dgm:prSet presAssocID="{88EB8A8D-D9BF-4D24-9CCC-9DE1BD4AC490}" presName="composite" presStyleCnt="0"/>
      <dgm:spPr/>
    </dgm:pt>
    <dgm:pt modelId="{959A37A6-5503-493B-9540-F0EE03729C0D}" type="pres">
      <dgm:prSet presAssocID="{88EB8A8D-D9BF-4D24-9CCC-9DE1BD4AC490}" presName="imagSh" presStyleLbl="b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Dreng, der surfer på havet"/>
        </a:ext>
      </dgm:extLst>
    </dgm:pt>
    <dgm:pt modelId="{5E2A019F-7D20-410B-AF6C-1D39370188B9}" type="pres">
      <dgm:prSet presAssocID="{88EB8A8D-D9BF-4D24-9CCC-9DE1BD4AC490}" presName="txNode" presStyleLbl="node1" presStyleIdx="2" presStyleCnt="3">
        <dgm:presLayoutVars>
          <dgm:bulletEnabled val="1"/>
        </dgm:presLayoutVars>
      </dgm:prSet>
      <dgm:spPr/>
    </dgm:pt>
  </dgm:ptLst>
  <dgm:cxnLst>
    <dgm:cxn modelId="{AA1DAB0E-A31D-4502-85FF-72D9304D36B2}" srcId="{DA16F3AB-2FF6-474A-B3E7-30851FDE826C}" destId="{88EB8A8D-D9BF-4D24-9CCC-9DE1BD4AC490}" srcOrd="2" destOrd="0" parTransId="{568B6CA4-E807-4C46-A213-1AF1518C025B}" sibTransId="{1547E265-1DCB-4851-AF8B-09A23A802A6F}"/>
    <dgm:cxn modelId="{E9984410-877B-4FEF-B97B-E289A45468DE}" type="presOf" srcId="{61DFE26A-FB74-43FA-A935-613A82758279}" destId="{B625A040-E988-4CFE-AF0C-1294462305E2}" srcOrd="0" destOrd="2" presId="urn:microsoft.com/office/officeart/2005/8/layout/hProcess10"/>
    <dgm:cxn modelId="{34C6E61B-759D-4DA4-9ED9-4839F918A83D}" srcId="{C5CE1661-085F-4757-AA56-10E980110AEF}" destId="{39F55CEA-29EE-4CE0-80F1-68AFA769A322}" srcOrd="0" destOrd="0" parTransId="{E072658A-272C-4F0C-917F-EDA753BD6687}" sibTransId="{180EA269-DA1C-4E43-8B30-2A192750F496}"/>
    <dgm:cxn modelId="{4140D923-F3E9-473C-B39B-76DF27960D5C}" srcId="{3502D8A8-1095-4D2E-90E2-3E62AFCE3554}" destId="{139B981A-4C98-44E4-9509-9CCCD4EBE0C1}" srcOrd="0" destOrd="0" parTransId="{53FD23EA-E6CB-4789-94D4-A1D2AD4F9E4B}" sibTransId="{108025FF-9670-4AFF-AA97-87BC97CBF83D}"/>
    <dgm:cxn modelId="{312A7C2D-000D-483E-BEE1-2D3F11BA0733}" type="presOf" srcId="{FF7A4313-C829-4DF2-879A-032D29D5AD10}" destId="{B625A040-E988-4CFE-AF0C-1294462305E2}" srcOrd="0" destOrd="7" presId="urn:microsoft.com/office/officeart/2005/8/layout/hProcess10"/>
    <dgm:cxn modelId="{A00FEE2E-637B-4F16-831A-7151F91D19E8}" type="presOf" srcId="{525B5291-ACCD-4F0D-8025-8EA0C4608502}" destId="{B625A040-E988-4CFE-AF0C-1294462305E2}" srcOrd="0" destOrd="4" presId="urn:microsoft.com/office/officeart/2005/8/layout/hProcess10"/>
    <dgm:cxn modelId="{8510A95D-2C09-41B2-82FD-A07CCDD692BF}" type="presOf" srcId="{F6793D4B-D78E-4F9F-8ECD-9B3D905FA895}" destId="{E6224121-68F3-4AC0-869C-118B47A37B39}" srcOrd="0" destOrd="0" presId="urn:microsoft.com/office/officeart/2005/8/layout/hProcess10"/>
    <dgm:cxn modelId="{7F204F60-645E-4FD5-99D8-A88B5CF35B56}" type="presOf" srcId="{139B981A-4C98-44E4-9509-9CCCD4EBE0C1}" destId="{B625A040-E988-4CFE-AF0C-1294462305E2}" srcOrd="0" destOrd="1" presId="urn:microsoft.com/office/officeart/2005/8/layout/hProcess10"/>
    <dgm:cxn modelId="{5E951F44-EA4D-4197-9EEA-28FB28599A5D}" type="presOf" srcId="{9E4FBEDD-7527-474F-9701-CA047C6FF0A5}" destId="{9FF992CD-D95A-457D-B54E-8D49886CED40}" srcOrd="0" destOrd="0" presId="urn:microsoft.com/office/officeart/2005/8/layout/hProcess10"/>
    <dgm:cxn modelId="{1331BF45-5304-41F4-A794-8389458959F6}" type="presOf" srcId="{3C2C6A39-EBDF-4577-9261-408AFFAB4E5F}" destId="{B625A040-E988-4CFE-AF0C-1294462305E2}" srcOrd="0" destOrd="3" presId="urn:microsoft.com/office/officeart/2005/8/layout/hProcess10"/>
    <dgm:cxn modelId="{868CB848-FA85-4334-A8C5-D3C70FAB9C71}" type="presOf" srcId="{55E1F23A-085C-4DA0-89CD-B45DEF267AEF}" destId="{B625A040-E988-4CFE-AF0C-1294462305E2}" srcOrd="0" destOrd="6" presId="urn:microsoft.com/office/officeart/2005/8/layout/hProcess10"/>
    <dgm:cxn modelId="{061B116E-1FC6-45B3-A511-D8010C13024A}" srcId="{8765C647-7C1B-4672-BD41-B2ACB77FF912}" destId="{B534BBF7-6052-421C-AB04-B3C2C48CF8FE}" srcOrd="0" destOrd="0" parTransId="{5312F0C8-9D06-412D-9163-E414AB030CC6}" sibTransId="{8C1ACF77-E6BB-4108-A454-81FFE5935E79}"/>
    <dgm:cxn modelId="{5533F46E-3D8F-4F1E-9F33-8C04E4500294}" srcId="{8765C647-7C1B-4672-BD41-B2ACB77FF912}" destId="{C5CE1661-085F-4757-AA56-10E980110AEF}" srcOrd="2" destOrd="0" parTransId="{12B57B08-A979-4C90-A1E6-02AD3B105268}" sibTransId="{646C071B-717C-4AF2-A6DC-31991BAF0A93}"/>
    <dgm:cxn modelId="{8192A175-5081-4816-BD95-073182E24DE5}" type="presOf" srcId="{88EB8A8D-D9BF-4D24-9CCC-9DE1BD4AC490}" destId="{5E2A019F-7D20-410B-AF6C-1D39370188B9}" srcOrd="0" destOrd="0" presId="urn:microsoft.com/office/officeart/2005/8/layout/hProcess10"/>
    <dgm:cxn modelId="{256F4D57-331A-4CAA-A60B-73092EA77D43}" type="presOf" srcId="{CD90CCD7-460A-42BE-90CC-04F3D91CFD74}" destId="{5E2A019F-7D20-410B-AF6C-1D39370188B9}" srcOrd="0" destOrd="2" presId="urn:microsoft.com/office/officeart/2005/8/layout/hProcess10"/>
    <dgm:cxn modelId="{B1938257-3A39-4C53-B390-81B53B7F4D65}" type="presOf" srcId="{EFC95A57-84AB-4CDD-A7AB-11DA0507728F}" destId="{5E2A019F-7D20-410B-AF6C-1D39370188B9}" srcOrd="0" destOrd="1" presId="urn:microsoft.com/office/officeart/2005/8/layout/hProcess10"/>
    <dgm:cxn modelId="{1B408657-6551-4C66-A339-F59B5D790E15}" srcId="{88EB8A8D-D9BF-4D24-9CCC-9DE1BD4AC490}" destId="{EFC95A57-84AB-4CDD-A7AB-11DA0507728F}" srcOrd="0" destOrd="0" parTransId="{A1E39B81-AC06-4B23-B063-94FD0D5F8AF7}" sibTransId="{8625B8CF-6ECE-4002-9E93-7FAAA57C1B27}"/>
    <dgm:cxn modelId="{EA90EF7B-0DA6-4E5C-B130-D372492B38AF}" type="presOf" srcId="{39F55CEA-29EE-4CE0-80F1-68AFA769A322}" destId="{8549CFE3-EAFC-454E-BC69-81CBBDDE03FF}" srcOrd="0" destOrd="4" presId="urn:microsoft.com/office/officeart/2005/8/layout/hProcess10"/>
    <dgm:cxn modelId="{E9EE1688-3D57-49B3-BCF3-FF887DEE1194}" srcId="{88EB8A8D-D9BF-4D24-9CCC-9DE1BD4AC490}" destId="{4E7B446C-912A-4721-9106-C46D51047557}" srcOrd="2" destOrd="0" parTransId="{DF0994BF-DB08-4579-9BF8-A17EA6822498}" sibTransId="{ABEE246E-C5C1-4A1D-8ABF-882201F137DC}"/>
    <dgm:cxn modelId="{4D098E89-4580-4728-9B16-5A1DC9E84271}" srcId="{DA16F3AB-2FF6-474A-B3E7-30851FDE826C}" destId="{3502D8A8-1095-4D2E-90E2-3E62AFCE3554}" srcOrd="0" destOrd="0" parTransId="{15BCBDA7-DCC0-4804-BA95-932050E15277}" sibTransId="{9E4FBEDD-7527-474F-9701-CA047C6FF0A5}"/>
    <dgm:cxn modelId="{ED2FA099-BB92-4CC9-98CE-9150A8DFCC76}" type="presOf" srcId="{C5CE1661-085F-4757-AA56-10E980110AEF}" destId="{8549CFE3-EAFC-454E-BC69-81CBBDDE03FF}" srcOrd="0" destOrd="3" presId="urn:microsoft.com/office/officeart/2005/8/layout/hProcess10"/>
    <dgm:cxn modelId="{F3F7409A-4885-4CB8-8F29-00A3F2F5327A}" type="presOf" srcId="{8765C647-7C1B-4672-BD41-B2ACB77FF912}" destId="{8549CFE3-EAFC-454E-BC69-81CBBDDE03FF}" srcOrd="0" destOrd="0" presId="urn:microsoft.com/office/officeart/2005/8/layout/hProcess10"/>
    <dgm:cxn modelId="{C098749B-4914-4544-B75B-382858877DEF}" type="presOf" srcId="{9E4FBEDD-7527-474F-9701-CA047C6FF0A5}" destId="{ABDE5997-653F-47C5-B3C7-296DE5C1665B}" srcOrd="1" destOrd="0" presId="urn:microsoft.com/office/officeart/2005/8/layout/hProcess10"/>
    <dgm:cxn modelId="{C9194F9C-D0FE-432F-8D15-129A1658A2ED}" srcId="{8765C647-7C1B-4672-BD41-B2ACB77FF912}" destId="{0B0F93C1-A1DD-4007-A24D-12119BA60251}" srcOrd="1" destOrd="0" parTransId="{9748D8FC-3B40-48E1-9BAA-6E0DF0DE3F31}" sibTransId="{567AA5FA-01F5-4096-B6BB-BAA40DF7566E}"/>
    <dgm:cxn modelId="{754F16A0-6382-47CA-922E-4B3853CA75A1}" srcId="{F8002A7C-7C03-477F-A4A0-91B21E6996A9}" destId="{FF7A4313-C829-4DF2-879A-032D29D5AD10}" srcOrd="1" destOrd="0" parTransId="{39520910-9123-42D6-BAD7-F9F603EE06DA}" sibTransId="{99310D20-6472-48EA-82CB-2EDFC86BD196}"/>
    <dgm:cxn modelId="{2E41ACA0-483F-4496-981D-873EE8536350}" srcId="{3502D8A8-1095-4D2E-90E2-3E62AFCE3554}" destId="{61DFE26A-FB74-43FA-A935-613A82758279}" srcOrd="1" destOrd="0" parTransId="{04B37862-F8A8-4FA0-A5B5-85DA1F62A6F7}" sibTransId="{1D32C42B-C897-4691-B95B-8171881577DC}"/>
    <dgm:cxn modelId="{637CF3A3-CCB5-4054-8255-DB11CD465865}" type="presOf" srcId="{B534BBF7-6052-421C-AB04-B3C2C48CF8FE}" destId="{8549CFE3-EAFC-454E-BC69-81CBBDDE03FF}" srcOrd="0" destOrd="1" presId="urn:microsoft.com/office/officeart/2005/8/layout/hProcess10"/>
    <dgm:cxn modelId="{4A3507A5-CBF0-4163-A65A-DCAD72F19DA5}" type="presOf" srcId="{0BC6D660-56E0-4C68-A52E-6EB4E5E5C947}" destId="{8549CFE3-EAFC-454E-BC69-81CBBDDE03FF}" srcOrd="0" destOrd="5" presId="urn:microsoft.com/office/officeart/2005/8/layout/hProcess10"/>
    <dgm:cxn modelId="{0ED996A7-38B3-4394-BDF5-BDD13BF08056}" srcId="{C5CE1661-085F-4757-AA56-10E980110AEF}" destId="{0BC6D660-56E0-4C68-A52E-6EB4E5E5C947}" srcOrd="1" destOrd="0" parTransId="{7C11D5F4-5A70-4F26-96D1-38BE75739C07}" sibTransId="{11BD2506-3951-4E73-8A5C-824889528956}"/>
    <dgm:cxn modelId="{10985AA9-1B30-4909-B3F3-0DBC203FA588}" srcId="{3502D8A8-1095-4D2E-90E2-3E62AFCE3554}" destId="{F8002A7C-7C03-477F-A4A0-91B21E6996A9}" srcOrd="2" destOrd="0" parTransId="{EBFA7FA3-DB43-4797-B98C-665FED321CC6}" sibTransId="{A7D04E8B-8C71-4F1A-B4B0-4396F0F5CF07}"/>
    <dgm:cxn modelId="{1F8B17B7-375A-4277-B0D1-61EC9D860FEA}" type="presOf" srcId="{F8002A7C-7C03-477F-A4A0-91B21E6996A9}" destId="{B625A040-E988-4CFE-AF0C-1294462305E2}" srcOrd="0" destOrd="5" presId="urn:microsoft.com/office/officeart/2005/8/layout/hProcess10"/>
    <dgm:cxn modelId="{C62C67BC-2DD7-4989-9F1C-94943E58994C}" type="presOf" srcId="{3502D8A8-1095-4D2E-90E2-3E62AFCE3554}" destId="{B625A040-E988-4CFE-AF0C-1294462305E2}" srcOrd="0" destOrd="0" presId="urn:microsoft.com/office/officeart/2005/8/layout/hProcess10"/>
    <dgm:cxn modelId="{2FC4CEC0-E74D-45A6-93C9-A1890FFD6D8D}" type="presOf" srcId="{4E7B446C-912A-4721-9106-C46D51047557}" destId="{5E2A019F-7D20-410B-AF6C-1D39370188B9}" srcOrd="0" destOrd="3" presId="urn:microsoft.com/office/officeart/2005/8/layout/hProcess10"/>
    <dgm:cxn modelId="{CC1F46C7-A4EB-48CF-AF1D-211B088B8763}" srcId="{61DFE26A-FB74-43FA-A935-613A82758279}" destId="{525B5291-ACCD-4F0D-8025-8EA0C4608502}" srcOrd="1" destOrd="0" parTransId="{73BF2CC4-54FF-4300-BE71-7F3CC12282A2}" sibTransId="{6489AD0F-FCD8-4D3A-AFF2-7F6255EA7E0A}"/>
    <dgm:cxn modelId="{E7FB75C8-4E13-468A-B861-30FA3D34D7D2}" type="presOf" srcId="{DA16F3AB-2FF6-474A-B3E7-30851FDE826C}" destId="{90086FF2-3254-417B-82DC-A8275116C39C}" srcOrd="0" destOrd="0" presId="urn:microsoft.com/office/officeart/2005/8/layout/hProcess10"/>
    <dgm:cxn modelId="{8652BCCF-269C-4995-BEA2-05CDEE75E4A2}" srcId="{DA16F3AB-2FF6-474A-B3E7-30851FDE826C}" destId="{8765C647-7C1B-4672-BD41-B2ACB77FF912}" srcOrd="1" destOrd="0" parTransId="{7E857503-D59B-4CE0-8EC5-3CFA1894A891}" sibTransId="{F6793D4B-D78E-4F9F-8ECD-9B3D905FA895}"/>
    <dgm:cxn modelId="{A5795ED4-9A55-4891-BDA4-255B5051C265}" srcId="{88EB8A8D-D9BF-4D24-9CCC-9DE1BD4AC490}" destId="{CD90CCD7-460A-42BE-90CC-04F3D91CFD74}" srcOrd="1" destOrd="0" parTransId="{368B82D7-7E40-48C4-A77C-C7153EF22D2D}" sibTransId="{BD2FDA9A-CC9F-4443-91C2-B25BBB268CE6}"/>
    <dgm:cxn modelId="{AE7205DD-0F4B-4E79-BE72-DA42A47C711D}" srcId="{61DFE26A-FB74-43FA-A935-613A82758279}" destId="{3C2C6A39-EBDF-4577-9261-408AFFAB4E5F}" srcOrd="0" destOrd="0" parTransId="{7E386E6B-ACA9-4C04-8436-D56255BFAE48}" sibTransId="{9A32A096-52BD-4590-AB9D-60760062578B}"/>
    <dgm:cxn modelId="{C6B1B1ED-0F3D-4C64-9CC2-463CCE71C30C}" type="presOf" srcId="{F6793D4B-D78E-4F9F-8ECD-9B3D905FA895}" destId="{7EDF6670-8C11-4FE3-AA0C-C91BC4C36F9C}" srcOrd="1" destOrd="0" presId="urn:microsoft.com/office/officeart/2005/8/layout/hProcess10"/>
    <dgm:cxn modelId="{B46DF8F5-28EE-42E3-92AD-1F92503DC65A}" srcId="{F8002A7C-7C03-477F-A4A0-91B21E6996A9}" destId="{55E1F23A-085C-4DA0-89CD-B45DEF267AEF}" srcOrd="0" destOrd="0" parTransId="{64492F15-218B-45A2-B74A-BBC7F3100568}" sibTransId="{F0CC54B5-B548-4FA7-9C6D-8C84E34C8CC0}"/>
    <dgm:cxn modelId="{1E2815FF-2B11-4ED0-9D53-CA05DE630576}" type="presOf" srcId="{0B0F93C1-A1DD-4007-A24D-12119BA60251}" destId="{8549CFE3-EAFC-454E-BC69-81CBBDDE03FF}" srcOrd="0" destOrd="2" presId="urn:microsoft.com/office/officeart/2005/8/layout/hProcess10"/>
    <dgm:cxn modelId="{92D14C84-584E-4C97-917A-825BE09896F4}" type="presParOf" srcId="{90086FF2-3254-417B-82DC-A8275116C39C}" destId="{3495460F-C81B-43CA-8D34-1839317EBC9E}" srcOrd="0" destOrd="0" presId="urn:microsoft.com/office/officeart/2005/8/layout/hProcess10"/>
    <dgm:cxn modelId="{396D3D68-B6F2-4EA4-9C5A-8CFAE3DBB457}" type="presParOf" srcId="{3495460F-C81B-43CA-8D34-1839317EBC9E}" destId="{3813AF05-A721-4DD3-BC96-A1334ABB1D44}" srcOrd="0" destOrd="0" presId="urn:microsoft.com/office/officeart/2005/8/layout/hProcess10"/>
    <dgm:cxn modelId="{A077259D-6109-4B61-B189-529B326EE37A}" type="presParOf" srcId="{3495460F-C81B-43CA-8D34-1839317EBC9E}" destId="{B625A040-E988-4CFE-AF0C-1294462305E2}" srcOrd="1" destOrd="0" presId="urn:microsoft.com/office/officeart/2005/8/layout/hProcess10"/>
    <dgm:cxn modelId="{08397FB5-75EB-4FC4-92E4-4B1CCD1081F2}" type="presParOf" srcId="{90086FF2-3254-417B-82DC-A8275116C39C}" destId="{9FF992CD-D95A-457D-B54E-8D49886CED40}" srcOrd="1" destOrd="0" presId="urn:microsoft.com/office/officeart/2005/8/layout/hProcess10"/>
    <dgm:cxn modelId="{9ACBFE43-EBDB-493A-B812-86E798EB279B}" type="presParOf" srcId="{9FF992CD-D95A-457D-B54E-8D49886CED40}" destId="{ABDE5997-653F-47C5-B3C7-296DE5C1665B}" srcOrd="0" destOrd="0" presId="urn:microsoft.com/office/officeart/2005/8/layout/hProcess10"/>
    <dgm:cxn modelId="{B2D2A25A-8FF3-4E5D-B0A6-AB0827B8040A}" type="presParOf" srcId="{90086FF2-3254-417B-82DC-A8275116C39C}" destId="{CB3DA478-8134-4BD9-B2A5-46361E528C8E}" srcOrd="2" destOrd="0" presId="urn:microsoft.com/office/officeart/2005/8/layout/hProcess10"/>
    <dgm:cxn modelId="{15231D3E-0703-4D68-B5EE-E17CEA93146C}" type="presParOf" srcId="{CB3DA478-8134-4BD9-B2A5-46361E528C8E}" destId="{92C2ABF2-F213-4906-BAA9-14F5AD08BB13}" srcOrd="0" destOrd="0" presId="urn:microsoft.com/office/officeart/2005/8/layout/hProcess10"/>
    <dgm:cxn modelId="{070554B5-21F6-4F2D-ACE5-2FC2816B429A}" type="presParOf" srcId="{CB3DA478-8134-4BD9-B2A5-46361E528C8E}" destId="{8549CFE3-EAFC-454E-BC69-81CBBDDE03FF}" srcOrd="1" destOrd="0" presId="urn:microsoft.com/office/officeart/2005/8/layout/hProcess10"/>
    <dgm:cxn modelId="{A10E7222-6E7E-4A8A-A3BB-C1F7029B6911}" type="presParOf" srcId="{90086FF2-3254-417B-82DC-A8275116C39C}" destId="{E6224121-68F3-4AC0-869C-118B47A37B39}" srcOrd="3" destOrd="0" presId="urn:microsoft.com/office/officeart/2005/8/layout/hProcess10"/>
    <dgm:cxn modelId="{90CFA041-57BE-46E3-A3B4-E36250E9643E}" type="presParOf" srcId="{E6224121-68F3-4AC0-869C-118B47A37B39}" destId="{7EDF6670-8C11-4FE3-AA0C-C91BC4C36F9C}" srcOrd="0" destOrd="0" presId="urn:microsoft.com/office/officeart/2005/8/layout/hProcess10"/>
    <dgm:cxn modelId="{BB8FC58E-D1DF-4625-9F7E-4C5E9EE933CB}" type="presParOf" srcId="{90086FF2-3254-417B-82DC-A8275116C39C}" destId="{74F9E262-2F53-469D-BE5B-DE16324E24C6}" srcOrd="4" destOrd="0" presId="urn:microsoft.com/office/officeart/2005/8/layout/hProcess10"/>
    <dgm:cxn modelId="{EC302FB8-C264-4F58-8B44-A9B320AFA4B0}" type="presParOf" srcId="{74F9E262-2F53-469D-BE5B-DE16324E24C6}" destId="{959A37A6-5503-493B-9540-F0EE03729C0D}" srcOrd="0" destOrd="0" presId="urn:microsoft.com/office/officeart/2005/8/layout/hProcess10"/>
    <dgm:cxn modelId="{3D79C8D9-8EBC-40E0-9281-91B9952D63E5}" type="presParOf" srcId="{74F9E262-2F53-469D-BE5B-DE16324E24C6}" destId="{5E2A019F-7D20-410B-AF6C-1D39370188B9}"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16F3AB-2FF6-474A-B3E7-30851FDE826C}"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da-DK"/>
        </a:p>
      </dgm:t>
    </dgm:pt>
    <dgm:pt modelId="{3502D8A8-1095-4D2E-90E2-3E62AFCE3554}">
      <dgm:prSet phldrT="[Tekst]"/>
      <dgm:spPr/>
      <dgm:t>
        <a:bodyPr/>
        <a:lstStyle/>
        <a:p>
          <a:r>
            <a:rPr lang="da-DK" dirty="0"/>
            <a:t>Viden</a:t>
          </a:r>
        </a:p>
      </dgm:t>
    </dgm:pt>
    <dgm:pt modelId="{15BCBDA7-DCC0-4804-BA95-932050E15277}" type="parTrans" cxnId="{4D098E89-4580-4728-9B16-5A1DC9E84271}">
      <dgm:prSet/>
      <dgm:spPr/>
      <dgm:t>
        <a:bodyPr/>
        <a:lstStyle/>
        <a:p>
          <a:endParaRPr lang="da-DK"/>
        </a:p>
      </dgm:t>
    </dgm:pt>
    <dgm:pt modelId="{9E4FBEDD-7527-474F-9701-CA047C6FF0A5}" type="sibTrans" cxnId="{4D098E89-4580-4728-9B16-5A1DC9E84271}">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da-DK"/>
        </a:p>
      </dgm:t>
      <dgm:extLst>
        <a:ext uri="{E40237B7-FDA0-4F09-8148-C483321AD2D9}">
          <dgm14:cNvPr xmlns:dgm14="http://schemas.microsoft.com/office/drawing/2010/diagram" id="0" name="" descr="Underwater visning af en flydende Iceberg"/>
        </a:ext>
      </dgm:extLst>
    </dgm:pt>
    <dgm:pt modelId="{8765C647-7C1B-4672-BD41-B2ACB77FF912}">
      <dgm:prSet phldrT="[Tekst]"/>
      <dgm:spPr/>
      <dgm:t>
        <a:bodyPr/>
        <a:lstStyle/>
        <a:p>
          <a:r>
            <a:rPr lang="da-DK" dirty="0"/>
            <a:t>Erkendelse</a:t>
          </a:r>
        </a:p>
      </dgm:t>
    </dgm:pt>
    <dgm:pt modelId="{7E857503-D59B-4CE0-8EC5-3CFA1894A891}" type="parTrans" cxnId="{8652BCCF-269C-4995-BEA2-05CDEE75E4A2}">
      <dgm:prSet/>
      <dgm:spPr/>
      <dgm:t>
        <a:bodyPr/>
        <a:lstStyle/>
        <a:p>
          <a:endParaRPr lang="da-DK"/>
        </a:p>
      </dgm:t>
    </dgm:pt>
    <dgm:pt modelId="{F6793D4B-D78E-4F9F-8ECD-9B3D905FA895}" type="sibTrans" cxnId="{8652BCCF-269C-4995-BEA2-05CDEE75E4A2}">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t>
        <a:bodyPr/>
        <a:lstStyle/>
        <a:p>
          <a:endParaRPr lang="da-DK"/>
        </a:p>
      </dgm:t>
      <dgm:extLst>
        <a:ext uri="{E40237B7-FDA0-4F09-8148-C483321AD2D9}">
          <dgm14:cNvPr xmlns:dgm14="http://schemas.microsoft.com/office/drawing/2010/diagram" id="0" name="" descr="Krusning af blåt vand"/>
        </a:ext>
      </dgm:extLst>
    </dgm:pt>
    <dgm:pt modelId="{88EB8A8D-D9BF-4D24-9CCC-9DE1BD4AC490}">
      <dgm:prSet phldrT="[Tekst]"/>
      <dgm:spPr/>
      <dgm:t>
        <a:bodyPr/>
        <a:lstStyle/>
        <a:p>
          <a:r>
            <a:rPr lang="da-DK" dirty="0"/>
            <a:t>Kompetencer</a:t>
          </a:r>
        </a:p>
      </dgm:t>
    </dgm:pt>
    <dgm:pt modelId="{568B6CA4-E807-4C46-A213-1AF1518C025B}" type="parTrans" cxnId="{AA1DAB0E-A31D-4502-85FF-72D9304D36B2}">
      <dgm:prSet/>
      <dgm:spPr/>
      <dgm:t>
        <a:bodyPr/>
        <a:lstStyle/>
        <a:p>
          <a:endParaRPr lang="da-DK"/>
        </a:p>
      </dgm:t>
    </dgm:pt>
    <dgm:pt modelId="{1547E265-1DCB-4851-AF8B-09A23A802A6F}" type="sibTrans" cxnId="{AA1DAB0E-A31D-4502-85FF-72D9304D36B2}">
      <dgm:prSet/>
      <dgm:spPr/>
      <dgm:t>
        <a:bodyPr/>
        <a:lstStyle/>
        <a:p>
          <a:endParaRPr lang="da-DK"/>
        </a:p>
      </dgm:t>
    </dgm:pt>
    <dgm:pt modelId="{B534BBF7-6052-421C-AB04-B3C2C48CF8FE}">
      <dgm:prSet/>
      <dgm:spPr/>
      <dgm:t>
        <a:bodyPr/>
        <a:lstStyle/>
        <a:p>
          <a:r>
            <a:rPr lang="da-DK" dirty="0"/>
            <a:t>Spørgeskema til kortlægning</a:t>
          </a:r>
        </a:p>
      </dgm:t>
    </dgm:pt>
    <dgm:pt modelId="{5312F0C8-9D06-412D-9163-E414AB030CC6}" type="parTrans" cxnId="{061B116E-1FC6-45B3-A511-D8010C13024A}">
      <dgm:prSet/>
      <dgm:spPr/>
      <dgm:t>
        <a:bodyPr/>
        <a:lstStyle/>
        <a:p>
          <a:endParaRPr lang="da-DK"/>
        </a:p>
      </dgm:t>
    </dgm:pt>
    <dgm:pt modelId="{8C1ACF77-E6BB-4108-A454-81FFE5935E79}" type="sibTrans" cxnId="{061B116E-1FC6-45B3-A511-D8010C13024A}">
      <dgm:prSet/>
      <dgm:spPr/>
      <dgm:t>
        <a:bodyPr/>
        <a:lstStyle/>
        <a:p>
          <a:endParaRPr lang="da-DK"/>
        </a:p>
      </dgm:t>
    </dgm:pt>
    <dgm:pt modelId="{EFC95A57-84AB-4CDD-A7AB-11DA0507728F}">
      <dgm:prSet/>
      <dgm:spPr/>
      <dgm:t>
        <a:bodyPr/>
        <a:lstStyle/>
        <a:p>
          <a:r>
            <a:rPr lang="da-DK" dirty="0"/>
            <a:t>Smertefiguren – et dialogværktøj</a:t>
          </a:r>
        </a:p>
      </dgm:t>
    </dgm:pt>
    <dgm:pt modelId="{A1E39B81-AC06-4B23-B063-94FD0D5F8AF7}" type="parTrans" cxnId="{1B408657-6551-4C66-A339-F59B5D790E15}">
      <dgm:prSet/>
      <dgm:spPr/>
      <dgm:t>
        <a:bodyPr/>
        <a:lstStyle/>
        <a:p>
          <a:endParaRPr lang="da-DK"/>
        </a:p>
      </dgm:t>
    </dgm:pt>
    <dgm:pt modelId="{8625B8CF-6ECE-4002-9E93-7FAAA57C1B27}" type="sibTrans" cxnId="{1B408657-6551-4C66-A339-F59B5D790E15}">
      <dgm:prSet/>
      <dgm:spPr/>
      <dgm:t>
        <a:bodyPr/>
        <a:lstStyle/>
        <a:p>
          <a:endParaRPr lang="da-DK"/>
        </a:p>
      </dgm:t>
    </dgm:pt>
    <dgm:pt modelId="{139B981A-4C98-44E4-9509-9CCCD4EBE0C1}">
      <dgm:prSet/>
      <dgm:spPr/>
      <dgm:t>
        <a:bodyPr/>
        <a:lstStyle/>
        <a:p>
          <a:r>
            <a:rPr lang="da-DK" dirty="0"/>
            <a:t>Viden om smerter</a:t>
          </a:r>
        </a:p>
      </dgm:t>
    </dgm:pt>
    <dgm:pt modelId="{108025FF-9670-4AFF-AA97-87BC97CBF83D}" type="sibTrans" cxnId="{4140D923-F3E9-473C-B39B-76DF27960D5C}">
      <dgm:prSet/>
      <dgm:spPr/>
      <dgm:t>
        <a:bodyPr/>
        <a:lstStyle/>
        <a:p>
          <a:endParaRPr lang="da-DK"/>
        </a:p>
      </dgm:t>
    </dgm:pt>
    <dgm:pt modelId="{53FD23EA-E6CB-4789-94D4-A1D2AD4F9E4B}" type="parTrans" cxnId="{4140D923-F3E9-473C-B39B-76DF27960D5C}">
      <dgm:prSet/>
      <dgm:spPr/>
      <dgm:t>
        <a:bodyPr/>
        <a:lstStyle/>
        <a:p>
          <a:endParaRPr lang="da-DK"/>
        </a:p>
      </dgm:t>
    </dgm:pt>
    <dgm:pt modelId="{61DFE26A-FB74-43FA-A935-613A82758279}">
      <dgm:prSet/>
      <dgm:spPr/>
      <dgm:t>
        <a:bodyPr/>
        <a:lstStyle/>
        <a:p>
          <a:r>
            <a:rPr lang="da-DK" dirty="0"/>
            <a:t>Videoer</a:t>
          </a:r>
        </a:p>
      </dgm:t>
    </dgm:pt>
    <dgm:pt modelId="{04B37862-F8A8-4FA0-A5B5-85DA1F62A6F7}" type="parTrans" cxnId="{2E41ACA0-483F-4496-981D-873EE8536350}">
      <dgm:prSet/>
      <dgm:spPr/>
      <dgm:t>
        <a:bodyPr/>
        <a:lstStyle/>
        <a:p>
          <a:endParaRPr lang="da-DK"/>
        </a:p>
      </dgm:t>
    </dgm:pt>
    <dgm:pt modelId="{1D32C42B-C897-4691-B95B-8171881577DC}" type="sibTrans" cxnId="{2E41ACA0-483F-4496-981D-873EE8536350}">
      <dgm:prSet/>
      <dgm:spPr/>
      <dgm:t>
        <a:bodyPr/>
        <a:lstStyle/>
        <a:p>
          <a:endParaRPr lang="da-DK"/>
        </a:p>
      </dgm:t>
    </dgm:pt>
    <dgm:pt modelId="{F8002A7C-7C03-477F-A4A0-91B21E6996A9}">
      <dgm:prSet/>
      <dgm:spPr/>
      <dgm:t>
        <a:bodyPr/>
        <a:lstStyle/>
        <a:p>
          <a:r>
            <a:rPr lang="da-DK" dirty="0"/>
            <a:t>Podcasts</a:t>
          </a:r>
        </a:p>
      </dgm:t>
    </dgm:pt>
    <dgm:pt modelId="{EBFA7FA3-DB43-4797-B98C-665FED321CC6}" type="parTrans" cxnId="{10985AA9-1B30-4909-B3F3-0DBC203FA588}">
      <dgm:prSet/>
      <dgm:spPr/>
      <dgm:t>
        <a:bodyPr/>
        <a:lstStyle/>
        <a:p>
          <a:endParaRPr lang="da-DK"/>
        </a:p>
      </dgm:t>
    </dgm:pt>
    <dgm:pt modelId="{A7D04E8B-8C71-4F1A-B4B0-4396F0F5CF07}" type="sibTrans" cxnId="{10985AA9-1B30-4909-B3F3-0DBC203FA588}">
      <dgm:prSet/>
      <dgm:spPr/>
      <dgm:t>
        <a:bodyPr/>
        <a:lstStyle/>
        <a:p>
          <a:endParaRPr lang="da-DK"/>
        </a:p>
      </dgm:t>
    </dgm:pt>
    <dgm:pt modelId="{C5CE1661-085F-4757-AA56-10E980110AEF}">
      <dgm:prSet/>
      <dgm:spPr/>
      <dgm:t>
        <a:bodyPr/>
        <a:lstStyle/>
        <a:p>
          <a:r>
            <a:rPr lang="da-DK" dirty="0"/>
            <a:t>Cases fra arbejdspladser</a:t>
          </a:r>
        </a:p>
      </dgm:t>
    </dgm:pt>
    <dgm:pt modelId="{12B57B08-A979-4C90-A1E6-02AD3B105268}" type="parTrans" cxnId="{5533F46E-3D8F-4F1E-9F33-8C04E4500294}">
      <dgm:prSet/>
      <dgm:spPr/>
      <dgm:t>
        <a:bodyPr/>
        <a:lstStyle/>
        <a:p>
          <a:endParaRPr lang="da-DK"/>
        </a:p>
      </dgm:t>
    </dgm:pt>
    <dgm:pt modelId="{646C071B-717C-4AF2-A6DC-31991BAF0A93}" type="sibTrans" cxnId="{5533F46E-3D8F-4F1E-9F33-8C04E4500294}">
      <dgm:prSet/>
      <dgm:spPr/>
      <dgm:t>
        <a:bodyPr/>
        <a:lstStyle/>
        <a:p>
          <a:endParaRPr lang="da-DK"/>
        </a:p>
      </dgm:t>
    </dgm:pt>
    <dgm:pt modelId="{0B0F93C1-A1DD-4007-A24D-12119BA60251}">
      <dgm:prSet/>
      <dgm:spPr/>
      <dgm:t>
        <a:bodyPr/>
        <a:lstStyle/>
        <a:p>
          <a:r>
            <a:rPr lang="da-DK" dirty="0"/>
            <a:t>Dialogværktøj – Tal om smerter, tag handling sammen</a:t>
          </a:r>
        </a:p>
      </dgm:t>
    </dgm:pt>
    <dgm:pt modelId="{9748D8FC-3B40-48E1-9BAA-6E0DF0DE3F31}" type="parTrans" cxnId="{C9194F9C-D0FE-432F-8D15-129A1658A2ED}">
      <dgm:prSet/>
      <dgm:spPr/>
      <dgm:t>
        <a:bodyPr/>
        <a:lstStyle/>
        <a:p>
          <a:endParaRPr lang="da-DK"/>
        </a:p>
      </dgm:t>
    </dgm:pt>
    <dgm:pt modelId="{567AA5FA-01F5-4096-B6BB-BAA40DF7566E}" type="sibTrans" cxnId="{C9194F9C-D0FE-432F-8D15-129A1658A2ED}">
      <dgm:prSet/>
      <dgm:spPr/>
      <dgm:t>
        <a:bodyPr/>
        <a:lstStyle/>
        <a:p>
          <a:endParaRPr lang="da-DK"/>
        </a:p>
      </dgm:t>
    </dgm:pt>
    <dgm:pt modelId="{CD90CCD7-460A-42BE-90CC-04F3D91CFD74}">
      <dgm:prSet/>
      <dgm:spPr/>
      <dgm:t>
        <a:bodyPr/>
        <a:lstStyle/>
        <a:p>
          <a:r>
            <a:rPr lang="da-DK" dirty="0"/>
            <a:t>Dialog om smerter – en guide til lederen</a:t>
          </a:r>
        </a:p>
      </dgm:t>
    </dgm:pt>
    <dgm:pt modelId="{368B82D7-7E40-48C4-A77C-C7153EF22D2D}" type="parTrans" cxnId="{A5795ED4-9A55-4891-BDA4-255B5051C265}">
      <dgm:prSet/>
      <dgm:spPr/>
      <dgm:t>
        <a:bodyPr/>
        <a:lstStyle/>
        <a:p>
          <a:endParaRPr lang="da-DK"/>
        </a:p>
      </dgm:t>
    </dgm:pt>
    <dgm:pt modelId="{BD2FDA9A-CC9F-4443-91C2-B25BBB268CE6}" type="sibTrans" cxnId="{A5795ED4-9A55-4891-BDA4-255B5051C265}">
      <dgm:prSet/>
      <dgm:spPr/>
      <dgm:t>
        <a:bodyPr/>
        <a:lstStyle/>
        <a:p>
          <a:endParaRPr lang="da-DK"/>
        </a:p>
      </dgm:t>
    </dgm:pt>
    <dgm:pt modelId="{4E7B446C-912A-4721-9106-C46D51047557}">
      <dgm:prSet/>
      <dgm:spPr/>
      <dgm:t>
        <a:bodyPr/>
        <a:lstStyle/>
        <a:p>
          <a:r>
            <a:rPr lang="da-DK" dirty="0"/>
            <a:t>Handleplaner fra dialogværktøjerne </a:t>
          </a:r>
        </a:p>
      </dgm:t>
    </dgm:pt>
    <dgm:pt modelId="{DF0994BF-DB08-4579-9BF8-A17EA6822498}" type="parTrans" cxnId="{E9EE1688-3D57-49B3-BCF3-FF887DEE1194}">
      <dgm:prSet/>
      <dgm:spPr/>
      <dgm:t>
        <a:bodyPr/>
        <a:lstStyle/>
        <a:p>
          <a:endParaRPr lang="da-DK"/>
        </a:p>
      </dgm:t>
    </dgm:pt>
    <dgm:pt modelId="{ABEE246E-C5C1-4A1D-8ABF-882201F137DC}" type="sibTrans" cxnId="{E9EE1688-3D57-49B3-BCF3-FF887DEE1194}">
      <dgm:prSet/>
      <dgm:spPr/>
      <dgm:t>
        <a:bodyPr/>
        <a:lstStyle/>
        <a:p>
          <a:endParaRPr lang="da-DK"/>
        </a:p>
      </dgm:t>
    </dgm:pt>
    <dgm:pt modelId="{3C2C6A39-EBDF-4577-9261-408AFFAB4E5F}">
      <dgm:prSet/>
      <dgm:spPr/>
      <dgm:t>
        <a:bodyPr/>
        <a:lstStyle/>
        <a:p>
          <a:r>
            <a:rPr lang="da-DK" dirty="0"/>
            <a:t>Hvorfor handle på smerte?</a:t>
          </a:r>
        </a:p>
      </dgm:t>
    </dgm:pt>
    <dgm:pt modelId="{7E386E6B-ACA9-4C04-8436-D56255BFAE48}" type="parTrans" cxnId="{AE7205DD-0F4B-4E79-BE72-DA42A47C711D}">
      <dgm:prSet/>
      <dgm:spPr/>
      <dgm:t>
        <a:bodyPr/>
        <a:lstStyle/>
        <a:p>
          <a:endParaRPr lang="da-DK"/>
        </a:p>
      </dgm:t>
    </dgm:pt>
    <dgm:pt modelId="{9A32A096-52BD-4590-AB9D-60760062578B}" type="sibTrans" cxnId="{AE7205DD-0F4B-4E79-BE72-DA42A47C711D}">
      <dgm:prSet/>
      <dgm:spPr/>
      <dgm:t>
        <a:bodyPr/>
        <a:lstStyle/>
        <a:p>
          <a:endParaRPr lang="da-DK"/>
        </a:p>
      </dgm:t>
    </dgm:pt>
    <dgm:pt modelId="{525B5291-ACCD-4F0D-8025-8EA0C4608502}">
      <dgm:prSet/>
      <dgm:spPr/>
      <dgm:t>
        <a:bodyPr/>
        <a:lstStyle/>
        <a:p>
          <a:r>
            <a:rPr lang="da-DK" dirty="0"/>
            <a:t>Smerter håndterer vi bedst i fællesskab</a:t>
          </a:r>
        </a:p>
      </dgm:t>
    </dgm:pt>
    <dgm:pt modelId="{73BF2CC4-54FF-4300-BE71-7F3CC12282A2}" type="parTrans" cxnId="{CC1F46C7-A4EB-48CF-AF1D-211B088B8763}">
      <dgm:prSet/>
      <dgm:spPr/>
      <dgm:t>
        <a:bodyPr/>
        <a:lstStyle/>
        <a:p>
          <a:endParaRPr lang="da-DK"/>
        </a:p>
      </dgm:t>
    </dgm:pt>
    <dgm:pt modelId="{6489AD0F-FCD8-4D3A-AFF2-7F6255EA7E0A}" type="sibTrans" cxnId="{CC1F46C7-A4EB-48CF-AF1D-211B088B8763}">
      <dgm:prSet/>
      <dgm:spPr/>
      <dgm:t>
        <a:bodyPr/>
        <a:lstStyle/>
        <a:p>
          <a:endParaRPr lang="da-DK"/>
        </a:p>
      </dgm:t>
    </dgm:pt>
    <dgm:pt modelId="{55E1F23A-085C-4DA0-89CD-B45DEF267AEF}">
      <dgm:prSet/>
      <dgm:spPr/>
      <dgm:t>
        <a:bodyPr/>
        <a:lstStyle/>
        <a:p>
          <a:r>
            <a:rPr lang="da-DK" dirty="0"/>
            <a:t>Smerter og arbejde</a:t>
          </a:r>
        </a:p>
      </dgm:t>
    </dgm:pt>
    <dgm:pt modelId="{64492F15-218B-45A2-B74A-BBC7F3100568}" type="parTrans" cxnId="{B46DF8F5-28EE-42E3-92AD-1F92503DC65A}">
      <dgm:prSet/>
      <dgm:spPr/>
      <dgm:t>
        <a:bodyPr/>
        <a:lstStyle/>
        <a:p>
          <a:endParaRPr lang="da-DK"/>
        </a:p>
      </dgm:t>
    </dgm:pt>
    <dgm:pt modelId="{F0CC54B5-B548-4FA7-9C6D-8C84E34C8CC0}" type="sibTrans" cxnId="{B46DF8F5-28EE-42E3-92AD-1F92503DC65A}">
      <dgm:prSet/>
      <dgm:spPr/>
      <dgm:t>
        <a:bodyPr/>
        <a:lstStyle/>
        <a:p>
          <a:endParaRPr lang="da-DK"/>
        </a:p>
      </dgm:t>
    </dgm:pt>
    <dgm:pt modelId="{FF7A4313-C829-4DF2-879A-032D29D5AD10}">
      <dgm:prSet/>
      <dgm:spPr/>
      <dgm:t>
        <a:bodyPr/>
        <a:lstStyle/>
        <a:p>
          <a:r>
            <a:rPr lang="da-DK" dirty="0"/>
            <a:t>Tag handling</a:t>
          </a:r>
        </a:p>
      </dgm:t>
    </dgm:pt>
    <dgm:pt modelId="{39520910-9123-42D6-BAD7-F9F603EE06DA}" type="parTrans" cxnId="{754F16A0-6382-47CA-922E-4B3853CA75A1}">
      <dgm:prSet/>
      <dgm:spPr/>
      <dgm:t>
        <a:bodyPr/>
        <a:lstStyle/>
        <a:p>
          <a:endParaRPr lang="da-DK"/>
        </a:p>
      </dgm:t>
    </dgm:pt>
    <dgm:pt modelId="{99310D20-6472-48EA-82CB-2EDFC86BD196}" type="sibTrans" cxnId="{754F16A0-6382-47CA-922E-4B3853CA75A1}">
      <dgm:prSet/>
      <dgm:spPr/>
      <dgm:t>
        <a:bodyPr/>
        <a:lstStyle/>
        <a:p>
          <a:endParaRPr lang="da-DK"/>
        </a:p>
      </dgm:t>
    </dgm:pt>
    <dgm:pt modelId="{39F55CEA-29EE-4CE0-80F1-68AFA769A322}">
      <dgm:prSet/>
      <dgm:spPr/>
      <dgm:t>
        <a:bodyPr/>
        <a:lstStyle/>
        <a:p>
          <a:r>
            <a:rPr lang="da-DK" dirty="0"/>
            <a:t>Medarbejdercases</a:t>
          </a:r>
        </a:p>
      </dgm:t>
    </dgm:pt>
    <dgm:pt modelId="{E072658A-272C-4F0C-917F-EDA753BD6687}" type="parTrans" cxnId="{34C6E61B-759D-4DA4-9ED9-4839F918A83D}">
      <dgm:prSet/>
      <dgm:spPr/>
      <dgm:t>
        <a:bodyPr/>
        <a:lstStyle/>
        <a:p>
          <a:endParaRPr lang="da-DK"/>
        </a:p>
      </dgm:t>
    </dgm:pt>
    <dgm:pt modelId="{180EA269-DA1C-4E43-8B30-2A192750F496}" type="sibTrans" cxnId="{34C6E61B-759D-4DA4-9ED9-4839F918A83D}">
      <dgm:prSet/>
      <dgm:spPr/>
      <dgm:t>
        <a:bodyPr/>
        <a:lstStyle/>
        <a:p>
          <a:endParaRPr lang="da-DK"/>
        </a:p>
      </dgm:t>
    </dgm:pt>
    <dgm:pt modelId="{0BC6D660-56E0-4C68-A52E-6EB4E5E5C947}">
      <dgm:prSet/>
      <dgm:spPr/>
      <dgm:t>
        <a:bodyPr/>
        <a:lstStyle/>
        <a:p>
          <a:r>
            <a:rPr lang="da-DK" dirty="0"/>
            <a:t>arbejdspladscase</a:t>
          </a:r>
        </a:p>
      </dgm:t>
    </dgm:pt>
    <dgm:pt modelId="{7C11D5F4-5A70-4F26-96D1-38BE75739C07}" type="parTrans" cxnId="{0ED996A7-38B3-4394-BDF5-BDD13BF08056}">
      <dgm:prSet/>
      <dgm:spPr/>
      <dgm:t>
        <a:bodyPr/>
        <a:lstStyle/>
        <a:p>
          <a:endParaRPr lang="da-DK"/>
        </a:p>
      </dgm:t>
    </dgm:pt>
    <dgm:pt modelId="{11BD2506-3951-4E73-8A5C-824889528956}" type="sibTrans" cxnId="{0ED996A7-38B3-4394-BDF5-BDD13BF08056}">
      <dgm:prSet/>
      <dgm:spPr/>
      <dgm:t>
        <a:bodyPr/>
        <a:lstStyle/>
        <a:p>
          <a:endParaRPr lang="da-DK"/>
        </a:p>
      </dgm:t>
    </dgm:pt>
    <dgm:pt modelId="{90086FF2-3254-417B-82DC-A8275116C39C}" type="pres">
      <dgm:prSet presAssocID="{DA16F3AB-2FF6-474A-B3E7-30851FDE826C}" presName="Name0" presStyleCnt="0">
        <dgm:presLayoutVars>
          <dgm:dir/>
          <dgm:resizeHandles val="exact"/>
        </dgm:presLayoutVars>
      </dgm:prSet>
      <dgm:spPr/>
    </dgm:pt>
    <dgm:pt modelId="{3495460F-C81B-43CA-8D34-1839317EBC9E}" type="pres">
      <dgm:prSet presAssocID="{3502D8A8-1095-4D2E-90E2-3E62AFCE3554}" presName="composite" presStyleCnt="0"/>
      <dgm:spPr/>
    </dgm:pt>
    <dgm:pt modelId="{3813AF05-A721-4DD3-BC96-A1334ABB1D44}" type="pres">
      <dgm:prSet presAssocID="{3502D8A8-1095-4D2E-90E2-3E62AFCE3554}" presName="imagSh" presStyleLbl="b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Underwater visning af en flydende Iceberg"/>
        </a:ext>
      </dgm:extLst>
    </dgm:pt>
    <dgm:pt modelId="{B625A040-E988-4CFE-AF0C-1294462305E2}" type="pres">
      <dgm:prSet presAssocID="{3502D8A8-1095-4D2E-90E2-3E62AFCE3554}" presName="txNode" presStyleLbl="node1" presStyleIdx="0" presStyleCnt="3">
        <dgm:presLayoutVars>
          <dgm:bulletEnabled val="1"/>
        </dgm:presLayoutVars>
      </dgm:prSet>
      <dgm:spPr/>
    </dgm:pt>
    <dgm:pt modelId="{9FF992CD-D95A-457D-B54E-8D49886CED40}" type="pres">
      <dgm:prSet presAssocID="{9E4FBEDD-7527-474F-9701-CA047C6FF0A5}" presName="sibTrans" presStyleLbl="sibTrans2D1" presStyleIdx="0" presStyleCnt="2"/>
      <dgm:spPr/>
    </dgm:pt>
    <dgm:pt modelId="{ABDE5997-653F-47C5-B3C7-296DE5C1665B}" type="pres">
      <dgm:prSet presAssocID="{9E4FBEDD-7527-474F-9701-CA047C6FF0A5}" presName="connTx" presStyleLbl="sibTrans2D1" presStyleIdx="0" presStyleCnt="2"/>
      <dgm:spPr/>
    </dgm:pt>
    <dgm:pt modelId="{CB3DA478-8134-4BD9-B2A5-46361E528C8E}" type="pres">
      <dgm:prSet presAssocID="{8765C647-7C1B-4672-BD41-B2ACB77FF912}" presName="composite" presStyleCnt="0"/>
      <dgm:spPr/>
    </dgm:pt>
    <dgm:pt modelId="{92C2ABF2-F213-4906-BAA9-14F5AD08BB13}" type="pres">
      <dgm:prSet presAssocID="{8765C647-7C1B-4672-BD41-B2ACB77FF912}" presName="imagSh"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Krusning af blåt vand"/>
        </a:ext>
      </dgm:extLst>
    </dgm:pt>
    <dgm:pt modelId="{8549CFE3-EAFC-454E-BC69-81CBBDDE03FF}" type="pres">
      <dgm:prSet presAssocID="{8765C647-7C1B-4672-BD41-B2ACB77FF912}" presName="txNode" presStyleLbl="node1" presStyleIdx="1" presStyleCnt="3">
        <dgm:presLayoutVars>
          <dgm:bulletEnabled val="1"/>
        </dgm:presLayoutVars>
      </dgm:prSet>
      <dgm:spPr/>
    </dgm:pt>
    <dgm:pt modelId="{E6224121-68F3-4AC0-869C-118B47A37B39}" type="pres">
      <dgm:prSet presAssocID="{F6793D4B-D78E-4F9F-8ECD-9B3D905FA895}" presName="sibTrans" presStyleLbl="sibTrans2D1" presStyleIdx="1" presStyleCnt="2"/>
      <dgm:spPr/>
    </dgm:pt>
    <dgm:pt modelId="{7EDF6670-8C11-4FE3-AA0C-C91BC4C36F9C}" type="pres">
      <dgm:prSet presAssocID="{F6793D4B-D78E-4F9F-8ECD-9B3D905FA895}" presName="connTx" presStyleLbl="sibTrans2D1" presStyleIdx="1" presStyleCnt="2"/>
      <dgm:spPr/>
    </dgm:pt>
    <dgm:pt modelId="{74F9E262-2F53-469D-BE5B-DE16324E24C6}" type="pres">
      <dgm:prSet presAssocID="{88EB8A8D-D9BF-4D24-9CCC-9DE1BD4AC490}" presName="composite" presStyleCnt="0"/>
      <dgm:spPr/>
    </dgm:pt>
    <dgm:pt modelId="{959A37A6-5503-493B-9540-F0EE03729C0D}" type="pres">
      <dgm:prSet presAssocID="{88EB8A8D-D9BF-4D24-9CCC-9DE1BD4AC490}" presName="imagSh" presStyleLbl="b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Dreng, der surfer på havet"/>
        </a:ext>
      </dgm:extLst>
    </dgm:pt>
    <dgm:pt modelId="{5E2A019F-7D20-410B-AF6C-1D39370188B9}" type="pres">
      <dgm:prSet presAssocID="{88EB8A8D-D9BF-4D24-9CCC-9DE1BD4AC490}" presName="txNode" presStyleLbl="node1" presStyleIdx="2" presStyleCnt="3">
        <dgm:presLayoutVars>
          <dgm:bulletEnabled val="1"/>
        </dgm:presLayoutVars>
      </dgm:prSet>
      <dgm:spPr/>
    </dgm:pt>
  </dgm:ptLst>
  <dgm:cxnLst>
    <dgm:cxn modelId="{AA1DAB0E-A31D-4502-85FF-72D9304D36B2}" srcId="{DA16F3AB-2FF6-474A-B3E7-30851FDE826C}" destId="{88EB8A8D-D9BF-4D24-9CCC-9DE1BD4AC490}" srcOrd="2" destOrd="0" parTransId="{568B6CA4-E807-4C46-A213-1AF1518C025B}" sibTransId="{1547E265-1DCB-4851-AF8B-09A23A802A6F}"/>
    <dgm:cxn modelId="{E9984410-877B-4FEF-B97B-E289A45468DE}" type="presOf" srcId="{61DFE26A-FB74-43FA-A935-613A82758279}" destId="{B625A040-E988-4CFE-AF0C-1294462305E2}" srcOrd="0" destOrd="2" presId="urn:microsoft.com/office/officeart/2005/8/layout/hProcess10"/>
    <dgm:cxn modelId="{34C6E61B-759D-4DA4-9ED9-4839F918A83D}" srcId="{C5CE1661-085F-4757-AA56-10E980110AEF}" destId="{39F55CEA-29EE-4CE0-80F1-68AFA769A322}" srcOrd="0" destOrd="0" parTransId="{E072658A-272C-4F0C-917F-EDA753BD6687}" sibTransId="{180EA269-DA1C-4E43-8B30-2A192750F496}"/>
    <dgm:cxn modelId="{4140D923-F3E9-473C-B39B-76DF27960D5C}" srcId="{3502D8A8-1095-4D2E-90E2-3E62AFCE3554}" destId="{139B981A-4C98-44E4-9509-9CCCD4EBE0C1}" srcOrd="0" destOrd="0" parTransId="{53FD23EA-E6CB-4789-94D4-A1D2AD4F9E4B}" sibTransId="{108025FF-9670-4AFF-AA97-87BC97CBF83D}"/>
    <dgm:cxn modelId="{312A7C2D-000D-483E-BEE1-2D3F11BA0733}" type="presOf" srcId="{FF7A4313-C829-4DF2-879A-032D29D5AD10}" destId="{B625A040-E988-4CFE-AF0C-1294462305E2}" srcOrd="0" destOrd="7" presId="urn:microsoft.com/office/officeart/2005/8/layout/hProcess10"/>
    <dgm:cxn modelId="{A00FEE2E-637B-4F16-831A-7151F91D19E8}" type="presOf" srcId="{525B5291-ACCD-4F0D-8025-8EA0C4608502}" destId="{B625A040-E988-4CFE-AF0C-1294462305E2}" srcOrd="0" destOrd="4" presId="urn:microsoft.com/office/officeart/2005/8/layout/hProcess10"/>
    <dgm:cxn modelId="{8510A95D-2C09-41B2-82FD-A07CCDD692BF}" type="presOf" srcId="{F6793D4B-D78E-4F9F-8ECD-9B3D905FA895}" destId="{E6224121-68F3-4AC0-869C-118B47A37B39}" srcOrd="0" destOrd="0" presId="urn:microsoft.com/office/officeart/2005/8/layout/hProcess10"/>
    <dgm:cxn modelId="{7F204F60-645E-4FD5-99D8-A88B5CF35B56}" type="presOf" srcId="{139B981A-4C98-44E4-9509-9CCCD4EBE0C1}" destId="{B625A040-E988-4CFE-AF0C-1294462305E2}" srcOrd="0" destOrd="1" presId="urn:microsoft.com/office/officeart/2005/8/layout/hProcess10"/>
    <dgm:cxn modelId="{5E951F44-EA4D-4197-9EEA-28FB28599A5D}" type="presOf" srcId="{9E4FBEDD-7527-474F-9701-CA047C6FF0A5}" destId="{9FF992CD-D95A-457D-B54E-8D49886CED40}" srcOrd="0" destOrd="0" presId="urn:microsoft.com/office/officeart/2005/8/layout/hProcess10"/>
    <dgm:cxn modelId="{1331BF45-5304-41F4-A794-8389458959F6}" type="presOf" srcId="{3C2C6A39-EBDF-4577-9261-408AFFAB4E5F}" destId="{B625A040-E988-4CFE-AF0C-1294462305E2}" srcOrd="0" destOrd="3" presId="urn:microsoft.com/office/officeart/2005/8/layout/hProcess10"/>
    <dgm:cxn modelId="{868CB848-FA85-4334-A8C5-D3C70FAB9C71}" type="presOf" srcId="{55E1F23A-085C-4DA0-89CD-B45DEF267AEF}" destId="{B625A040-E988-4CFE-AF0C-1294462305E2}" srcOrd="0" destOrd="6" presId="urn:microsoft.com/office/officeart/2005/8/layout/hProcess10"/>
    <dgm:cxn modelId="{061B116E-1FC6-45B3-A511-D8010C13024A}" srcId="{8765C647-7C1B-4672-BD41-B2ACB77FF912}" destId="{B534BBF7-6052-421C-AB04-B3C2C48CF8FE}" srcOrd="0" destOrd="0" parTransId="{5312F0C8-9D06-412D-9163-E414AB030CC6}" sibTransId="{8C1ACF77-E6BB-4108-A454-81FFE5935E79}"/>
    <dgm:cxn modelId="{5533F46E-3D8F-4F1E-9F33-8C04E4500294}" srcId="{8765C647-7C1B-4672-BD41-B2ACB77FF912}" destId="{C5CE1661-085F-4757-AA56-10E980110AEF}" srcOrd="2" destOrd="0" parTransId="{12B57B08-A979-4C90-A1E6-02AD3B105268}" sibTransId="{646C071B-717C-4AF2-A6DC-31991BAF0A93}"/>
    <dgm:cxn modelId="{8192A175-5081-4816-BD95-073182E24DE5}" type="presOf" srcId="{88EB8A8D-D9BF-4D24-9CCC-9DE1BD4AC490}" destId="{5E2A019F-7D20-410B-AF6C-1D39370188B9}" srcOrd="0" destOrd="0" presId="urn:microsoft.com/office/officeart/2005/8/layout/hProcess10"/>
    <dgm:cxn modelId="{256F4D57-331A-4CAA-A60B-73092EA77D43}" type="presOf" srcId="{CD90CCD7-460A-42BE-90CC-04F3D91CFD74}" destId="{5E2A019F-7D20-410B-AF6C-1D39370188B9}" srcOrd="0" destOrd="2" presId="urn:microsoft.com/office/officeart/2005/8/layout/hProcess10"/>
    <dgm:cxn modelId="{B1938257-3A39-4C53-B390-81B53B7F4D65}" type="presOf" srcId="{EFC95A57-84AB-4CDD-A7AB-11DA0507728F}" destId="{5E2A019F-7D20-410B-AF6C-1D39370188B9}" srcOrd="0" destOrd="1" presId="urn:microsoft.com/office/officeart/2005/8/layout/hProcess10"/>
    <dgm:cxn modelId="{1B408657-6551-4C66-A339-F59B5D790E15}" srcId="{88EB8A8D-D9BF-4D24-9CCC-9DE1BD4AC490}" destId="{EFC95A57-84AB-4CDD-A7AB-11DA0507728F}" srcOrd="0" destOrd="0" parTransId="{A1E39B81-AC06-4B23-B063-94FD0D5F8AF7}" sibTransId="{8625B8CF-6ECE-4002-9E93-7FAAA57C1B27}"/>
    <dgm:cxn modelId="{EA90EF7B-0DA6-4E5C-B130-D372492B38AF}" type="presOf" srcId="{39F55CEA-29EE-4CE0-80F1-68AFA769A322}" destId="{8549CFE3-EAFC-454E-BC69-81CBBDDE03FF}" srcOrd="0" destOrd="4" presId="urn:microsoft.com/office/officeart/2005/8/layout/hProcess10"/>
    <dgm:cxn modelId="{E9EE1688-3D57-49B3-BCF3-FF887DEE1194}" srcId="{88EB8A8D-D9BF-4D24-9CCC-9DE1BD4AC490}" destId="{4E7B446C-912A-4721-9106-C46D51047557}" srcOrd="2" destOrd="0" parTransId="{DF0994BF-DB08-4579-9BF8-A17EA6822498}" sibTransId="{ABEE246E-C5C1-4A1D-8ABF-882201F137DC}"/>
    <dgm:cxn modelId="{4D098E89-4580-4728-9B16-5A1DC9E84271}" srcId="{DA16F3AB-2FF6-474A-B3E7-30851FDE826C}" destId="{3502D8A8-1095-4D2E-90E2-3E62AFCE3554}" srcOrd="0" destOrd="0" parTransId="{15BCBDA7-DCC0-4804-BA95-932050E15277}" sibTransId="{9E4FBEDD-7527-474F-9701-CA047C6FF0A5}"/>
    <dgm:cxn modelId="{ED2FA099-BB92-4CC9-98CE-9150A8DFCC76}" type="presOf" srcId="{C5CE1661-085F-4757-AA56-10E980110AEF}" destId="{8549CFE3-EAFC-454E-BC69-81CBBDDE03FF}" srcOrd="0" destOrd="3" presId="urn:microsoft.com/office/officeart/2005/8/layout/hProcess10"/>
    <dgm:cxn modelId="{F3F7409A-4885-4CB8-8F29-00A3F2F5327A}" type="presOf" srcId="{8765C647-7C1B-4672-BD41-B2ACB77FF912}" destId="{8549CFE3-EAFC-454E-BC69-81CBBDDE03FF}" srcOrd="0" destOrd="0" presId="urn:microsoft.com/office/officeart/2005/8/layout/hProcess10"/>
    <dgm:cxn modelId="{C098749B-4914-4544-B75B-382858877DEF}" type="presOf" srcId="{9E4FBEDD-7527-474F-9701-CA047C6FF0A5}" destId="{ABDE5997-653F-47C5-B3C7-296DE5C1665B}" srcOrd="1" destOrd="0" presId="urn:microsoft.com/office/officeart/2005/8/layout/hProcess10"/>
    <dgm:cxn modelId="{C9194F9C-D0FE-432F-8D15-129A1658A2ED}" srcId="{8765C647-7C1B-4672-BD41-B2ACB77FF912}" destId="{0B0F93C1-A1DD-4007-A24D-12119BA60251}" srcOrd="1" destOrd="0" parTransId="{9748D8FC-3B40-48E1-9BAA-6E0DF0DE3F31}" sibTransId="{567AA5FA-01F5-4096-B6BB-BAA40DF7566E}"/>
    <dgm:cxn modelId="{754F16A0-6382-47CA-922E-4B3853CA75A1}" srcId="{F8002A7C-7C03-477F-A4A0-91B21E6996A9}" destId="{FF7A4313-C829-4DF2-879A-032D29D5AD10}" srcOrd="1" destOrd="0" parTransId="{39520910-9123-42D6-BAD7-F9F603EE06DA}" sibTransId="{99310D20-6472-48EA-82CB-2EDFC86BD196}"/>
    <dgm:cxn modelId="{2E41ACA0-483F-4496-981D-873EE8536350}" srcId="{3502D8A8-1095-4D2E-90E2-3E62AFCE3554}" destId="{61DFE26A-FB74-43FA-A935-613A82758279}" srcOrd="1" destOrd="0" parTransId="{04B37862-F8A8-4FA0-A5B5-85DA1F62A6F7}" sibTransId="{1D32C42B-C897-4691-B95B-8171881577DC}"/>
    <dgm:cxn modelId="{637CF3A3-CCB5-4054-8255-DB11CD465865}" type="presOf" srcId="{B534BBF7-6052-421C-AB04-B3C2C48CF8FE}" destId="{8549CFE3-EAFC-454E-BC69-81CBBDDE03FF}" srcOrd="0" destOrd="1" presId="urn:microsoft.com/office/officeart/2005/8/layout/hProcess10"/>
    <dgm:cxn modelId="{4A3507A5-CBF0-4163-A65A-DCAD72F19DA5}" type="presOf" srcId="{0BC6D660-56E0-4C68-A52E-6EB4E5E5C947}" destId="{8549CFE3-EAFC-454E-BC69-81CBBDDE03FF}" srcOrd="0" destOrd="5" presId="urn:microsoft.com/office/officeart/2005/8/layout/hProcess10"/>
    <dgm:cxn modelId="{0ED996A7-38B3-4394-BDF5-BDD13BF08056}" srcId="{C5CE1661-085F-4757-AA56-10E980110AEF}" destId="{0BC6D660-56E0-4C68-A52E-6EB4E5E5C947}" srcOrd="1" destOrd="0" parTransId="{7C11D5F4-5A70-4F26-96D1-38BE75739C07}" sibTransId="{11BD2506-3951-4E73-8A5C-824889528956}"/>
    <dgm:cxn modelId="{10985AA9-1B30-4909-B3F3-0DBC203FA588}" srcId="{3502D8A8-1095-4D2E-90E2-3E62AFCE3554}" destId="{F8002A7C-7C03-477F-A4A0-91B21E6996A9}" srcOrd="2" destOrd="0" parTransId="{EBFA7FA3-DB43-4797-B98C-665FED321CC6}" sibTransId="{A7D04E8B-8C71-4F1A-B4B0-4396F0F5CF07}"/>
    <dgm:cxn modelId="{1F8B17B7-375A-4277-B0D1-61EC9D860FEA}" type="presOf" srcId="{F8002A7C-7C03-477F-A4A0-91B21E6996A9}" destId="{B625A040-E988-4CFE-AF0C-1294462305E2}" srcOrd="0" destOrd="5" presId="urn:microsoft.com/office/officeart/2005/8/layout/hProcess10"/>
    <dgm:cxn modelId="{C62C67BC-2DD7-4989-9F1C-94943E58994C}" type="presOf" srcId="{3502D8A8-1095-4D2E-90E2-3E62AFCE3554}" destId="{B625A040-E988-4CFE-AF0C-1294462305E2}" srcOrd="0" destOrd="0" presId="urn:microsoft.com/office/officeart/2005/8/layout/hProcess10"/>
    <dgm:cxn modelId="{2FC4CEC0-E74D-45A6-93C9-A1890FFD6D8D}" type="presOf" srcId="{4E7B446C-912A-4721-9106-C46D51047557}" destId="{5E2A019F-7D20-410B-AF6C-1D39370188B9}" srcOrd="0" destOrd="3" presId="urn:microsoft.com/office/officeart/2005/8/layout/hProcess10"/>
    <dgm:cxn modelId="{CC1F46C7-A4EB-48CF-AF1D-211B088B8763}" srcId="{61DFE26A-FB74-43FA-A935-613A82758279}" destId="{525B5291-ACCD-4F0D-8025-8EA0C4608502}" srcOrd="1" destOrd="0" parTransId="{73BF2CC4-54FF-4300-BE71-7F3CC12282A2}" sibTransId="{6489AD0F-FCD8-4D3A-AFF2-7F6255EA7E0A}"/>
    <dgm:cxn modelId="{E7FB75C8-4E13-468A-B861-30FA3D34D7D2}" type="presOf" srcId="{DA16F3AB-2FF6-474A-B3E7-30851FDE826C}" destId="{90086FF2-3254-417B-82DC-A8275116C39C}" srcOrd="0" destOrd="0" presId="urn:microsoft.com/office/officeart/2005/8/layout/hProcess10"/>
    <dgm:cxn modelId="{8652BCCF-269C-4995-BEA2-05CDEE75E4A2}" srcId="{DA16F3AB-2FF6-474A-B3E7-30851FDE826C}" destId="{8765C647-7C1B-4672-BD41-B2ACB77FF912}" srcOrd="1" destOrd="0" parTransId="{7E857503-D59B-4CE0-8EC5-3CFA1894A891}" sibTransId="{F6793D4B-D78E-4F9F-8ECD-9B3D905FA895}"/>
    <dgm:cxn modelId="{A5795ED4-9A55-4891-BDA4-255B5051C265}" srcId="{88EB8A8D-D9BF-4D24-9CCC-9DE1BD4AC490}" destId="{CD90CCD7-460A-42BE-90CC-04F3D91CFD74}" srcOrd="1" destOrd="0" parTransId="{368B82D7-7E40-48C4-A77C-C7153EF22D2D}" sibTransId="{BD2FDA9A-CC9F-4443-91C2-B25BBB268CE6}"/>
    <dgm:cxn modelId="{AE7205DD-0F4B-4E79-BE72-DA42A47C711D}" srcId="{61DFE26A-FB74-43FA-A935-613A82758279}" destId="{3C2C6A39-EBDF-4577-9261-408AFFAB4E5F}" srcOrd="0" destOrd="0" parTransId="{7E386E6B-ACA9-4C04-8436-D56255BFAE48}" sibTransId="{9A32A096-52BD-4590-AB9D-60760062578B}"/>
    <dgm:cxn modelId="{C6B1B1ED-0F3D-4C64-9CC2-463CCE71C30C}" type="presOf" srcId="{F6793D4B-D78E-4F9F-8ECD-9B3D905FA895}" destId="{7EDF6670-8C11-4FE3-AA0C-C91BC4C36F9C}" srcOrd="1" destOrd="0" presId="urn:microsoft.com/office/officeart/2005/8/layout/hProcess10"/>
    <dgm:cxn modelId="{B46DF8F5-28EE-42E3-92AD-1F92503DC65A}" srcId="{F8002A7C-7C03-477F-A4A0-91B21E6996A9}" destId="{55E1F23A-085C-4DA0-89CD-B45DEF267AEF}" srcOrd="0" destOrd="0" parTransId="{64492F15-218B-45A2-B74A-BBC7F3100568}" sibTransId="{F0CC54B5-B548-4FA7-9C6D-8C84E34C8CC0}"/>
    <dgm:cxn modelId="{1E2815FF-2B11-4ED0-9D53-CA05DE630576}" type="presOf" srcId="{0B0F93C1-A1DD-4007-A24D-12119BA60251}" destId="{8549CFE3-EAFC-454E-BC69-81CBBDDE03FF}" srcOrd="0" destOrd="2" presId="urn:microsoft.com/office/officeart/2005/8/layout/hProcess10"/>
    <dgm:cxn modelId="{92D14C84-584E-4C97-917A-825BE09896F4}" type="presParOf" srcId="{90086FF2-3254-417B-82DC-A8275116C39C}" destId="{3495460F-C81B-43CA-8D34-1839317EBC9E}" srcOrd="0" destOrd="0" presId="urn:microsoft.com/office/officeart/2005/8/layout/hProcess10"/>
    <dgm:cxn modelId="{396D3D68-B6F2-4EA4-9C5A-8CFAE3DBB457}" type="presParOf" srcId="{3495460F-C81B-43CA-8D34-1839317EBC9E}" destId="{3813AF05-A721-4DD3-BC96-A1334ABB1D44}" srcOrd="0" destOrd="0" presId="urn:microsoft.com/office/officeart/2005/8/layout/hProcess10"/>
    <dgm:cxn modelId="{A077259D-6109-4B61-B189-529B326EE37A}" type="presParOf" srcId="{3495460F-C81B-43CA-8D34-1839317EBC9E}" destId="{B625A040-E988-4CFE-AF0C-1294462305E2}" srcOrd="1" destOrd="0" presId="urn:microsoft.com/office/officeart/2005/8/layout/hProcess10"/>
    <dgm:cxn modelId="{08397FB5-75EB-4FC4-92E4-4B1CCD1081F2}" type="presParOf" srcId="{90086FF2-3254-417B-82DC-A8275116C39C}" destId="{9FF992CD-D95A-457D-B54E-8D49886CED40}" srcOrd="1" destOrd="0" presId="urn:microsoft.com/office/officeart/2005/8/layout/hProcess10"/>
    <dgm:cxn modelId="{9ACBFE43-EBDB-493A-B812-86E798EB279B}" type="presParOf" srcId="{9FF992CD-D95A-457D-B54E-8D49886CED40}" destId="{ABDE5997-653F-47C5-B3C7-296DE5C1665B}" srcOrd="0" destOrd="0" presId="urn:microsoft.com/office/officeart/2005/8/layout/hProcess10"/>
    <dgm:cxn modelId="{B2D2A25A-8FF3-4E5D-B0A6-AB0827B8040A}" type="presParOf" srcId="{90086FF2-3254-417B-82DC-A8275116C39C}" destId="{CB3DA478-8134-4BD9-B2A5-46361E528C8E}" srcOrd="2" destOrd="0" presId="urn:microsoft.com/office/officeart/2005/8/layout/hProcess10"/>
    <dgm:cxn modelId="{15231D3E-0703-4D68-B5EE-E17CEA93146C}" type="presParOf" srcId="{CB3DA478-8134-4BD9-B2A5-46361E528C8E}" destId="{92C2ABF2-F213-4906-BAA9-14F5AD08BB13}" srcOrd="0" destOrd="0" presId="urn:microsoft.com/office/officeart/2005/8/layout/hProcess10"/>
    <dgm:cxn modelId="{070554B5-21F6-4F2D-ACE5-2FC2816B429A}" type="presParOf" srcId="{CB3DA478-8134-4BD9-B2A5-46361E528C8E}" destId="{8549CFE3-EAFC-454E-BC69-81CBBDDE03FF}" srcOrd="1" destOrd="0" presId="urn:microsoft.com/office/officeart/2005/8/layout/hProcess10"/>
    <dgm:cxn modelId="{A10E7222-6E7E-4A8A-A3BB-C1F7029B6911}" type="presParOf" srcId="{90086FF2-3254-417B-82DC-A8275116C39C}" destId="{E6224121-68F3-4AC0-869C-118B47A37B39}" srcOrd="3" destOrd="0" presId="urn:microsoft.com/office/officeart/2005/8/layout/hProcess10"/>
    <dgm:cxn modelId="{90CFA041-57BE-46E3-A3B4-E36250E9643E}" type="presParOf" srcId="{E6224121-68F3-4AC0-869C-118B47A37B39}" destId="{7EDF6670-8C11-4FE3-AA0C-C91BC4C36F9C}" srcOrd="0" destOrd="0" presId="urn:microsoft.com/office/officeart/2005/8/layout/hProcess10"/>
    <dgm:cxn modelId="{BB8FC58E-D1DF-4625-9F7E-4C5E9EE933CB}" type="presParOf" srcId="{90086FF2-3254-417B-82DC-A8275116C39C}" destId="{74F9E262-2F53-469D-BE5B-DE16324E24C6}" srcOrd="4" destOrd="0" presId="urn:microsoft.com/office/officeart/2005/8/layout/hProcess10"/>
    <dgm:cxn modelId="{EC302FB8-C264-4F58-8B44-A9B320AFA4B0}" type="presParOf" srcId="{74F9E262-2F53-469D-BE5B-DE16324E24C6}" destId="{959A37A6-5503-493B-9540-F0EE03729C0D}" srcOrd="0" destOrd="0" presId="urn:microsoft.com/office/officeart/2005/8/layout/hProcess10"/>
    <dgm:cxn modelId="{3D79C8D9-8EBC-40E0-9281-91B9952D63E5}" type="presParOf" srcId="{74F9E262-2F53-469D-BE5B-DE16324E24C6}" destId="{5E2A019F-7D20-410B-AF6C-1D39370188B9}"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7BB351-E763-4A0C-B0B1-B53BE6D71491}">
      <dsp:nvSpPr>
        <dsp:cNvPr id="0" name=""/>
        <dsp:cNvSpPr/>
      </dsp:nvSpPr>
      <dsp:spPr>
        <a:xfrm>
          <a:off x="3514167" y="4041825"/>
          <a:ext cx="145065" cy="1450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B22DD9-4F07-4D13-ADF1-513A2CA1734E}">
      <dsp:nvSpPr>
        <dsp:cNvPr id="0" name=""/>
        <dsp:cNvSpPr/>
      </dsp:nvSpPr>
      <dsp:spPr>
        <a:xfrm>
          <a:off x="3241049" y="4173331"/>
          <a:ext cx="145065" cy="1450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54E4B4-DD24-421F-B93E-14B999468CDD}">
      <dsp:nvSpPr>
        <dsp:cNvPr id="0" name=""/>
        <dsp:cNvSpPr/>
      </dsp:nvSpPr>
      <dsp:spPr>
        <a:xfrm>
          <a:off x="2955395" y="4277205"/>
          <a:ext cx="145065" cy="1450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80FC0B-D708-4093-A650-14AEFC9B79D3}">
      <dsp:nvSpPr>
        <dsp:cNvPr id="0" name=""/>
        <dsp:cNvSpPr/>
      </dsp:nvSpPr>
      <dsp:spPr>
        <a:xfrm>
          <a:off x="4825132" y="2519530"/>
          <a:ext cx="145065" cy="1450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32F7CD-68C9-4B2E-9449-70C67B4AC5DF}">
      <dsp:nvSpPr>
        <dsp:cNvPr id="0" name=""/>
        <dsp:cNvSpPr/>
      </dsp:nvSpPr>
      <dsp:spPr>
        <a:xfrm>
          <a:off x="4715885" y="2787147"/>
          <a:ext cx="145065" cy="1450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D67B5B-BAC2-4388-ABD2-A3DC75B0C0FC}">
      <dsp:nvSpPr>
        <dsp:cNvPr id="0" name=""/>
        <dsp:cNvSpPr/>
      </dsp:nvSpPr>
      <dsp:spPr>
        <a:xfrm>
          <a:off x="4637979" y="504983"/>
          <a:ext cx="145065" cy="1450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E50674-6934-43E5-92D7-59D68193ADE9}">
      <dsp:nvSpPr>
        <dsp:cNvPr id="0" name=""/>
        <dsp:cNvSpPr/>
      </dsp:nvSpPr>
      <dsp:spPr>
        <a:xfrm>
          <a:off x="4838564" y="377059"/>
          <a:ext cx="145065" cy="1450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E1A780-5212-423E-AEFE-DF5E80AB073E}">
      <dsp:nvSpPr>
        <dsp:cNvPr id="0" name=""/>
        <dsp:cNvSpPr/>
      </dsp:nvSpPr>
      <dsp:spPr>
        <a:xfrm>
          <a:off x="5040044" y="249135"/>
          <a:ext cx="145065" cy="1450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32E5EF-EA9F-4D23-9AD1-F0D0AA1920CF}">
      <dsp:nvSpPr>
        <dsp:cNvPr id="0" name=""/>
        <dsp:cNvSpPr/>
      </dsp:nvSpPr>
      <dsp:spPr>
        <a:xfrm>
          <a:off x="5241524" y="377059"/>
          <a:ext cx="145065" cy="1450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6AA0BD-C016-4E0D-A0C6-39FFB26983F6}">
      <dsp:nvSpPr>
        <dsp:cNvPr id="0" name=""/>
        <dsp:cNvSpPr/>
      </dsp:nvSpPr>
      <dsp:spPr>
        <a:xfrm>
          <a:off x="5443004" y="504983"/>
          <a:ext cx="145065" cy="1450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072F3F-7F59-46B2-92CA-FC89D860B2A9}">
      <dsp:nvSpPr>
        <dsp:cNvPr id="0" name=""/>
        <dsp:cNvSpPr/>
      </dsp:nvSpPr>
      <dsp:spPr>
        <a:xfrm>
          <a:off x="5040044" y="518799"/>
          <a:ext cx="145065" cy="1450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21E0F9-0E49-4F28-9202-32A42DF489F1}">
      <dsp:nvSpPr>
        <dsp:cNvPr id="0" name=""/>
        <dsp:cNvSpPr/>
      </dsp:nvSpPr>
      <dsp:spPr>
        <a:xfrm>
          <a:off x="5040044" y="788974"/>
          <a:ext cx="145065" cy="1450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79BD77-9377-4FD0-BB53-4813F187D935}">
      <dsp:nvSpPr>
        <dsp:cNvPr id="0" name=""/>
        <dsp:cNvSpPr/>
      </dsp:nvSpPr>
      <dsp:spPr>
        <a:xfrm>
          <a:off x="2248871" y="4608656"/>
          <a:ext cx="3126077" cy="8381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86" tIns="68580" rIns="68580" bIns="68580" numCol="1" spcCol="1270" anchor="ctr" anchorCtr="0">
          <a:noAutofit/>
        </a:bodyPr>
        <a:lstStyle/>
        <a:p>
          <a:pPr marL="0" lvl="0" indent="0" algn="l" defTabSz="800100">
            <a:lnSpc>
              <a:spcPct val="90000"/>
            </a:lnSpc>
            <a:spcBef>
              <a:spcPct val="0"/>
            </a:spcBef>
            <a:spcAft>
              <a:spcPct val="35000"/>
            </a:spcAft>
            <a:buNone/>
          </a:pPr>
          <a:r>
            <a:rPr lang="da-DK" sz="1800" kern="1200" dirty="0"/>
            <a:t>Viden</a:t>
          </a:r>
        </a:p>
        <a:p>
          <a:pPr marL="0" lvl="0" indent="0" algn="l" defTabSz="800100">
            <a:lnSpc>
              <a:spcPct val="90000"/>
            </a:lnSpc>
            <a:spcBef>
              <a:spcPct val="0"/>
            </a:spcBef>
            <a:spcAft>
              <a:spcPct val="35000"/>
            </a:spcAft>
            <a:buNone/>
          </a:pPr>
          <a:endParaRPr lang="da-DK" sz="1800" kern="1200" dirty="0"/>
        </a:p>
      </dsp:txBody>
      <dsp:txXfrm>
        <a:off x="2289786" y="4649571"/>
        <a:ext cx="3044247" cy="756327"/>
      </dsp:txXfrm>
    </dsp:sp>
    <dsp:sp modelId="{22295055-3BD7-45F0-8317-12DC1F62594E}">
      <dsp:nvSpPr>
        <dsp:cNvPr id="0" name=""/>
        <dsp:cNvSpPr/>
      </dsp:nvSpPr>
      <dsp:spPr>
        <a:xfrm>
          <a:off x="5374949" y="4608656"/>
          <a:ext cx="4497038" cy="838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35560" bIns="35560" numCol="1" spcCol="1270" anchor="ctr" anchorCtr="0">
          <a:noAutofit/>
        </a:bodyPr>
        <a:lstStyle/>
        <a:p>
          <a:pPr marL="0" lvl="0" indent="0" algn="l" defTabSz="622300">
            <a:lnSpc>
              <a:spcPct val="90000"/>
            </a:lnSpc>
            <a:spcBef>
              <a:spcPct val="0"/>
            </a:spcBef>
            <a:spcAft>
              <a:spcPct val="35000"/>
            </a:spcAft>
            <a:buNone/>
          </a:pPr>
          <a:r>
            <a:rPr lang="da-DK" sz="1400" kern="1200" dirty="0"/>
            <a:t>Definition af smerte og viden om risikofaktorer</a:t>
          </a:r>
        </a:p>
      </dsp:txBody>
      <dsp:txXfrm>
        <a:off x="5374949" y="4608656"/>
        <a:ext cx="4497038" cy="838157"/>
      </dsp:txXfrm>
    </dsp:sp>
    <dsp:sp modelId="{6B3C82D7-1716-4949-B225-698CF2C8A875}">
      <dsp:nvSpPr>
        <dsp:cNvPr id="0" name=""/>
        <dsp:cNvSpPr/>
      </dsp:nvSpPr>
      <dsp:spPr>
        <a:xfrm>
          <a:off x="1382058" y="3763846"/>
          <a:ext cx="1448866" cy="144912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F87B6E-0D50-43EC-BEBF-89DD3E4CA307}">
      <dsp:nvSpPr>
        <dsp:cNvPr id="0" name=""/>
        <dsp:cNvSpPr/>
      </dsp:nvSpPr>
      <dsp:spPr>
        <a:xfrm>
          <a:off x="4259196" y="3520279"/>
          <a:ext cx="3126077" cy="8381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86" tIns="68580" rIns="68580" bIns="68580" numCol="1" spcCol="1270" anchor="ctr" anchorCtr="0">
          <a:noAutofit/>
        </a:bodyPr>
        <a:lstStyle/>
        <a:p>
          <a:pPr marL="0" lvl="0" indent="0" algn="l" defTabSz="800100">
            <a:lnSpc>
              <a:spcPct val="90000"/>
            </a:lnSpc>
            <a:spcBef>
              <a:spcPct val="0"/>
            </a:spcBef>
            <a:spcAft>
              <a:spcPct val="35000"/>
            </a:spcAft>
            <a:buNone/>
          </a:pPr>
          <a:r>
            <a:rPr lang="da-DK" sz="1800" kern="1200" dirty="0"/>
            <a:t>Erkendelse</a:t>
          </a:r>
        </a:p>
      </dsp:txBody>
      <dsp:txXfrm>
        <a:off x="4300111" y="3561194"/>
        <a:ext cx="3044247" cy="756327"/>
      </dsp:txXfrm>
    </dsp:sp>
    <dsp:sp modelId="{94C02B76-484C-490E-AEAD-830A8586A26D}">
      <dsp:nvSpPr>
        <dsp:cNvPr id="0" name=""/>
        <dsp:cNvSpPr/>
      </dsp:nvSpPr>
      <dsp:spPr>
        <a:xfrm>
          <a:off x="7385274" y="3520279"/>
          <a:ext cx="2486713" cy="838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35560" bIns="35560" numCol="1" spcCol="1270" anchor="ctr" anchorCtr="0">
          <a:noAutofit/>
        </a:bodyPr>
        <a:lstStyle/>
        <a:p>
          <a:pPr marL="0" lvl="0" indent="0" algn="l" defTabSz="622300">
            <a:lnSpc>
              <a:spcPct val="90000"/>
            </a:lnSpc>
            <a:spcBef>
              <a:spcPct val="0"/>
            </a:spcBef>
            <a:spcAft>
              <a:spcPct val="35000"/>
            </a:spcAft>
            <a:buNone/>
          </a:pPr>
          <a:r>
            <a:rPr lang="da-DK" sz="1400" kern="1200" dirty="0"/>
            <a:t>Omfang af smerter og konsekvenser</a:t>
          </a:r>
        </a:p>
      </dsp:txBody>
      <dsp:txXfrm>
        <a:off x="7385274" y="3520279"/>
        <a:ext cx="2486713" cy="838157"/>
      </dsp:txXfrm>
    </dsp:sp>
    <dsp:sp modelId="{7E5337EC-0269-45E5-808B-DABDDDECD47D}">
      <dsp:nvSpPr>
        <dsp:cNvPr id="0" name=""/>
        <dsp:cNvSpPr/>
      </dsp:nvSpPr>
      <dsp:spPr>
        <a:xfrm>
          <a:off x="3392383" y="2675469"/>
          <a:ext cx="1448866" cy="144912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EE50E3-D682-4AEF-8DFB-36D4999CBE98}">
      <dsp:nvSpPr>
        <dsp:cNvPr id="0" name=""/>
        <dsp:cNvSpPr/>
      </dsp:nvSpPr>
      <dsp:spPr>
        <a:xfrm>
          <a:off x="5182423" y="1869548"/>
          <a:ext cx="3126077" cy="8381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86" tIns="68580" rIns="68580" bIns="68580" numCol="1" spcCol="1270" anchor="ctr" anchorCtr="0">
          <a:noAutofit/>
        </a:bodyPr>
        <a:lstStyle/>
        <a:p>
          <a:pPr marL="0" lvl="0" indent="0" algn="l" defTabSz="800100">
            <a:lnSpc>
              <a:spcPct val="90000"/>
            </a:lnSpc>
            <a:spcBef>
              <a:spcPct val="0"/>
            </a:spcBef>
            <a:spcAft>
              <a:spcPct val="35000"/>
            </a:spcAft>
            <a:buNone/>
          </a:pPr>
          <a:r>
            <a:rPr lang="da-DK" sz="1800" kern="1200" dirty="0"/>
            <a:t>Kompetencer</a:t>
          </a:r>
        </a:p>
      </dsp:txBody>
      <dsp:txXfrm>
        <a:off x="5223338" y="1910463"/>
        <a:ext cx="3044247" cy="756327"/>
      </dsp:txXfrm>
    </dsp:sp>
    <dsp:sp modelId="{600B0869-F685-4A5B-88FC-1E9A3E081F14}">
      <dsp:nvSpPr>
        <dsp:cNvPr id="0" name=""/>
        <dsp:cNvSpPr/>
      </dsp:nvSpPr>
      <dsp:spPr>
        <a:xfrm>
          <a:off x="8308501" y="1869548"/>
          <a:ext cx="1563486" cy="838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35560" bIns="35560" numCol="1" spcCol="1270" anchor="ctr" anchorCtr="0">
          <a:noAutofit/>
        </a:bodyPr>
        <a:lstStyle/>
        <a:p>
          <a:pPr marL="0" lvl="0" indent="0" algn="l" defTabSz="622300">
            <a:lnSpc>
              <a:spcPct val="90000"/>
            </a:lnSpc>
            <a:spcBef>
              <a:spcPct val="0"/>
            </a:spcBef>
            <a:spcAft>
              <a:spcPct val="35000"/>
            </a:spcAft>
            <a:buNone/>
          </a:pPr>
          <a:r>
            <a:rPr lang="da-DK" sz="1400" kern="1200" dirty="0"/>
            <a:t>Handlemuligheder, individuelt og socialt</a:t>
          </a:r>
        </a:p>
      </dsp:txBody>
      <dsp:txXfrm>
        <a:off x="8308501" y="1869548"/>
        <a:ext cx="1563486" cy="838157"/>
      </dsp:txXfrm>
    </dsp:sp>
    <dsp:sp modelId="{4536CC9B-D07F-4EC0-A5FE-FCB245BA3049}">
      <dsp:nvSpPr>
        <dsp:cNvPr id="0" name=""/>
        <dsp:cNvSpPr/>
      </dsp:nvSpPr>
      <dsp:spPr>
        <a:xfrm>
          <a:off x="4315611" y="1024738"/>
          <a:ext cx="1448866" cy="144912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2F9F32-9426-441C-A63F-48D9C4A43AFD}">
      <dsp:nvSpPr>
        <dsp:cNvPr id="0" name=""/>
        <dsp:cNvSpPr/>
      </dsp:nvSpPr>
      <dsp:spPr>
        <a:xfrm>
          <a:off x="3550458" y="13810"/>
          <a:ext cx="2559694" cy="127984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a-DK" sz="1200" b="1" kern="1200" dirty="0"/>
            <a:t>Åbenhed</a:t>
          </a:r>
        </a:p>
        <a:p>
          <a:pPr marL="0" lvl="0" indent="0" algn="ctr" defTabSz="533400">
            <a:lnSpc>
              <a:spcPct val="90000"/>
            </a:lnSpc>
            <a:spcBef>
              <a:spcPct val="0"/>
            </a:spcBef>
            <a:spcAft>
              <a:spcPct val="35000"/>
            </a:spcAft>
            <a:buNone/>
          </a:pPr>
          <a:r>
            <a:rPr lang="da-DK" sz="1200" kern="1200" dirty="0"/>
            <a:t>Hos den enkelte, kollegialt og hos lederen</a:t>
          </a:r>
        </a:p>
      </dsp:txBody>
      <dsp:txXfrm>
        <a:off x="3587943" y="51295"/>
        <a:ext cx="2484724" cy="1204877"/>
      </dsp:txXfrm>
    </dsp:sp>
    <dsp:sp modelId="{6F5B55D2-103D-497E-B2B0-07632E34A5BE}">
      <dsp:nvSpPr>
        <dsp:cNvPr id="0" name=""/>
        <dsp:cNvSpPr/>
      </dsp:nvSpPr>
      <dsp:spPr>
        <a:xfrm rot="3615886">
          <a:off x="5205630" y="2252776"/>
          <a:ext cx="1331983" cy="447946"/>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da-DK" sz="1000" kern="1200"/>
        </a:p>
      </dsp:txBody>
      <dsp:txXfrm>
        <a:off x="5340014" y="2342365"/>
        <a:ext cx="1063215" cy="268768"/>
      </dsp:txXfrm>
    </dsp:sp>
    <dsp:sp modelId="{D5ED5D92-AAB2-4749-8CA2-5D474ED4CCE0}">
      <dsp:nvSpPr>
        <dsp:cNvPr id="0" name=""/>
        <dsp:cNvSpPr/>
      </dsp:nvSpPr>
      <dsp:spPr>
        <a:xfrm>
          <a:off x="5633090" y="3659842"/>
          <a:ext cx="2559694" cy="127984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a-DK" sz="1200" kern="1200" dirty="0"/>
            <a:t>Handlinger blandt medarbejderne</a:t>
          </a:r>
        </a:p>
        <a:p>
          <a:pPr marL="0" lvl="0" indent="0" algn="ctr" defTabSz="533400">
            <a:lnSpc>
              <a:spcPct val="90000"/>
            </a:lnSpc>
            <a:spcBef>
              <a:spcPct val="0"/>
            </a:spcBef>
            <a:spcAft>
              <a:spcPct val="35000"/>
            </a:spcAft>
            <a:buNone/>
          </a:pPr>
          <a:r>
            <a:rPr lang="da-DK" sz="1200" kern="1200" dirty="0"/>
            <a:t>Kollegial kultur</a:t>
          </a:r>
        </a:p>
        <a:p>
          <a:pPr marL="0" lvl="0" indent="0" algn="ctr" defTabSz="533400">
            <a:lnSpc>
              <a:spcPct val="90000"/>
            </a:lnSpc>
            <a:spcBef>
              <a:spcPct val="0"/>
            </a:spcBef>
            <a:spcAft>
              <a:spcPct val="35000"/>
            </a:spcAft>
            <a:buNone/>
          </a:pPr>
          <a:r>
            <a:rPr lang="da-DK" sz="1200" kern="1200" dirty="0"/>
            <a:t>Lederens rolle</a:t>
          </a:r>
        </a:p>
        <a:p>
          <a:pPr marL="0" lvl="0" indent="0" algn="ctr" defTabSz="533400">
            <a:lnSpc>
              <a:spcPct val="90000"/>
            </a:lnSpc>
            <a:spcBef>
              <a:spcPct val="0"/>
            </a:spcBef>
            <a:spcAft>
              <a:spcPct val="35000"/>
            </a:spcAft>
            <a:buNone/>
          </a:pPr>
          <a:r>
            <a:rPr lang="da-DK" sz="1200" kern="1200" dirty="0"/>
            <a:t>Procedurer</a:t>
          </a:r>
        </a:p>
      </dsp:txBody>
      <dsp:txXfrm>
        <a:off x="5670575" y="3697327"/>
        <a:ext cx="2484724" cy="1204877"/>
      </dsp:txXfrm>
    </dsp:sp>
    <dsp:sp modelId="{C6DC8750-B48B-4C5E-BCFC-297F2EC65832}">
      <dsp:nvSpPr>
        <dsp:cNvPr id="0" name=""/>
        <dsp:cNvSpPr/>
      </dsp:nvSpPr>
      <dsp:spPr>
        <a:xfrm rot="10799052">
          <a:off x="4134609" y="4076374"/>
          <a:ext cx="1331983" cy="447946"/>
        </a:xfrm>
        <a:prstGeom prst="lef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da-DK" sz="1000" kern="1200"/>
        </a:p>
      </dsp:txBody>
      <dsp:txXfrm rot="10800000">
        <a:off x="4268993" y="4165963"/>
        <a:ext cx="1063215" cy="268768"/>
      </dsp:txXfrm>
    </dsp:sp>
    <dsp:sp modelId="{A9C5FCC4-7853-4954-B34C-0FF33B279A3E}">
      <dsp:nvSpPr>
        <dsp:cNvPr id="0" name=""/>
        <dsp:cNvSpPr/>
      </dsp:nvSpPr>
      <dsp:spPr>
        <a:xfrm>
          <a:off x="1408417" y="3661006"/>
          <a:ext cx="2559694" cy="127984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a-DK" sz="1200" b="1" kern="1200" dirty="0"/>
            <a:t>Viden om at det findes</a:t>
          </a:r>
        </a:p>
      </dsp:txBody>
      <dsp:txXfrm>
        <a:off x="1445902" y="3698491"/>
        <a:ext cx="2484724" cy="1204877"/>
      </dsp:txXfrm>
    </dsp:sp>
    <dsp:sp modelId="{C3B704E2-AF75-4D40-B51F-C482C6F9343F}">
      <dsp:nvSpPr>
        <dsp:cNvPr id="0" name=""/>
        <dsp:cNvSpPr/>
      </dsp:nvSpPr>
      <dsp:spPr>
        <a:xfrm rot="18025573">
          <a:off x="3093293" y="2253358"/>
          <a:ext cx="1331983" cy="447946"/>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da-DK" sz="1000" kern="1200"/>
        </a:p>
      </dsp:txBody>
      <dsp:txXfrm>
        <a:off x="3227677" y="2342947"/>
        <a:ext cx="1063215" cy="2687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7BB351-E763-4A0C-B0B1-B53BE6D71491}">
      <dsp:nvSpPr>
        <dsp:cNvPr id="0" name=""/>
        <dsp:cNvSpPr/>
      </dsp:nvSpPr>
      <dsp:spPr>
        <a:xfrm>
          <a:off x="3514167" y="4041825"/>
          <a:ext cx="145065" cy="1450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B22DD9-4F07-4D13-ADF1-513A2CA1734E}">
      <dsp:nvSpPr>
        <dsp:cNvPr id="0" name=""/>
        <dsp:cNvSpPr/>
      </dsp:nvSpPr>
      <dsp:spPr>
        <a:xfrm>
          <a:off x="3241049" y="4173331"/>
          <a:ext cx="145065" cy="1450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54E4B4-DD24-421F-B93E-14B999468CDD}">
      <dsp:nvSpPr>
        <dsp:cNvPr id="0" name=""/>
        <dsp:cNvSpPr/>
      </dsp:nvSpPr>
      <dsp:spPr>
        <a:xfrm>
          <a:off x="2955395" y="4277205"/>
          <a:ext cx="145065" cy="1450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80FC0B-D708-4093-A650-14AEFC9B79D3}">
      <dsp:nvSpPr>
        <dsp:cNvPr id="0" name=""/>
        <dsp:cNvSpPr/>
      </dsp:nvSpPr>
      <dsp:spPr>
        <a:xfrm>
          <a:off x="4825132" y="2519530"/>
          <a:ext cx="145065" cy="1450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32F7CD-68C9-4B2E-9449-70C67B4AC5DF}">
      <dsp:nvSpPr>
        <dsp:cNvPr id="0" name=""/>
        <dsp:cNvSpPr/>
      </dsp:nvSpPr>
      <dsp:spPr>
        <a:xfrm>
          <a:off x="4715885" y="2787147"/>
          <a:ext cx="145065" cy="1450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D67B5B-BAC2-4388-ABD2-A3DC75B0C0FC}">
      <dsp:nvSpPr>
        <dsp:cNvPr id="0" name=""/>
        <dsp:cNvSpPr/>
      </dsp:nvSpPr>
      <dsp:spPr>
        <a:xfrm>
          <a:off x="4637979" y="504983"/>
          <a:ext cx="145065" cy="1450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E50674-6934-43E5-92D7-59D68193ADE9}">
      <dsp:nvSpPr>
        <dsp:cNvPr id="0" name=""/>
        <dsp:cNvSpPr/>
      </dsp:nvSpPr>
      <dsp:spPr>
        <a:xfrm>
          <a:off x="4838564" y="377059"/>
          <a:ext cx="145065" cy="1450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E1A780-5212-423E-AEFE-DF5E80AB073E}">
      <dsp:nvSpPr>
        <dsp:cNvPr id="0" name=""/>
        <dsp:cNvSpPr/>
      </dsp:nvSpPr>
      <dsp:spPr>
        <a:xfrm>
          <a:off x="5040044" y="249135"/>
          <a:ext cx="145065" cy="1450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32E5EF-EA9F-4D23-9AD1-F0D0AA1920CF}">
      <dsp:nvSpPr>
        <dsp:cNvPr id="0" name=""/>
        <dsp:cNvSpPr/>
      </dsp:nvSpPr>
      <dsp:spPr>
        <a:xfrm>
          <a:off x="5241524" y="377059"/>
          <a:ext cx="145065" cy="1450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6AA0BD-C016-4E0D-A0C6-39FFB26983F6}">
      <dsp:nvSpPr>
        <dsp:cNvPr id="0" name=""/>
        <dsp:cNvSpPr/>
      </dsp:nvSpPr>
      <dsp:spPr>
        <a:xfrm>
          <a:off x="5443004" y="504983"/>
          <a:ext cx="145065" cy="1450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072F3F-7F59-46B2-92CA-FC89D860B2A9}">
      <dsp:nvSpPr>
        <dsp:cNvPr id="0" name=""/>
        <dsp:cNvSpPr/>
      </dsp:nvSpPr>
      <dsp:spPr>
        <a:xfrm>
          <a:off x="5040044" y="518799"/>
          <a:ext cx="145065" cy="1450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21E0F9-0E49-4F28-9202-32A42DF489F1}">
      <dsp:nvSpPr>
        <dsp:cNvPr id="0" name=""/>
        <dsp:cNvSpPr/>
      </dsp:nvSpPr>
      <dsp:spPr>
        <a:xfrm>
          <a:off x="5040044" y="788974"/>
          <a:ext cx="145065" cy="1450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79BD77-9377-4FD0-BB53-4813F187D935}">
      <dsp:nvSpPr>
        <dsp:cNvPr id="0" name=""/>
        <dsp:cNvSpPr/>
      </dsp:nvSpPr>
      <dsp:spPr>
        <a:xfrm>
          <a:off x="2248871" y="4608656"/>
          <a:ext cx="3126077" cy="8381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86" tIns="68580" rIns="68580" bIns="68580" numCol="1" spcCol="1270" anchor="ctr" anchorCtr="0">
          <a:noAutofit/>
        </a:bodyPr>
        <a:lstStyle/>
        <a:p>
          <a:pPr marL="0" lvl="0" indent="0" algn="l" defTabSz="800100">
            <a:lnSpc>
              <a:spcPct val="90000"/>
            </a:lnSpc>
            <a:spcBef>
              <a:spcPct val="0"/>
            </a:spcBef>
            <a:spcAft>
              <a:spcPct val="35000"/>
            </a:spcAft>
            <a:buNone/>
          </a:pPr>
          <a:r>
            <a:rPr lang="da-DK" sz="1800" kern="1200" dirty="0"/>
            <a:t>Viden</a:t>
          </a:r>
        </a:p>
        <a:p>
          <a:pPr marL="0" lvl="0" indent="0" algn="l" defTabSz="800100">
            <a:lnSpc>
              <a:spcPct val="90000"/>
            </a:lnSpc>
            <a:spcBef>
              <a:spcPct val="0"/>
            </a:spcBef>
            <a:spcAft>
              <a:spcPct val="35000"/>
            </a:spcAft>
            <a:buNone/>
          </a:pPr>
          <a:endParaRPr lang="da-DK" sz="1800" kern="1200" dirty="0"/>
        </a:p>
      </dsp:txBody>
      <dsp:txXfrm>
        <a:off x="2289786" y="4649571"/>
        <a:ext cx="3044247" cy="756327"/>
      </dsp:txXfrm>
    </dsp:sp>
    <dsp:sp modelId="{22295055-3BD7-45F0-8317-12DC1F62594E}">
      <dsp:nvSpPr>
        <dsp:cNvPr id="0" name=""/>
        <dsp:cNvSpPr/>
      </dsp:nvSpPr>
      <dsp:spPr>
        <a:xfrm>
          <a:off x="5374949" y="4608656"/>
          <a:ext cx="4497038" cy="838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35560" bIns="35560" numCol="1" spcCol="1270" anchor="ctr" anchorCtr="0">
          <a:noAutofit/>
        </a:bodyPr>
        <a:lstStyle/>
        <a:p>
          <a:pPr marL="0" lvl="0" indent="0" algn="l" defTabSz="622300">
            <a:lnSpc>
              <a:spcPct val="90000"/>
            </a:lnSpc>
            <a:spcBef>
              <a:spcPct val="0"/>
            </a:spcBef>
            <a:spcAft>
              <a:spcPct val="35000"/>
            </a:spcAft>
            <a:buNone/>
          </a:pPr>
          <a:r>
            <a:rPr lang="da-DK" sz="1400" kern="1200" dirty="0"/>
            <a:t>Definition af smerte og viden om risikofaktorer</a:t>
          </a:r>
        </a:p>
      </dsp:txBody>
      <dsp:txXfrm>
        <a:off x="5374949" y="4608656"/>
        <a:ext cx="4497038" cy="838157"/>
      </dsp:txXfrm>
    </dsp:sp>
    <dsp:sp modelId="{6B3C82D7-1716-4949-B225-698CF2C8A875}">
      <dsp:nvSpPr>
        <dsp:cNvPr id="0" name=""/>
        <dsp:cNvSpPr/>
      </dsp:nvSpPr>
      <dsp:spPr>
        <a:xfrm>
          <a:off x="1382058" y="3763846"/>
          <a:ext cx="1448866" cy="144912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F87B6E-0D50-43EC-BEBF-89DD3E4CA307}">
      <dsp:nvSpPr>
        <dsp:cNvPr id="0" name=""/>
        <dsp:cNvSpPr/>
      </dsp:nvSpPr>
      <dsp:spPr>
        <a:xfrm>
          <a:off x="4259196" y="3520279"/>
          <a:ext cx="3126077" cy="8381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86" tIns="68580" rIns="68580" bIns="68580" numCol="1" spcCol="1270" anchor="ctr" anchorCtr="0">
          <a:noAutofit/>
        </a:bodyPr>
        <a:lstStyle/>
        <a:p>
          <a:pPr marL="0" lvl="0" indent="0" algn="l" defTabSz="800100">
            <a:lnSpc>
              <a:spcPct val="90000"/>
            </a:lnSpc>
            <a:spcBef>
              <a:spcPct val="0"/>
            </a:spcBef>
            <a:spcAft>
              <a:spcPct val="35000"/>
            </a:spcAft>
            <a:buNone/>
          </a:pPr>
          <a:r>
            <a:rPr lang="da-DK" sz="1800" kern="1200" dirty="0"/>
            <a:t>Erkendelse</a:t>
          </a:r>
        </a:p>
      </dsp:txBody>
      <dsp:txXfrm>
        <a:off x="4300111" y="3561194"/>
        <a:ext cx="3044247" cy="756327"/>
      </dsp:txXfrm>
    </dsp:sp>
    <dsp:sp modelId="{94C02B76-484C-490E-AEAD-830A8586A26D}">
      <dsp:nvSpPr>
        <dsp:cNvPr id="0" name=""/>
        <dsp:cNvSpPr/>
      </dsp:nvSpPr>
      <dsp:spPr>
        <a:xfrm>
          <a:off x="7385274" y="3520279"/>
          <a:ext cx="2486713" cy="838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35560" bIns="35560" numCol="1" spcCol="1270" anchor="ctr" anchorCtr="0">
          <a:noAutofit/>
        </a:bodyPr>
        <a:lstStyle/>
        <a:p>
          <a:pPr marL="0" lvl="0" indent="0" algn="l" defTabSz="622300">
            <a:lnSpc>
              <a:spcPct val="90000"/>
            </a:lnSpc>
            <a:spcBef>
              <a:spcPct val="0"/>
            </a:spcBef>
            <a:spcAft>
              <a:spcPct val="35000"/>
            </a:spcAft>
            <a:buNone/>
          </a:pPr>
          <a:r>
            <a:rPr lang="da-DK" sz="1400" kern="1200" dirty="0"/>
            <a:t>Omfang af smerter og konsekvenser</a:t>
          </a:r>
        </a:p>
      </dsp:txBody>
      <dsp:txXfrm>
        <a:off x="7385274" y="3520279"/>
        <a:ext cx="2486713" cy="838157"/>
      </dsp:txXfrm>
    </dsp:sp>
    <dsp:sp modelId="{7E5337EC-0269-45E5-808B-DABDDDECD47D}">
      <dsp:nvSpPr>
        <dsp:cNvPr id="0" name=""/>
        <dsp:cNvSpPr/>
      </dsp:nvSpPr>
      <dsp:spPr>
        <a:xfrm>
          <a:off x="3392383" y="2675469"/>
          <a:ext cx="1448866" cy="144912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EE50E3-D682-4AEF-8DFB-36D4999CBE98}">
      <dsp:nvSpPr>
        <dsp:cNvPr id="0" name=""/>
        <dsp:cNvSpPr/>
      </dsp:nvSpPr>
      <dsp:spPr>
        <a:xfrm>
          <a:off x="5182423" y="1869548"/>
          <a:ext cx="3126077" cy="8381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86" tIns="68580" rIns="68580" bIns="68580" numCol="1" spcCol="1270" anchor="ctr" anchorCtr="0">
          <a:noAutofit/>
        </a:bodyPr>
        <a:lstStyle/>
        <a:p>
          <a:pPr marL="0" lvl="0" indent="0" algn="l" defTabSz="800100">
            <a:lnSpc>
              <a:spcPct val="90000"/>
            </a:lnSpc>
            <a:spcBef>
              <a:spcPct val="0"/>
            </a:spcBef>
            <a:spcAft>
              <a:spcPct val="35000"/>
            </a:spcAft>
            <a:buNone/>
          </a:pPr>
          <a:r>
            <a:rPr lang="da-DK" sz="1800" kern="1200" dirty="0"/>
            <a:t>Kompetencer</a:t>
          </a:r>
        </a:p>
      </dsp:txBody>
      <dsp:txXfrm>
        <a:off x="5223338" y="1910463"/>
        <a:ext cx="3044247" cy="756327"/>
      </dsp:txXfrm>
    </dsp:sp>
    <dsp:sp modelId="{600B0869-F685-4A5B-88FC-1E9A3E081F14}">
      <dsp:nvSpPr>
        <dsp:cNvPr id="0" name=""/>
        <dsp:cNvSpPr/>
      </dsp:nvSpPr>
      <dsp:spPr>
        <a:xfrm>
          <a:off x="8308501" y="1869548"/>
          <a:ext cx="1563486" cy="838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35560" bIns="35560" numCol="1" spcCol="1270" anchor="ctr" anchorCtr="0">
          <a:noAutofit/>
        </a:bodyPr>
        <a:lstStyle/>
        <a:p>
          <a:pPr marL="0" lvl="0" indent="0" algn="l" defTabSz="622300">
            <a:lnSpc>
              <a:spcPct val="90000"/>
            </a:lnSpc>
            <a:spcBef>
              <a:spcPct val="0"/>
            </a:spcBef>
            <a:spcAft>
              <a:spcPct val="35000"/>
            </a:spcAft>
            <a:buNone/>
          </a:pPr>
          <a:r>
            <a:rPr lang="da-DK" sz="1400" kern="1200" dirty="0"/>
            <a:t>Handlemuligheder, individuelt og socialt</a:t>
          </a:r>
        </a:p>
      </dsp:txBody>
      <dsp:txXfrm>
        <a:off x="8308501" y="1869548"/>
        <a:ext cx="1563486" cy="838157"/>
      </dsp:txXfrm>
    </dsp:sp>
    <dsp:sp modelId="{4536CC9B-D07F-4EC0-A5FE-FCB245BA3049}">
      <dsp:nvSpPr>
        <dsp:cNvPr id="0" name=""/>
        <dsp:cNvSpPr/>
      </dsp:nvSpPr>
      <dsp:spPr>
        <a:xfrm>
          <a:off x="4315611" y="1024738"/>
          <a:ext cx="1448866" cy="144912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13AF05-A721-4DD3-BC96-A1334ABB1D44}">
      <dsp:nvSpPr>
        <dsp:cNvPr id="0" name=""/>
        <dsp:cNvSpPr/>
      </dsp:nvSpPr>
      <dsp:spPr>
        <a:xfrm>
          <a:off x="5597" y="738368"/>
          <a:ext cx="2637007" cy="263700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25A040-E988-4CFE-AF0C-1294462305E2}">
      <dsp:nvSpPr>
        <dsp:cNvPr id="0" name=""/>
        <dsp:cNvSpPr/>
      </dsp:nvSpPr>
      <dsp:spPr>
        <a:xfrm>
          <a:off x="434877" y="2320573"/>
          <a:ext cx="2637007" cy="26370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da-DK" sz="1900" kern="1200" dirty="0"/>
            <a:t>Viden</a:t>
          </a:r>
        </a:p>
        <a:p>
          <a:pPr marL="114300" lvl="1" indent="-114300" algn="l" defTabSz="666750">
            <a:lnSpc>
              <a:spcPct val="90000"/>
            </a:lnSpc>
            <a:spcBef>
              <a:spcPct val="0"/>
            </a:spcBef>
            <a:spcAft>
              <a:spcPct val="15000"/>
            </a:spcAft>
            <a:buChar char="•"/>
          </a:pPr>
          <a:r>
            <a:rPr lang="da-DK" sz="1500" kern="1200" dirty="0"/>
            <a:t>Viden om smerter</a:t>
          </a:r>
        </a:p>
        <a:p>
          <a:pPr marL="114300" lvl="1" indent="-114300" algn="l" defTabSz="666750">
            <a:lnSpc>
              <a:spcPct val="90000"/>
            </a:lnSpc>
            <a:spcBef>
              <a:spcPct val="0"/>
            </a:spcBef>
            <a:spcAft>
              <a:spcPct val="15000"/>
            </a:spcAft>
            <a:buChar char="•"/>
          </a:pPr>
          <a:r>
            <a:rPr lang="da-DK" sz="1500" kern="1200" dirty="0"/>
            <a:t>Videoer</a:t>
          </a:r>
        </a:p>
        <a:p>
          <a:pPr marL="228600" lvl="2" indent="-114300" algn="l" defTabSz="666750">
            <a:lnSpc>
              <a:spcPct val="90000"/>
            </a:lnSpc>
            <a:spcBef>
              <a:spcPct val="0"/>
            </a:spcBef>
            <a:spcAft>
              <a:spcPct val="15000"/>
            </a:spcAft>
            <a:buChar char="•"/>
          </a:pPr>
          <a:r>
            <a:rPr lang="da-DK" sz="1500" kern="1200" dirty="0"/>
            <a:t>Hvorfor handle på smerte?</a:t>
          </a:r>
        </a:p>
        <a:p>
          <a:pPr marL="228600" lvl="2" indent="-114300" algn="l" defTabSz="666750">
            <a:lnSpc>
              <a:spcPct val="90000"/>
            </a:lnSpc>
            <a:spcBef>
              <a:spcPct val="0"/>
            </a:spcBef>
            <a:spcAft>
              <a:spcPct val="15000"/>
            </a:spcAft>
            <a:buChar char="•"/>
          </a:pPr>
          <a:r>
            <a:rPr lang="da-DK" sz="1500" kern="1200" dirty="0"/>
            <a:t>Smerter håndterer vi bedst i fællesskab</a:t>
          </a:r>
        </a:p>
        <a:p>
          <a:pPr marL="114300" lvl="1" indent="-114300" algn="l" defTabSz="666750">
            <a:lnSpc>
              <a:spcPct val="90000"/>
            </a:lnSpc>
            <a:spcBef>
              <a:spcPct val="0"/>
            </a:spcBef>
            <a:spcAft>
              <a:spcPct val="15000"/>
            </a:spcAft>
            <a:buChar char="•"/>
          </a:pPr>
          <a:r>
            <a:rPr lang="da-DK" sz="1500" kern="1200" dirty="0"/>
            <a:t>Podcasts</a:t>
          </a:r>
        </a:p>
        <a:p>
          <a:pPr marL="228600" lvl="2" indent="-114300" algn="l" defTabSz="666750">
            <a:lnSpc>
              <a:spcPct val="90000"/>
            </a:lnSpc>
            <a:spcBef>
              <a:spcPct val="0"/>
            </a:spcBef>
            <a:spcAft>
              <a:spcPct val="15000"/>
            </a:spcAft>
            <a:buChar char="•"/>
          </a:pPr>
          <a:r>
            <a:rPr lang="da-DK" sz="1500" kern="1200" dirty="0"/>
            <a:t>Smerter og arbejde</a:t>
          </a:r>
        </a:p>
        <a:p>
          <a:pPr marL="228600" lvl="2" indent="-114300" algn="l" defTabSz="666750">
            <a:lnSpc>
              <a:spcPct val="90000"/>
            </a:lnSpc>
            <a:spcBef>
              <a:spcPct val="0"/>
            </a:spcBef>
            <a:spcAft>
              <a:spcPct val="15000"/>
            </a:spcAft>
            <a:buChar char="•"/>
          </a:pPr>
          <a:r>
            <a:rPr lang="da-DK" sz="1500" kern="1200" dirty="0"/>
            <a:t>Tag handling</a:t>
          </a:r>
        </a:p>
      </dsp:txBody>
      <dsp:txXfrm>
        <a:off x="512112" y="2397808"/>
        <a:ext cx="2482537" cy="2482537"/>
      </dsp:txXfrm>
    </dsp:sp>
    <dsp:sp modelId="{9FF992CD-D95A-457D-B54E-8D49886CED40}">
      <dsp:nvSpPr>
        <dsp:cNvPr id="0" name=""/>
        <dsp:cNvSpPr/>
      </dsp:nvSpPr>
      <dsp:spPr>
        <a:xfrm>
          <a:off x="3150551" y="1740054"/>
          <a:ext cx="507945" cy="633636"/>
        </a:xfrm>
        <a:prstGeom prst="rightArrow">
          <a:avLst>
            <a:gd name="adj1" fmla="val 60000"/>
            <a:gd name="adj2" fmla="val 5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da-DK" sz="1500" kern="1200"/>
        </a:p>
      </dsp:txBody>
      <dsp:txXfrm>
        <a:off x="3150551" y="1866781"/>
        <a:ext cx="355562" cy="380182"/>
      </dsp:txXfrm>
    </dsp:sp>
    <dsp:sp modelId="{92C2ABF2-F213-4906-BAA9-14F5AD08BB13}">
      <dsp:nvSpPr>
        <dsp:cNvPr id="0" name=""/>
        <dsp:cNvSpPr/>
      </dsp:nvSpPr>
      <dsp:spPr>
        <a:xfrm>
          <a:off x="4093879" y="738368"/>
          <a:ext cx="2637007" cy="263700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49CFE3-EAFC-454E-BC69-81CBBDDE03FF}">
      <dsp:nvSpPr>
        <dsp:cNvPr id="0" name=""/>
        <dsp:cNvSpPr/>
      </dsp:nvSpPr>
      <dsp:spPr>
        <a:xfrm>
          <a:off x="4523159" y="2320573"/>
          <a:ext cx="2637007" cy="26370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da-DK" sz="1900" kern="1200" dirty="0"/>
            <a:t>Erkendelse</a:t>
          </a:r>
        </a:p>
        <a:p>
          <a:pPr marL="114300" lvl="1" indent="-114300" algn="l" defTabSz="666750">
            <a:lnSpc>
              <a:spcPct val="90000"/>
            </a:lnSpc>
            <a:spcBef>
              <a:spcPct val="0"/>
            </a:spcBef>
            <a:spcAft>
              <a:spcPct val="15000"/>
            </a:spcAft>
            <a:buChar char="•"/>
          </a:pPr>
          <a:r>
            <a:rPr lang="da-DK" sz="1500" kern="1200" dirty="0"/>
            <a:t>Spørgeskema til kortlægning</a:t>
          </a:r>
        </a:p>
        <a:p>
          <a:pPr marL="114300" lvl="1" indent="-114300" algn="l" defTabSz="666750">
            <a:lnSpc>
              <a:spcPct val="90000"/>
            </a:lnSpc>
            <a:spcBef>
              <a:spcPct val="0"/>
            </a:spcBef>
            <a:spcAft>
              <a:spcPct val="15000"/>
            </a:spcAft>
            <a:buChar char="•"/>
          </a:pPr>
          <a:r>
            <a:rPr lang="da-DK" sz="1500" kern="1200" dirty="0"/>
            <a:t>Dialogværktøj – Tal om smerter, tag handling sammen</a:t>
          </a:r>
        </a:p>
        <a:p>
          <a:pPr marL="114300" lvl="1" indent="-114300" algn="l" defTabSz="666750">
            <a:lnSpc>
              <a:spcPct val="90000"/>
            </a:lnSpc>
            <a:spcBef>
              <a:spcPct val="0"/>
            </a:spcBef>
            <a:spcAft>
              <a:spcPct val="15000"/>
            </a:spcAft>
            <a:buChar char="•"/>
          </a:pPr>
          <a:r>
            <a:rPr lang="da-DK" sz="1500" kern="1200" dirty="0"/>
            <a:t>Cases fra arbejdspladser</a:t>
          </a:r>
        </a:p>
        <a:p>
          <a:pPr marL="228600" lvl="2" indent="-114300" algn="l" defTabSz="666750">
            <a:lnSpc>
              <a:spcPct val="90000"/>
            </a:lnSpc>
            <a:spcBef>
              <a:spcPct val="0"/>
            </a:spcBef>
            <a:spcAft>
              <a:spcPct val="15000"/>
            </a:spcAft>
            <a:buChar char="•"/>
          </a:pPr>
          <a:r>
            <a:rPr lang="da-DK" sz="1500" kern="1200" dirty="0"/>
            <a:t>Medarbejdercases</a:t>
          </a:r>
        </a:p>
        <a:p>
          <a:pPr marL="228600" lvl="2" indent="-114300" algn="l" defTabSz="666750">
            <a:lnSpc>
              <a:spcPct val="90000"/>
            </a:lnSpc>
            <a:spcBef>
              <a:spcPct val="0"/>
            </a:spcBef>
            <a:spcAft>
              <a:spcPct val="15000"/>
            </a:spcAft>
            <a:buChar char="•"/>
          </a:pPr>
          <a:r>
            <a:rPr lang="da-DK" sz="1500" kern="1200" dirty="0"/>
            <a:t>arbejdspladscase</a:t>
          </a:r>
        </a:p>
      </dsp:txBody>
      <dsp:txXfrm>
        <a:off x="4600394" y="2397808"/>
        <a:ext cx="2482537" cy="2482537"/>
      </dsp:txXfrm>
    </dsp:sp>
    <dsp:sp modelId="{E6224121-68F3-4AC0-869C-118B47A37B39}">
      <dsp:nvSpPr>
        <dsp:cNvPr id="0" name=""/>
        <dsp:cNvSpPr/>
      </dsp:nvSpPr>
      <dsp:spPr>
        <a:xfrm>
          <a:off x="7238833" y="1740054"/>
          <a:ext cx="507945" cy="633636"/>
        </a:xfrm>
        <a:prstGeom prst="rightArrow">
          <a:avLst>
            <a:gd name="adj1" fmla="val 60000"/>
            <a:gd name="adj2" fmla="val 5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da-DK" sz="1500" kern="1200"/>
        </a:p>
      </dsp:txBody>
      <dsp:txXfrm>
        <a:off x="7238833" y="1866781"/>
        <a:ext cx="355562" cy="380182"/>
      </dsp:txXfrm>
    </dsp:sp>
    <dsp:sp modelId="{959A37A6-5503-493B-9540-F0EE03729C0D}">
      <dsp:nvSpPr>
        <dsp:cNvPr id="0" name=""/>
        <dsp:cNvSpPr/>
      </dsp:nvSpPr>
      <dsp:spPr>
        <a:xfrm>
          <a:off x="8182161" y="738368"/>
          <a:ext cx="2637007" cy="263700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2A019F-7D20-410B-AF6C-1D39370188B9}">
      <dsp:nvSpPr>
        <dsp:cNvPr id="0" name=""/>
        <dsp:cNvSpPr/>
      </dsp:nvSpPr>
      <dsp:spPr>
        <a:xfrm>
          <a:off x="8611441" y="2320573"/>
          <a:ext cx="2637007" cy="26370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da-DK" sz="1900" kern="1200" dirty="0"/>
            <a:t>Kompetencer</a:t>
          </a:r>
        </a:p>
        <a:p>
          <a:pPr marL="114300" lvl="1" indent="-114300" algn="l" defTabSz="666750">
            <a:lnSpc>
              <a:spcPct val="90000"/>
            </a:lnSpc>
            <a:spcBef>
              <a:spcPct val="0"/>
            </a:spcBef>
            <a:spcAft>
              <a:spcPct val="15000"/>
            </a:spcAft>
            <a:buChar char="•"/>
          </a:pPr>
          <a:r>
            <a:rPr lang="da-DK" sz="1500" kern="1200" dirty="0"/>
            <a:t>Smertefiguren – et dialogværktøj</a:t>
          </a:r>
        </a:p>
        <a:p>
          <a:pPr marL="114300" lvl="1" indent="-114300" algn="l" defTabSz="666750">
            <a:lnSpc>
              <a:spcPct val="90000"/>
            </a:lnSpc>
            <a:spcBef>
              <a:spcPct val="0"/>
            </a:spcBef>
            <a:spcAft>
              <a:spcPct val="15000"/>
            </a:spcAft>
            <a:buChar char="•"/>
          </a:pPr>
          <a:r>
            <a:rPr lang="da-DK" sz="1500" kern="1200" dirty="0"/>
            <a:t>Dialog om smerter – en guide til lederen</a:t>
          </a:r>
        </a:p>
        <a:p>
          <a:pPr marL="114300" lvl="1" indent="-114300" algn="l" defTabSz="666750">
            <a:lnSpc>
              <a:spcPct val="90000"/>
            </a:lnSpc>
            <a:spcBef>
              <a:spcPct val="0"/>
            </a:spcBef>
            <a:spcAft>
              <a:spcPct val="15000"/>
            </a:spcAft>
            <a:buChar char="•"/>
          </a:pPr>
          <a:r>
            <a:rPr lang="da-DK" sz="1500" kern="1200" dirty="0"/>
            <a:t>Handleplaner fra dialogværktøjerne </a:t>
          </a:r>
        </a:p>
      </dsp:txBody>
      <dsp:txXfrm>
        <a:off x="8688676" y="2397808"/>
        <a:ext cx="2482537" cy="24825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13AF05-A721-4DD3-BC96-A1334ABB1D44}">
      <dsp:nvSpPr>
        <dsp:cNvPr id="0" name=""/>
        <dsp:cNvSpPr/>
      </dsp:nvSpPr>
      <dsp:spPr>
        <a:xfrm>
          <a:off x="5597" y="738368"/>
          <a:ext cx="2637007" cy="263700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25A040-E988-4CFE-AF0C-1294462305E2}">
      <dsp:nvSpPr>
        <dsp:cNvPr id="0" name=""/>
        <dsp:cNvSpPr/>
      </dsp:nvSpPr>
      <dsp:spPr>
        <a:xfrm>
          <a:off x="434877" y="2320573"/>
          <a:ext cx="2637007" cy="26370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da-DK" sz="1900" kern="1200" dirty="0"/>
            <a:t>Viden</a:t>
          </a:r>
        </a:p>
        <a:p>
          <a:pPr marL="114300" lvl="1" indent="-114300" algn="l" defTabSz="666750">
            <a:lnSpc>
              <a:spcPct val="90000"/>
            </a:lnSpc>
            <a:spcBef>
              <a:spcPct val="0"/>
            </a:spcBef>
            <a:spcAft>
              <a:spcPct val="15000"/>
            </a:spcAft>
            <a:buChar char="•"/>
          </a:pPr>
          <a:r>
            <a:rPr lang="da-DK" sz="1500" kern="1200" dirty="0"/>
            <a:t>Viden om smerter</a:t>
          </a:r>
        </a:p>
        <a:p>
          <a:pPr marL="114300" lvl="1" indent="-114300" algn="l" defTabSz="666750">
            <a:lnSpc>
              <a:spcPct val="90000"/>
            </a:lnSpc>
            <a:spcBef>
              <a:spcPct val="0"/>
            </a:spcBef>
            <a:spcAft>
              <a:spcPct val="15000"/>
            </a:spcAft>
            <a:buChar char="•"/>
          </a:pPr>
          <a:r>
            <a:rPr lang="da-DK" sz="1500" kern="1200" dirty="0"/>
            <a:t>Videoer</a:t>
          </a:r>
        </a:p>
        <a:p>
          <a:pPr marL="228600" lvl="2" indent="-114300" algn="l" defTabSz="666750">
            <a:lnSpc>
              <a:spcPct val="90000"/>
            </a:lnSpc>
            <a:spcBef>
              <a:spcPct val="0"/>
            </a:spcBef>
            <a:spcAft>
              <a:spcPct val="15000"/>
            </a:spcAft>
            <a:buChar char="•"/>
          </a:pPr>
          <a:r>
            <a:rPr lang="da-DK" sz="1500" kern="1200" dirty="0"/>
            <a:t>Hvorfor handle på smerte?</a:t>
          </a:r>
        </a:p>
        <a:p>
          <a:pPr marL="228600" lvl="2" indent="-114300" algn="l" defTabSz="666750">
            <a:lnSpc>
              <a:spcPct val="90000"/>
            </a:lnSpc>
            <a:spcBef>
              <a:spcPct val="0"/>
            </a:spcBef>
            <a:spcAft>
              <a:spcPct val="15000"/>
            </a:spcAft>
            <a:buChar char="•"/>
          </a:pPr>
          <a:r>
            <a:rPr lang="da-DK" sz="1500" kern="1200" dirty="0"/>
            <a:t>Smerter håndterer vi bedst i fællesskab</a:t>
          </a:r>
        </a:p>
        <a:p>
          <a:pPr marL="114300" lvl="1" indent="-114300" algn="l" defTabSz="666750">
            <a:lnSpc>
              <a:spcPct val="90000"/>
            </a:lnSpc>
            <a:spcBef>
              <a:spcPct val="0"/>
            </a:spcBef>
            <a:spcAft>
              <a:spcPct val="15000"/>
            </a:spcAft>
            <a:buChar char="•"/>
          </a:pPr>
          <a:r>
            <a:rPr lang="da-DK" sz="1500" kern="1200" dirty="0"/>
            <a:t>Podcasts</a:t>
          </a:r>
        </a:p>
        <a:p>
          <a:pPr marL="228600" lvl="2" indent="-114300" algn="l" defTabSz="666750">
            <a:lnSpc>
              <a:spcPct val="90000"/>
            </a:lnSpc>
            <a:spcBef>
              <a:spcPct val="0"/>
            </a:spcBef>
            <a:spcAft>
              <a:spcPct val="15000"/>
            </a:spcAft>
            <a:buChar char="•"/>
          </a:pPr>
          <a:r>
            <a:rPr lang="da-DK" sz="1500" kern="1200" dirty="0"/>
            <a:t>Smerter og arbejde</a:t>
          </a:r>
        </a:p>
        <a:p>
          <a:pPr marL="228600" lvl="2" indent="-114300" algn="l" defTabSz="666750">
            <a:lnSpc>
              <a:spcPct val="90000"/>
            </a:lnSpc>
            <a:spcBef>
              <a:spcPct val="0"/>
            </a:spcBef>
            <a:spcAft>
              <a:spcPct val="15000"/>
            </a:spcAft>
            <a:buChar char="•"/>
          </a:pPr>
          <a:r>
            <a:rPr lang="da-DK" sz="1500" kern="1200" dirty="0"/>
            <a:t>Tag handling</a:t>
          </a:r>
        </a:p>
      </dsp:txBody>
      <dsp:txXfrm>
        <a:off x="512112" y="2397808"/>
        <a:ext cx="2482537" cy="2482537"/>
      </dsp:txXfrm>
    </dsp:sp>
    <dsp:sp modelId="{9FF992CD-D95A-457D-B54E-8D49886CED40}">
      <dsp:nvSpPr>
        <dsp:cNvPr id="0" name=""/>
        <dsp:cNvSpPr/>
      </dsp:nvSpPr>
      <dsp:spPr>
        <a:xfrm>
          <a:off x="3150551" y="1740054"/>
          <a:ext cx="507945" cy="633636"/>
        </a:xfrm>
        <a:prstGeom prst="rightArrow">
          <a:avLst>
            <a:gd name="adj1" fmla="val 60000"/>
            <a:gd name="adj2" fmla="val 5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da-DK" sz="1500" kern="1200"/>
        </a:p>
      </dsp:txBody>
      <dsp:txXfrm>
        <a:off x="3150551" y="1866781"/>
        <a:ext cx="355562" cy="380182"/>
      </dsp:txXfrm>
    </dsp:sp>
    <dsp:sp modelId="{92C2ABF2-F213-4906-BAA9-14F5AD08BB13}">
      <dsp:nvSpPr>
        <dsp:cNvPr id="0" name=""/>
        <dsp:cNvSpPr/>
      </dsp:nvSpPr>
      <dsp:spPr>
        <a:xfrm>
          <a:off x="4093879" y="738368"/>
          <a:ext cx="2637007" cy="263700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49CFE3-EAFC-454E-BC69-81CBBDDE03FF}">
      <dsp:nvSpPr>
        <dsp:cNvPr id="0" name=""/>
        <dsp:cNvSpPr/>
      </dsp:nvSpPr>
      <dsp:spPr>
        <a:xfrm>
          <a:off x="4523159" y="2320573"/>
          <a:ext cx="2637007" cy="26370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da-DK" sz="1900" kern="1200" dirty="0"/>
            <a:t>Erkendelse</a:t>
          </a:r>
        </a:p>
        <a:p>
          <a:pPr marL="114300" lvl="1" indent="-114300" algn="l" defTabSz="666750">
            <a:lnSpc>
              <a:spcPct val="90000"/>
            </a:lnSpc>
            <a:spcBef>
              <a:spcPct val="0"/>
            </a:spcBef>
            <a:spcAft>
              <a:spcPct val="15000"/>
            </a:spcAft>
            <a:buChar char="•"/>
          </a:pPr>
          <a:r>
            <a:rPr lang="da-DK" sz="1500" kern="1200" dirty="0"/>
            <a:t>Spørgeskema til kortlægning</a:t>
          </a:r>
        </a:p>
        <a:p>
          <a:pPr marL="114300" lvl="1" indent="-114300" algn="l" defTabSz="666750">
            <a:lnSpc>
              <a:spcPct val="90000"/>
            </a:lnSpc>
            <a:spcBef>
              <a:spcPct val="0"/>
            </a:spcBef>
            <a:spcAft>
              <a:spcPct val="15000"/>
            </a:spcAft>
            <a:buChar char="•"/>
          </a:pPr>
          <a:r>
            <a:rPr lang="da-DK" sz="1500" kern="1200" dirty="0"/>
            <a:t>Dialogværktøj – Tal om smerter, tag handling sammen</a:t>
          </a:r>
        </a:p>
        <a:p>
          <a:pPr marL="114300" lvl="1" indent="-114300" algn="l" defTabSz="666750">
            <a:lnSpc>
              <a:spcPct val="90000"/>
            </a:lnSpc>
            <a:spcBef>
              <a:spcPct val="0"/>
            </a:spcBef>
            <a:spcAft>
              <a:spcPct val="15000"/>
            </a:spcAft>
            <a:buChar char="•"/>
          </a:pPr>
          <a:r>
            <a:rPr lang="da-DK" sz="1500" kern="1200" dirty="0"/>
            <a:t>Cases fra arbejdspladser</a:t>
          </a:r>
        </a:p>
        <a:p>
          <a:pPr marL="228600" lvl="2" indent="-114300" algn="l" defTabSz="666750">
            <a:lnSpc>
              <a:spcPct val="90000"/>
            </a:lnSpc>
            <a:spcBef>
              <a:spcPct val="0"/>
            </a:spcBef>
            <a:spcAft>
              <a:spcPct val="15000"/>
            </a:spcAft>
            <a:buChar char="•"/>
          </a:pPr>
          <a:r>
            <a:rPr lang="da-DK" sz="1500" kern="1200" dirty="0"/>
            <a:t>Medarbejdercases</a:t>
          </a:r>
        </a:p>
        <a:p>
          <a:pPr marL="228600" lvl="2" indent="-114300" algn="l" defTabSz="666750">
            <a:lnSpc>
              <a:spcPct val="90000"/>
            </a:lnSpc>
            <a:spcBef>
              <a:spcPct val="0"/>
            </a:spcBef>
            <a:spcAft>
              <a:spcPct val="15000"/>
            </a:spcAft>
            <a:buChar char="•"/>
          </a:pPr>
          <a:r>
            <a:rPr lang="da-DK" sz="1500" kern="1200" dirty="0"/>
            <a:t>arbejdspladscase</a:t>
          </a:r>
        </a:p>
      </dsp:txBody>
      <dsp:txXfrm>
        <a:off x="4600394" y="2397808"/>
        <a:ext cx="2482537" cy="2482537"/>
      </dsp:txXfrm>
    </dsp:sp>
    <dsp:sp modelId="{E6224121-68F3-4AC0-869C-118B47A37B39}">
      <dsp:nvSpPr>
        <dsp:cNvPr id="0" name=""/>
        <dsp:cNvSpPr/>
      </dsp:nvSpPr>
      <dsp:spPr>
        <a:xfrm>
          <a:off x="7238833" y="1740054"/>
          <a:ext cx="507945" cy="633636"/>
        </a:xfrm>
        <a:prstGeom prst="rightArrow">
          <a:avLst>
            <a:gd name="adj1" fmla="val 60000"/>
            <a:gd name="adj2" fmla="val 5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da-DK" sz="1500" kern="1200"/>
        </a:p>
      </dsp:txBody>
      <dsp:txXfrm>
        <a:off x="7238833" y="1866781"/>
        <a:ext cx="355562" cy="380182"/>
      </dsp:txXfrm>
    </dsp:sp>
    <dsp:sp modelId="{959A37A6-5503-493B-9540-F0EE03729C0D}">
      <dsp:nvSpPr>
        <dsp:cNvPr id="0" name=""/>
        <dsp:cNvSpPr/>
      </dsp:nvSpPr>
      <dsp:spPr>
        <a:xfrm>
          <a:off x="8182161" y="738368"/>
          <a:ext cx="2637007" cy="263700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2A019F-7D20-410B-AF6C-1D39370188B9}">
      <dsp:nvSpPr>
        <dsp:cNvPr id="0" name=""/>
        <dsp:cNvSpPr/>
      </dsp:nvSpPr>
      <dsp:spPr>
        <a:xfrm>
          <a:off x="8611441" y="2320573"/>
          <a:ext cx="2637007" cy="26370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da-DK" sz="1900" kern="1200" dirty="0"/>
            <a:t>Kompetencer</a:t>
          </a:r>
        </a:p>
        <a:p>
          <a:pPr marL="114300" lvl="1" indent="-114300" algn="l" defTabSz="666750">
            <a:lnSpc>
              <a:spcPct val="90000"/>
            </a:lnSpc>
            <a:spcBef>
              <a:spcPct val="0"/>
            </a:spcBef>
            <a:spcAft>
              <a:spcPct val="15000"/>
            </a:spcAft>
            <a:buChar char="•"/>
          </a:pPr>
          <a:r>
            <a:rPr lang="da-DK" sz="1500" kern="1200" dirty="0"/>
            <a:t>Smertefiguren – et dialogværktøj</a:t>
          </a:r>
        </a:p>
        <a:p>
          <a:pPr marL="114300" lvl="1" indent="-114300" algn="l" defTabSz="666750">
            <a:lnSpc>
              <a:spcPct val="90000"/>
            </a:lnSpc>
            <a:spcBef>
              <a:spcPct val="0"/>
            </a:spcBef>
            <a:spcAft>
              <a:spcPct val="15000"/>
            </a:spcAft>
            <a:buChar char="•"/>
          </a:pPr>
          <a:r>
            <a:rPr lang="da-DK" sz="1500" kern="1200" dirty="0"/>
            <a:t>Dialog om smerter – en guide til lederen</a:t>
          </a:r>
        </a:p>
        <a:p>
          <a:pPr marL="114300" lvl="1" indent="-114300" algn="l" defTabSz="666750">
            <a:lnSpc>
              <a:spcPct val="90000"/>
            </a:lnSpc>
            <a:spcBef>
              <a:spcPct val="0"/>
            </a:spcBef>
            <a:spcAft>
              <a:spcPct val="15000"/>
            </a:spcAft>
            <a:buChar char="•"/>
          </a:pPr>
          <a:r>
            <a:rPr lang="da-DK" sz="1500" kern="1200" dirty="0"/>
            <a:t>Handleplaner fra dialogværktøjerne </a:t>
          </a:r>
        </a:p>
      </dsp:txBody>
      <dsp:txXfrm>
        <a:off x="8688676" y="2397808"/>
        <a:ext cx="2482537" cy="2482537"/>
      </dsp:txXfrm>
    </dsp:sp>
  </dsp:spTree>
</dsp:drawing>
</file>

<file path=ppt/diagrams/layout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7A8CDA-617C-8D4B-8FAF-1A62DFD6D3A0}" type="datetimeFigureOut">
              <a:rPr lang="da-DK" smtClean="0"/>
              <a:t>31-10-2023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A178F-7401-6E4D-A16C-285A52AF87FF}" type="slidenum">
              <a:rPr lang="da-DK" smtClean="0"/>
              <a:t>‹nr.›</a:t>
            </a:fld>
            <a:endParaRPr lang="da-DK"/>
          </a:p>
        </p:txBody>
      </p:sp>
    </p:spTree>
    <p:extLst>
      <p:ext uri="{BB962C8B-B14F-4D97-AF65-F5344CB8AC3E}">
        <p14:creationId xmlns:p14="http://schemas.microsoft.com/office/powerpoint/2010/main" val="1571466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52B472-7559-1429-BD28-0286EB340318}"/>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DF0FA7C8-7C40-04F7-4DE9-77ACF020B2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D71E566C-9905-22D7-3648-909BFB08EF8E}"/>
              </a:ext>
            </a:extLst>
          </p:cNvPr>
          <p:cNvSpPr>
            <a:spLocks noGrp="1"/>
          </p:cNvSpPr>
          <p:nvPr>
            <p:ph type="dt" sz="half" idx="10"/>
          </p:nvPr>
        </p:nvSpPr>
        <p:spPr/>
        <p:txBody>
          <a:bodyPr/>
          <a:lstStyle/>
          <a:p>
            <a:fld id="{4F054412-4B3F-434F-917E-2A273D503D79}" type="datetime1">
              <a:rPr lang="da-DK" smtClean="0"/>
              <a:t>31-10-2023</a:t>
            </a:fld>
            <a:endParaRPr lang="da-DK"/>
          </a:p>
        </p:txBody>
      </p:sp>
      <p:sp>
        <p:nvSpPr>
          <p:cNvPr id="5" name="Pladsholder til sidefod 4">
            <a:extLst>
              <a:ext uri="{FF2B5EF4-FFF2-40B4-BE49-F238E27FC236}">
                <a16:creationId xmlns:a16="http://schemas.microsoft.com/office/drawing/2014/main" id="{E84C6A63-C00D-5317-2C39-FB50973271F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4B8C57E-BDF1-1D90-3F6F-514F3C50C216}"/>
              </a:ext>
            </a:extLst>
          </p:cNvPr>
          <p:cNvSpPr>
            <a:spLocks noGrp="1"/>
          </p:cNvSpPr>
          <p:nvPr>
            <p:ph type="sldNum" sz="quarter" idx="12"/>
          </p:nvPr>
        </p:nvSpPr>
        <p:spPr/>
        <p:txBody>
          <a:bodyPr/>
          <a:lstStyle/>
          <a:p>
            <a:fld id="{2A710F0F-0A71-6A48-AAD6-EB3A077EE618}" type="slidenum">
              <a:rPr lang="da-DK" smtClean="0"/>
              <a:t>‹nr.›</a:t>
            </a:fld>
            <a:endParaRPr lang="da-DK"/>
          </a:p>
        </p:txBody>
      </p:sp>
    </p:spTree>
    <p:extLst>
      <p:ext uri="{BB962C8B-B14F-4D97-AF65-F5344CB8AC3E}">
        <p14:creationId xmlns:p14="http://schemas.microsoft.com/office/powerpoint/2010/main" val="2660753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98AB71-7ECE-287A-9F28-DB38ED3BB4E0}"/>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0D98BB88-413D-DD63-1911-AB871556651D}"/>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517DD06-A3EF-63D6-2D58-2ABFD6BD2887}"/>
              </a:ext>
            </a:extLst>
          </p:cNvPr>
          <p:cNvSpPr>
            <a:spLocks noGrp="1"/>
          </p:cNvSpPr>
          <p:nvPr>
            <p:ph type="dt" sz="half" idx="10"/>
          </p:nvPr>
        </p:nvSpPr>
        <p:spPr/>
        <p:txBody>
          <a:bodyPr/>
          <a:lstStyle/>
          <a:p>
            <a:fld id="{5A3CD700-3579-1141-813A-9355F1551BB1}" type="datetime1">
              <a:rPr lang="da-DK" smtClean="0"/>
              <a:t>31-10-2023</a:t>
            </a:fld>
            <a:endParaRPr lang="da-DK"/>
          </a:p>
        </p:txBody>
      </p:sp>
      <p:sp>
        <p:nvSpPr>
          <p:cNvPr id="5" name="Pladsholder til sidefod 4">
            <a:extLst>
              <a:ext uri="{FF2B5EF4-FFF2-40B4-BE49-F238E27FC236}">
                <a16:creationId xmlns:a16="http://schemas.microsoft.com/office/drawing/2014/main" id="{8BF202E6-A994-E4E1-F5D1-2CE186C8AA9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6DF8862-391C-F1FB-46FA-C363336B7EDB}"/>
              </a:ext>
            </a:extLst>
          </p:cNvPr>
          <p:cNvSpPr>
            <a:spLocks noGrp="1"/>
          </p:cNvSpPr>
          <p:nvPr>
            <p:ph type="sldNum" sz="quarter" idx="12"/>
          </p:nvPr>
        </p:nvSpPr>
        <p:spPr/>
        <p:txBody>
          <a:bodyPr/>
          <a:lstStyle/>
          <a:p>
            <a:fld id="{2A710F0F-0A71-6A48-AAD6-EB3A077EE618}" type="slidenum">
              <a:rPr lang="da-DK" smtClean="0"/>
              <a:t>‹nr.›</a:t>
            </a:fld>
            <a:endParaRPr lang="da-DK"/>
          </a:p>
        </p:txBody>
      </p:sp>
    </p:spTree>
    <p:extLst>
      <p:ext uri="{BB962C8B-B14F-4D97-AF65-F5344CB8AC3E}">
        <p14:creationId xmlns:p14="http://schemas.microsoft.com/office/powerpoint/2010/main" val="1172616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4B8B143B-2DBB-48C5-2FDB-1F97C1610373}"/>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EF859AFA-AD8E-E0C7-6152-FF118A29EC62}"/>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111107F-1267-D0CB-0FB3-A228E88FD52D}"/>
              </a:ext>
            </a:extLst>
          </p:cNvPr>
          <p:cNvSpPr>
            <a:spLocks noGrp="1"/>
          </p:cNvSpPr>
          <p:nvPr>
            <p:ph type="dt" sz="half" idx="10"/>
          </p:nvPr>
        </p:nvSpPr>
        <p:spPr/>
        <p:txBody>
          <a:bodyPr/>
          <a:lstStyle/>
          <a:p>
            <a:fld id="{9BF4094B-BE66-1F4E-A6DB-DB47EFFD96B3}" type="datetime1">
              <a:rPr lang="da-DK" smtClean="0"/>
              <a:t>31-10-2023</a:t>
            </a:fld>
            <a:endParaRPr lang="da-DK"/>
          </a:p>
        </p:txBody>
      </p:sp>
      <p:sp>
        <p:nvSpPr>
          <p:cNvPr id="5" name="Pladsholder til sidefod 4">
            <a:extLst>
              <a:ext uri="{FF2B5EF4-FFF2-40B4-BE49-F238E27FC236}">
                <a16:creationId xmlns:a16="http://schemas.microsoft.com/office/drawing/2014/main" id="{DD80B916-8F85-B8D3-8017-9F4727F2B49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D0DD8E9-7DB0-5817-5A79-AA3FE42331B3}"/>
              </a:ext>
            </a:extLst>
          </p:cNvPr>
          <p:cNvSpPr>
            <a:spLocks noGrp="1"/>
          </p:cNvSpPr>
          <p:nvPr>
            <p:ph type="sldNum" sz="quarter" idx="12"/>
          </p:nvPr>
        </p:nvSpPr>
        <p:spPr/>
        <p:txBody>
          <a:bodyPr/>
          <a:lstStyle/>
          <a:p>
            <a:fld id="{2A710F0F-0A71-6A48-AAD6-EB3A077EE618}" type="slidenum">
              <a:rPr lang="da-DK" smtClean="0"/>
              <a:t>‹nr.›</a:t>
            </a:fld>
            <a:endParaRPr lang="da-DK"/>
          </a:p>
        </p:txBody>
      </p:sp>
    </p:spTree>
    <p:extLst>
      <p:ext uri="{BB962C8B-B14F-4D97-AF65-F5344CB8AC3E}">
        <p14:creationId xmlns:p14="http://schemas.microsoft.com/office/powerpoint/2010/main" val="772198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96680-A7DC-4D92-B7E5-9562856924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DK"/>
          </a:p>
        </p:txBody>
      </p:sp>
      <p:sp>
        <p:nvSpPr>
          <p:cNvPr id="3" name="Subtitle 2">
            <a:extLst>
              <a:ext uri="{FF2B5EF4-FFF2-40B4-BE49-F238E27FC236}">
                <a16:creationId xmlns:a16="http://schemas.microsoft.com/office/drawing/2014/main" id="{E48C20D3-714E-4166-82C7-FBB0004DA4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DK"/>
          </a:p>
        </p:txBody>
      </p:sp>
    </p:spTree>
    <p:extLst>
      <p:ext uri="{BB962C8B-B14F-4D97-AF65-F5344CB8AC3E}">
        <p14:creationId xmlns:p14="http://schemas.microsoft.com/office/powerpoint/2010/main" val="3448850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3C6E8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BBCBA-35F5-463D-8C06-00EEDCCF5409}"/>
              </a:ext>
            </a:extLst>
          </p:cNvPr>
          <p:cNvSpPr>
            <a:spLocks noGrp="1"/>
          </p:cNvSpPr>
          <p:nvPr>
            <p:ph type="title"/>
          </p:nvPr>
        </p:nvSpPr>
        <p:spPr/>
        <p:txBody>
          <a:bodyPr/>
          <a:lstStyle/>
          <a:p>
            <a:r>
              <a:rPr lang="en-US" dirty="0"/>
              <a:t>Click to edit Master title style</a:t>
            </a:r>
            <a:endParaRPr lang="en-DK"/>
          </a:p>
        </p:txBody>
      </p:sp>
      <p:sp>
        <p:nvSpPr>
          <p:cNvPr id="4" name="Content Placeholder 2">
            <a:extLst>
              <a:ext uri="{FF2B5EF4-FFF2-40B4-BE49-F238E27FC236}">
                <a16:creationId xmlns:a16="http://schemas.microsoft.com/office/drawing/2014/main" id="{1C69690B-D970-ABE9-A27F-821909161E43}"/>
              </a:ext>
            </a:extLst>
          </p:cNvPr>
          <p:cNvSpPr>
            <a:spLocks noGrp="1"/>
          </p:cNvSpPr>
          <p:nvPr>
            <p:ph idx="1"/>
          </p:nvPr>
        </p:nvSpPr>
        <p:spPr>
          <a:xfrm>
            <a:off x="838200" y="1161356"/>
            <a:ext cx="10515599" cy="483230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DK" dirty="0"/>
          </a:p>
        </p:txBody>
      </p:sp>
    </p:spTree>
    <p:extLst>
      <p:ext uri="{BB962C8B-B14F-4D97-AF65-F5344CB8AC3E}">
        <p14:creationId xmlns:p14="http://schemas.microsoft.com/office/powerpoint/2010/main" val="3468351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BBCBA-35F5-463D-8C06-00EEDCCF5409}"/>
              </a:ext>
            </a:extLst>
          </p:cNvPr>
          <p:cNvSpPr>
            <a:spLocks noGrp="1"/>
          </p:cNvSpPr>
          <p:nvPr>
            <p:ph type="title"/>
          </p:nvPr>
        </p:nvSpPr>
        <p:spPr/>
        <p:txBody>
          <a:bodyPr/>
          <a:lstStyle/>
          <a:p>
            <a:r>
              <a:rPr lang="en-US"/>
              <a:t>Click to edit Master title style</a:t>
            </a:r>
            <a:endParaRPr lang="en-DK"/>
          </a:p>
        </p:txBody>
      </p:sp>
      <p:sp>
        <p:nvSpPr>
          <p:cNvPr id="4" name="Content Placeholder 2">
            <a:extLst>
              <a:ext uri="{FF2B5EF4-FFF2-40B4-BE49-F238E27FC236}">
                <a16:creationId xmlns:a16="http://schemas.microsoft.com/office/drawing/2014/main" id="{5DC2DF2F-A76D-0D5F-310D-9FEEAC4CB2E6}"/>
              </a:ext>
            </a:extLst>
          </p:cNvPr>
          <p:cNvSpPr>
            <a:spLocks noGrp="1"/>
          </p:cNvSpPr>
          <p:nvPr>
            <p:ph idx="1"/>
          </p:nvPr>
        </p:nvSpPr>
        <p:spPr>
          <a:xfrm>
            <a:off x="838200" y="1161356"/>
            <a:ext cx="10515599" cy="483230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DK" dirty="0"/>
          </a:p>
        </p:txBody>
      </p:sp>
    </p:spTree>
    <p:extLst>
      <p:ext uri="{BB962C8B-B14F-4D97-AF65-F5344CB8AC3E}">
        <p14:creationId xmlns:p14="http://schemas.microsoft.com/office/powerpoint/2010/main" val="1522815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BBCBA-35F5-463D-8C06-00EEDCCF5409}"/>
              </a:ext>
            </a:extLst>
          </p:cNvPr>
          <p:cNvSpPr>
            <a:spLocks noGrp="1"/>
          </p:cNvSpPr>
          <p:nvPr>
            <p:ph type="title"/>
          </p:nvPr>
        </p:nvSpPr>
        <p:spPr/>
        <p:txBody>
          <a:bodyPr/>
          <a:lstStyle/>
          <a:p>
            <a:r>
              <a:rPr lang="en-US"/>
              <a:t>Click to edit Master title style</a:t>
            </a:r>
            <a:endParaRPr lang="en-DK"/>
          </a:p>
        </p:txBody>
      </p:sp>
      <p:sp>
        <p:nvSpPr>
          <p:cNvPr id="4" name="Content Placeholder 2">
            <a:extLst>
              <a:ext uri="{FF2B5EF4-FFF2-40B4-BE49-F238E27FC236}">
                <a16:creationId xmlns:a16="http://schemas.microsoft.com/office/drawing/2014/main" id="{7C5D5E83-192E-BB9B-3962-A2DDBA8FB118}"/>
              </a:ext>
            </a:extLst>
          </p:cNvPr>
          <p:cNvSpPr>
            <a:spLocks noGrp="1"/>
          </p:cNvSpPr>
          <p:nvPr>
            <p:ph idx="1"/>
          </p:nvPr>
        </p:nvSpPr>
        <p:spPr>
          <a:xfrm>
            <a:off x="838200" y="1161356"/>
            <a:ext cx="10515599" cy="483230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DK" dirty="0"/>
          </a:p>
        </p:txBody>
      </p:sp>
      <p:pic>
        <p:nvPicPr>
          <p:cNvPr id="5" name="Billede 4">
            <a:extLst>
              <a:ext uri="{FF2B5EF4-FFF2-40B4-BE49-F238E27FC236}">
                <a16:creationId xmlns:a16="http://schemas.microsoft.com/office/drawing/2014/main" id="{62F4721B-8390-3B02-BB97-3938FC50D878}"/>
              </a:ext>
            </a:extLst>
          </p:cNvPr>
          <p:cNvPicPr>
            <a:picLocks noChangeAspect="1"/>
          </p:cNvPicPr>
          <p:nvPr userDrawn="1"/>
        </p:nvPicPr>
        <p:blipFill>
          <a:blip r:embed="rId2"/>
          <a:stretch>
            <a:fillRect/>
          </a:stretch>
        </p:blipFill>
        <p:spPr>
          <a:xfrm>
            <a:off x="221221" y="6289267"/>
            <a:ext cx="1718791" cy="382629"/>
          </a:xfrm>
          <a:prstGeom prst="rect">
            <a:avLst/>
          </a:prstGeom>
        </p:spPr>
      </p:pic>
    </p:spTree>
    <p:extLst>
      <p:ext uri="{BB962C8B-B14F-4D97-AF65-F5344CB8AC3E}">
        <p14:creationId xmlns:p14="http://schemas.microsoft.com/office/powerpoint/2010/main" val="503967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BBCBA-35F5-463D-8C06-00EEDCCF5409}"/>
              </a:ext>
            </a:extLst>
          </p:cNvPr>
          <p:cNvSpPr>
            <a:spLocks noGrp="1"/>
          </p:cNvSpPr>
          <p:nvPr>
            <p:ph type="title"/>
          </p:nvPr>
        </p:nvSpPr>
        <p:spPr/>
        <p:txBody>
          <a:bodyPr/>
          <a:lstStyle/>
          <a:p>
            <a:r>
              <a:rPr lang="en-US"/>
              <a:t>Click to edit Master title style</a:t>
            </a:r>
            <a:endParaRPr lang="en-DK"/>
          </a:p>
        </p:txBody>
      </p:sp>
      <p:sp>
        <p:nvSpPr>
          <p:cNvPr id="3" name="Content Placeholder 2">
            <a:extLst>
              <a:ext uri="{FF2B5EF4-FFF2-40B4-BE49-F238E27FC236}">
                <a16:creationId xmlns:a16="http://schemas.microsoft.com/office/drawing/2014/main" id="{5C952ECE-3428-4820-ADB3-518EB0A04AEE}"/>
              </a:ext>
            </a:extLst>
          </p:cNvPr>
          <p:cNvSpPr>
            <a:spLocks noGrp="1"/>
          </p:cNvSpPr>
          <p:nvPr>
            <p:ph idx="1"/>
          </p:nvPr>
        </p:nvSpPr>
        <p:spPr>
          <a:xfrm>
            <a:off x="838200" y="1161356"/>
            <a:ext cx="10515599" cy="483230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DK" dirty="0"/>
          </a:p>
        </p:txBody>
      </p:sp>
    </p:spTree>
    <p:extLst>
      <p:ext uri="{BB962C8B-B14F-4D97-AF65-F5344CB8AC3E}">
        <p14:creationId xmlns:p14="http://schemas.microsoft.com/office/powerpoint/2010/main" val="4011335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77382-6E13-4AC1-99BA-D2BD606516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DK"/>
          </a:p>
        </p:txBody>
      </p:sp>
      <p:sp>
        <p:nvSpPr>
          <p:cNvPr id="3" name="Text Placeholder 2">
            <a:extLst>
              <a:ext uri="{FF2B5EF4-FFF2-40B4-BE49-F238E27FC236}">
                <a16:creationId xmlns:a16="http://schemas.microsoft.com/office/drawing/2014/main" id="{69B2A8F9-A971-4FA7-9509-BF437719F5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38181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E5228-B458-4C81-AEFF-64A31A75E941}"/>
              </a:ext>
            </a:extLst>
          </p:cNvPr>
          <p:cNvSpPr>
            <a:spLocks noGrp="1"/>
          </p:cNvSpPr>
          <p:nvPr>
            <p:ph type="title"/>
          </p:nvPr>
        </p:nvSpPr>
        <p:spPr/>
        <p:txBody>
          <a:bodyPr/>
          <a:lstStyle/>
          <a:p>
            <a:r>
              <a:rPr lang="en-US"/>
              <a:t>Click to edit Master title style</a:t>
            </a:r>
            <a:endParaRPr lang="en-DK"/>
          </a:p>
        </p:txBody>
      </p:sp>
      <p:sp>
        <p:nvSpPr>
          <p:cNvPr id="3" name="Content Placeholder 2">
            <a:extLst>
              <a:ext uri="{FF2B5EF4-FFF2-40B4-BE49-F238E27FC236}">
                <a16:creationId xmlns:a16="http://schemas.microsoft.com/office/drawing/2014/main" id="{DD5E7BE6-5240-4F10-8565-872609B17B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4" name="Content Placeholder 3">
            <a:extLst>
              <a:ext uri="{FF2B5EF4-FFF2-40B4-BE49-F238E27FC236}">
                <a16:creationId xmlns:a16="http://schemas.microsoft.com/office/drawing/2014/main" id="{5B232C83-4992-4ECB-A91E-ED7B5B0B6D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Tree>
    <p:extLst>
      <p:ext uri="{BB962C8B-B14F-4D97-AF65-F5344CB8AC3E}">
        <p14:creationId xmlns:p14="http://schemas.microsoft.com/office/powerpoint/2010/main" val="1721624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3514-DA7D-40C9-964F-A2779490FD28}"/>
              </a:ext>
            </a:extLst>
          </p:cNvPr>
          <p:cNvSpPr>
            <a:spLocks noGrp="1"/>
          </p:cNvSpPr>
          <p:nvPr>
            <p:ph type="title"/>
          </p:nvPr>
        </p:nvSpPr>
        <p:spPr>
          <a:xfrm>
            <a:off x="839788" y="365125"/>
            <a:ext cx="10515600" cy="1325563"/>
          </a:xfrm>
        </p:spPr>
        <p:txBody>
          <a:bodyPr/>
          <a:lstStyle/>
          <a:p>
            <a:r>
              <a:rPr lang="en-US"/>
              <a:t>Click to edit Master title style</a:t>
            </a:r>
            <a:endParaRPr lang="en-DK"/>
          </a:p>
        </p:txBody>
      </p:sp>
      <p:sp>
        <p:nvSpPr>
          <p:cNvPr id="3" name="Text Placeholder 2">
            <a:extLst>
              <a:ext uri="{FF2B5EF4-FFF2-40B4-BE49-F238E27FC236}">
                <a16:creationId xmlns:a16="http://schemas.microsoft.com/office/drawing/2014/main" id="{68D886F4-AB9A-4F97-9489-BCF12FE0AC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D83838-7C97-4358-AB42-68B604E2AC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5" name="Text Placeholder 4">
            <a:extLst>
              <a:ext uri="{FF2B5EF4-FFF2-40B4-BE49-F238E27FC236}">
                <a16:creationId xmlns:a16="http://schemas.microsoft.com/office/drawing/2014/main" id="{D6DF9973-0B71-4C32-9D49-5462843F19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699776-502C-4A2C-9AF2-3E83266704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Tree>
    <p:extLst>
      <p:ext uri="{BB962C8B-B14F-4D97-AF65-F5344CB8AC3E}">
        <p14:creationId xmlns:p14="http://schemas.microsoft.com/office/powerpoint/2010/main" val="335226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17AA10-0C6A-0D35-EEF0-BFF5DBF2601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EDFC4445-9721-A719-456F-290CEF4D2039}"/>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8D11A93-E59C-D481-1B82-29BC755FD7A3}"/>
              </a:ext>
            </a:extLst>
          </p:cNvPr>
          <p:cNvSpPr>
            <a:spLocks noGrp="1"/>
          </p:cNvSpPr>
          <p:nvPr>
            <p:ph type="dt" sz="half" idx="10"/>
          </p:nvPr>
        </p:nvSpPr>
        <p:spPr/>
        <p:txBody>
          <a:bodyPr/>
          <a:lstStyle/>
          <a:p>
            <a:fld id="{FD8E2B8B-21F2-3C49-8326-937345EE39AB}" type="datetime1">
              <a:rPr lang="da-DK" smtClean="0"/>
              <a:t>31-10-2023</a:t>
            </a:fld>
            <a:endParaRPr lang="da-DK"/>
          </a:p>
        </p:txBody>
      </p:sp>
      <p:sp>
        <p:nvSpPr>
          <p:cNvPr id="5" name="Pladsholder til sidefod 4">
            <a:extLst>
              <a:ext uri="{FF2B5EF4-FFF2-40B4-BE49-F238E27FC236}">
                <a16:creationId xmlns:a16="http://schemas.microsoft.com/office/drawing/2014/main" id="{BBC4FD77-4788-1E11-DAEA-36A7A555950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FAB0184-C11F-EEC7-B846-FB836DD1AA55}"/>
              </a:ext>
            </a:extLst>
          </p:cNvPr>
          <p:cNvSpPr>
            <a:spLocks noGrp="1"/>
          </p:cNvSpPr>
          <p:nvPr>
            <p:ph type="sldNum" sz="quarter" idx="12"/>
          </p:nvPr>
        </p:nvSpPr>
        <p:spPr/>
        <p:txBody>
          <a:bodyPr/>
          <a:lstStyle/>
          <a:p>
            <a:fld id="{2A710F0F-0A71-6A48-AAD6-EB3A077EE618}" type="slidenum">
              <a:rPr lang="da-DK" smtClean="0"/>
              <a:t>‹nr.›</a:t>
            </a:fld>
            <a:endParaRPr lang="da-DK"/>
          </a:p>
        </p:txBody>
      </p:sp>
    </p:spTree>
    <p:extLst>
      <p:ext uri="{BB962C8B-B14F-4D97-AF65-F5344CB8AC3E}">
        <p14:creationId xmlns:p14="http://schemas.microsoft.com/office/powerpoint/2010/main" val="4165585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68187-8B2A-4A43-B917-F77A373E170E}"/>
              </a:ext>
            </a:extLst>
          </p:cNvPr>
          <p:cNvSpPr>
            <a:spLocks noGrp="1"/>
          </p:cNvSpPr>
          <p:nvPr>
            <p:ph type="title"/>
          </p:nvPr>
        </p:nvSpPr>
        <p:spPr/>
        <p:txBody>
          <a:bodyPr/>
          <a:lstStyle/>
          <a:p>
            <a:r>
              <a:rPr lang="en-US"/>
              <a:t>Click to edit Master title style</a:t>
            </a:r>
            <a:endParaRPr lang="en-DK"/>
          </a:p>
        </p:txBody>
      </p:sp>
    </p:spTree>
    <p:extLst>
      <p:ext uri="{BB962C8B-B14F-4D97-AF65-F5344CB8AC3E}">
        <p14:creationId xmlns:p14="http://schemas.microsoft.com/office/powerpoint/2010/main" val="1005884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8438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B8F2A-3C10-4604-914B-A12EFC6ED3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DK"/>
          </a:p>
        </p:txBody>
      </p:sp>
      <p:sp>
        <p:nvSpPr>
          <p:cNvPr id="3" name="Content Placeholder 2">
            <a:extLst>
              <a:ext uri="{FF2B5EF4-FFF2-40B4-BE49-F238E27FC236}">
                <a16:creationId xmlns:a16="http://schemas.microsoft.com/office/drawing/2014/main" id="{049289F2-59CA-42AD-B7FF-FF0123DA80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4" name="Text Placeholder 3">
            <a:extLst>
              <a:ext uri="{FF2B5EF4-FFF2-40B4-BE49-F238E27FC236}">
                <a16:creationId xmlns:a16="http://schemas.microsoft.com/office/drawing/2014/main" id="{8557D764-70DA-4ECC-AEB9-CA9249D298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078768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2D4B2-29E0-42E4-B50F-E7AF560CC8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DK"/>
          </a:p>
        </p:txBody>
      </p:sp>
      <p:sp>
        <p:nvSpPr>
          <p:cNvPr id="3" name="Picture Placeholder 2">
            <a:extLst>
              <a:ext uri="{FF2B5EF4-FFF2-40B4-BE49-F238E27FC236}">
                <a16:creationId xmlns:a16="http://schemas.microsoft.com/office/drawing/2014/main" id="{C2278309-11CC-4A70-985E-D8086540CC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K"/>
          </a:p>
        </p:txBody>
      </p:sp>
      <p:sp>
        <p:nvSpPr>
          <p:cNvPr id="4" name="Text Placeholder 3">
            <a:extLst>
              <a:ext uri="{FF2B5EF4-FFF2-40B4-BE49-F238E27FC236}">
                <a16:creationId xmlns:a16="http://schemas.microsoft.com/office/drawing/2014/main" id="{ACEA8E7D-2103-46C7-9527-FA5EB2F3C9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86257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96680-A7DC-4D92-B7E5-9562856924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DK"/>
          </a:p>
        </p:txBody>
      </p:sp>
      <p:sp>
        <p:nvSpPr>
          <p:cNvPr id="3" name="Subtitle 2">
            <a:extLst>
              <a:ext uri="{FF2B5EF4-FFF2-40B4-BE49-F238E27FC236}">
                <a16:creationId xmlns:a16="http://schemas.microsoft.com/office/drawing/2014/main" id="{E48C20D3-714E-4166-82C7-FBB0004DA4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DK"/>
          </a:p>
        </p:txBody>
      </p:sp>
      <p:pic>
        <p:nvPicPr>
          <p:cNvPr id="4" name="Pladsholder til indhold 13" descr="Et billede, der indeholder pallet, vektorgrafik, clipart&#10;&#10;Automatisk genereret beskrivelse">
            <a:extLst>
              <a:ext uri="{FF2B5EF4-FFF2-40B4-BE49-F238E27FC236}">
                <a16:creationId xmlns:a16="http://schemas.microsoft.com/office/drawing/2014/main" id="{41E1DC30-C051-B3EC-06F7-A16FF3D6518B}"/>
              </a:ext>
            </a:extLst>
          </p:cNvPr>
          <p:cNvPicPr>
            <a:picLocks noChangeAspect="1"/>
          </p:cNvPicPr>
          <p:nvPr userDrawn="1"/>
        </p:nvPicPr>
        <p:blipFill>
          <a:blip r:embed="rId2">
            <a:alphaModFix/>
          </a:blip>
          <a:stretch>
            <a:fillRect/>
          </a:stretch>
        </p:blipFill>
        <p:spPr>
          <a:xfrm>
            <a:off x="10404388" y="0"/>
            <a:ext cx="1355105" cy="1365777"/>
          </a:xfrm>
          <a:prstGeom prst="rect">
            <a:avLst/>
          </a:prstGeom>
          <a:effectLst>
            <a:reflection stA="0" endPos="65000" dist="50800" dir="5400000" sy="-100000" algn="bl" rotWithShape="0"/>
          </a:effectLst>
        </p:spPr>
      </p:pic>
    </p:spTree>
    <p:extLst>
      <p:ext uri="{BB962C8B-B14F-4D97-AF65-F5344CB8AC3E}">
        <p14:creationId xmlns:p14="http://schemas.microsoft.com/office/powerpoint/2010/main" val="40635862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BBCBA-35F5-463D-8C06-00EEDCCF5409}"/>
              </a:ext>
            </a:extLst>
          </p:cNvPr>
          <p:cNvSpPr>
            <a:spLocks noGrp="1"/>
          </p:cNvSpPr>
          <p:nvPr>
            <p:ph type="title"/>
          </p:nvPr>
        </p:nvSpPr>
        <p:spPr/>
        <p:txBody>
          <a:bodyPr/>
          <a:lstStyle/>
          <a:p>
            <a:r>
              <a:rPr lang="en-US" dirty="0"/>
              <a:t>Click to edit Master title style</a:t>
            </a:r>
            <a:endParaRPr lang="en-DK"/>
          </a:p>
        </p:txBody>
      </p:sp>
      <p:sp>
        <p:nvSpPr>
          <p:cNvPr id="4" name="Content Placeholder 2">
            <a:extLst>
              <a:ext uri="{FF2B5EF4-FFF2-40B4-BE49-F238E27FC236}">
                <a16:creationId xmlns:a16="http://schemas.microsoft.com/office/drawing/2014/main" id="{1C69690B-D970-ABE9-A27F-821909161E43}"/>
              </a:ext>
            </a:extLst>
          </p:cNvPr>
          <p:cNvSpPr>
            <a:spLocks noGrp="1"/>
          </p:cNvSpPr>
          <p:nvPr>
            <p:ph idx="1"/>
          </p:nvPr>
        </p:nvSpPr>
        <p:spPr>
          <a:xfrm>
            <a:off x="838200" y="1161356"/>
            <a:ext cx="10515599" cy="483230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DK" dirty="0"/>
          </a:p>
        </p:txBody>
      </p:sp>
      <p:pic>
        <p:nvPicPr>
          <p:cNvPr id="3" name="Pladsholder til indhold 7">
            <a:extLst>
              <a:ext uri="{FF2B5EF4-FFF2-40B4-BE49-F238E27FC236}">
                <a16:creationId xmlns:a16="http://schemas.microsoft.com/office/drawing/2014/main" id="{7F3C9786-7AED-23A2-6232-B457C8041533}"/>
              </a:ext>
            </a:extLst>
          </p:cNvPr>
          <p:cNvPicPr>
            <a:picLocks noChangeAspect="1"/>
          </p:cNvPicPr>
          <p:nvPr userDrawn="1"/>
        </p:nvPicPr>
        <p:blipFill>
          <a:blip r:embed="rId2">
            <a:alphaModFix/>
          </a:blip>
          <a:stretch>
            <a:fillRect/>
          </a:stretch>
        </p:blipFill>
        <p:spPr>
          <a:xfrm rot="5400000">
            <a:off x="10703908" y="2762637"/>
            <a:ext cx="1482255" cy="1493926"/>
          </a:xfrm>
          <a:prstGeom prst="rect">
            <a:avLst/>
          </a:prstGeom>
        </p:spPr>
      </p:pic>
      <p:pic>
        <p:nvPicPr>
          <p:cNvPr id="6" name="Billede 5">
            <a:extLst>
              <a:ext uri="{FF2B5EF4-FFF2-40B4-BE49-F238E27FC236}">
                <a16:creationId xmlns:a16="http://schemas.microsoft.com/office/drawing/2014/main" id="{87C253F7-0B84-72F0-4B6C-463F1EB7E9BB}"/>
              </a:ext>
            </a:extLst>
          </p:cNvPr>
          <p:cNvPicPr>
            <a:picLocks noChangeAspect="1"/>
          </p:cNvPicPr>
          <p:nvPr userDrawn="1"/>
        </p:nvPicPr>
        <p:blipFill>
          <a:blip r:embed="rId3"/>
          <a:stretch>
            <a:fillRect/>
          </a:stretch>
        </p:blipFill>
        <p:spPr>
          <a:xfrm>
            <a:off x="349802" y="6147172"/>
            <a:ext cx="2266659" cy="504592"/>
          </a:xfrm>
          <a:prstGeom prst="rect">
            <a:avLst/>
          </a:prstGeom>
        </p:spPr>
      </p:pic>
    </p:spTree>
    <p:extLst>
      <p:ext uri="{BB962C8B-B14F-4D97-AF65-F5344CB8AC3E}">
        <p14:creationId xmlns:p14="http://schemas.microsoft.com/office/powerpoint/2010/main" val="34907671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BBCBA-35F5-463D-8C06-00EEDCCF5409}"/>
              </a:ext>
            </a:extLst>
          </p:cNvPr>
          <p:cNvSpPr>
            <a:spLocks noGrp="1"/>
          </p:cNvSpPr>
          <p:nvPr>
            <p:ph type="title"/>
          </p:nvPr>
        </p:nvSpPr>
        <p:spPr/>
        <p:txBody>
          <a:bodyPr/>
          <a:lstStyle/>
          <a:p>
            <a:r>
              <a:rPr lang="en-US"/>
              <a:t>Click to edit Master title style</a:t>
            </a:r>
            <a:endParaRPr lang="en-DK"/>
          </a:p>
        </p:txBody>
      </p:sp>
      <p:sp>
        <p:nvSpPr>
          <p:cNvPr id="4" name="Content Placeholder 2">
            <a:extLst>
              <a:ext uri="{FF2B5EF4-FFF2-40B4-BE49-F238E27FC236}">
                <a16:creationId xmlns:a16="http://schemas.microsoft.com/office/drawing/2014/main" id="{5DC2DF2F-A76D-0D5F-310D-9FEEAC4CB2E6}"/>
              </a:ext>
            </a:extLst>
          </p:cNvPr>
          <p:cNvSpPr>
            <a:spLocks noGrp="1"/>
          </p:cNvSpPr>
          <p:nvPr>
            <p:ph idx="1"/>
          </p:nvPr>
        </p:nvSpPr>
        <p:spPr>
          <a:xfrm>
            <a:off x="838200" y="1161356"/>
            <a:ext cx="10515599" cy="483230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DK" dirty="0"/>
          </a:p>
        </p:txBody>
      </p:sp>
    </p:spTree>
    <p:extLst>
      <p:ext uri="{BB962C8B-B14F-4D97-AF65-F5344CB8AC3E}">
        <p14:creationId xmlns:p14="http://schemas.microsoft.com/office/powerpoint/2010/main" val="3944663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A5BEB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BBCBA-35F5-463D-8C06-00EEDCCF5409}"/>
              </a:ext>
            </a:extLst>
          </p:cNvPr>
          <p:cNvSpPr>
            <a:spLocks noGrp="1"/>
          </p:cNvSpPr>
          <p:nvPr>
            <p:ph type="title"/>
          </p:nvPr>
        </p:nvSpPr>
        <p:spPr/>
        <p:txBody>
          <a:bodyPr/>
          <a:lstStyle/>
          <a:p>
            <a:r>
              <a:rPr lang="en-US"/>
              <a:t>Click to edit Master title style</a:t>
            </a:r>
            <a:endParaRPr lang="en-DK"/>
          </a:p>
        </p:txBody>
      </p:sp>
      <p:sp>
        <p:nvSpPr>
          <p:cNvPr id="4" name="Content Placeholder 2">
            <a:extLst>
              <a:ext uri="{FF2B5EF4-FFF2-40B4-BE49-F238E27FC236}">
                <a16:creationId xmlns:a16="http://schemas.microsoft.com/office/drawing/2014/main" id="{7C5D5E83-192E-BB9B-3962-A2DDBA8FB118}"/>
              </a:ext>
            </a:extLst>
          </p:cNvPr>
          <p:cNvSpPr>
            <a:spLocks noGrp="1"/>
          </p:cNvSpPr>
          <p:nvPr>
            <p:ph idx="1"/>
          </p:nvPr>
        </p:nvSpPr>
        <p:spPr>
          <a:xfrm>
            <a:off x="838200" y="1161356"/>
            <a:ext cx="10515599" cy="483230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DK" dirty="0"/>
          </a:p>
        </p:txBody>
      </p:sp>
      <p:pic>
        <p:nvPicPr>
          <p:cNvPr id="3" name="Pladsholder til indhold 13" descr="Et billede, der indeholder pallet, vektorgrafik, clipart&#10;&#10;Automatisk genereret beskrivelse">
            <a:extLst>
              <a:ext uri="{FF2B5EF4-FFF2-40B4-BE49-F238E27FC236}">
                <a16:creationId xmlns:a16="http://schemas.microsoft.com/office/drawing/2014/main" id="{F28AC416-D4F5-59C9-C5D6-B552F60C72D8}"/>
              </a:ext>
            </a:extLst>
          </p:cNvPr>
          <p:cNvPicPr>
            <a:picLocks noChangeAspect="1"/>
          </p:cNvPicPr>
          <p:nvPr userDrawn="1"/>
        </p:nvPicPr>
        <p:blipFill>
          <a:blip r:embed="rId2">
            <a:alphaModFix/>
          </a:blip>
          <a:stretch>
            <a:fillRect/>
          </a:stretch>
        </p:blipFill>
        <p:spPr>
          <a:xfrm rot="10800000">
            <a:off x="9842169" y="5599204"/>
            <a:ext cx="1217128" cy="1226712"/>
          </a:xfrm>
          <a:prstGeom prst="rect">
            <a:avLst/>
          </a:prstGeom>
        </p:spPr>
      </p:pic>
    </p:spTree>
    <p:extLst>
      <p:ext uri="{BB962C8B-B14F-4D97-AF65-F5344CB8AC3E}">
        <p14:creationId xmlns:p14="http://schemas.microsoft.com/office/powerpoint/2010/main" val="265072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3C6E8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BBCBA-35F5-463D-8C06-00EEDCCF5409}"/>
              </a:ext>
            </a:extLst>
          </p:cNvPr>
          <p:cNvSpPr>
            <a:spLocks noGrp="1"/>
          </p:cNvSpPr>
          <p:nvPr>
            <p:ph type="title"/>
          </p:nvPr>
        </p:nvSpPr>
        <p:spPr/>
        <p:txBody>
          <a:bodyPr/>
          <a:lstStyle/>
          <a:p>
            <a:r>
              <a:rPr lang="en-US"/>
              <a:t>Click to edit Master title style</a:t>
            </a:r>
            <a:endParaRPr lang="en-DK"/>
          </a:p>
        </p:txBody>
      </p:sp>
      <p:sp>
        <p:nvSpPr>
          <p:cNvPr id="3" name="Content Placeholder 2">
            <a:extLst>
              <a:ext uri="{FF2B5EF4-FFF2-40B4-BE49-F238E27FC236}">
                <a16:creationId xmlns:a16="http://schemas.microsoft.com/office/drawing/2014/main" id="{5C952ECE-3428-4820-ADB3-518EB0A04AEE}"/>
              </a:ext>
            </a:extLst>
          </p:cNvPr>
          <p:cNvSpPr>
            <a:spLocks noGrp="1"/>
          </p:cNvSpPr>
          <p:nvPr>
            <p:ph idx="1"/>
          </p:nvPr>
        </p:nvSpPr>
        <p:spPr>
          <a:xfrm>
            <a:off x="838200" y="1161356"/>
            <a:ext cx="10515599" cy="483230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DK" dirty="0"/>
          </a:p>
        </p:txBody>
      </p:sp>
    </p:spTree>
    <p:extLst>
      <p:ext uri="{BB962C8B-B14F-4D97-AF65-F5344CB8AC3E}">
        <p14:creationId xmlns:p14="http://schemas.microsoft.com/office/powerpoint/2010/main" val="8754009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77382-6E13-4AC1-99BA-D2BD606516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DK"/>
          </a:p>
        </p:txBody>
      </p:sp>
      <p:sp>
        <p:nvSpPr>
          <p:cNvPr id="3" name="Text Placeholder 2">
            <a:extLst>
              <a:ext uri="{FF2B5EF4-FFF2-40B4-BE49-F238E27FC236}">
                <a16:creationId xmlns:a16="http://schemas.microsoft.com/office/drawing/2014/main" id="{69B2A8F9-A971-4FA7-9509-BF437719F5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50880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5D21F7-D695-09BC-E01C-BBD845B9AA30}"/>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CF30096A-BC6B-A17F-09F9-9A5CE1D9EC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545F3633-C114-67C8-9721-462D7C7FCF4A}"/>
              </a:ext>
            </a:extLst>
          </p:cNvPr>
          <p:cNvSpPr>
            <a:spLocks noGrp="1"/>
          </p:cNvSpPr>
          <p:nvPr>
            <p:ph type="dt" sz="half" idx="10"/>
          </p:nvPr>
        </p:nvSpPr>
        <p:spPr/>
        <p:txBody>
          <a:bodyPr/>
          <a:lstStyle/>
          <a:p>
            <a:fld id="{43B10FB2-BE93-ED4F-9565-2370F3DDF6D0}" type="datetime1">
              <a:rPr lang="da-DK" smtClean="0"/>
              <a:t>31-10-2023</a:t>
            </a:fld>
            <a:endParaRPr lang="da-DK"/>
          </a:p>
        </p:txBody>
      </p:sp>
      <p:sp>
        <p:nvSpPr>
          <p:cNvPr id="5" name="Pladsholder til sidefod 4">
            <a:extLst>
              <a:ext uri="{FF2B5EF4-FFF2-40B4-BE49-F238E27FC236}">
                <a16:creationId xmlns:a16="http://schemas.microsoft.com/office/drawing/2014/main" id="{82F3422C-D662-81C1-90CA-86025D97EA0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66C2A4C-644F-1EF6-E5AC-DD1A8229F8AC}"/>
              </a:ext>
            </a:extLst>
          </p:cNvPr>
          <p:cNvSpPr>
            <a:spLocks noGrp="1"/>
          </p:cNvSpPr>
          <p:nvPr>
            <p:ph type="sldNum" sz="quarter" idx="12"/>
          </p:nvPr>
        </p:nvSpPr>
        <p:spPr/>
        <p:txBody>
          <a:bodyPr/>
          <a:lstStyle/>
          <a:p>
            <a:fld id="{2A710F0F-0A71-6A48-AAD6-EB3A077EE618}" type="slidenum">
              <a:rPr lang="da-DK" smtClean="0"/>
              <a:t>‹nr.›</a:t>
            </a:fld>
            <a:endParaRPr lang="da-DK"/>
          </a:p>
        </p:txBody>
      </p:sp>
    </p:spTree>
    <p:extLst>
      <p:ext uri="{BB962C8B-B14F-4D97-AF65-F5344CB8AC3E}">
        <p14:creationId xmlns:p14="http://schemas.microsoft.com/office/powerpoint/2010/main" val="10575984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E5228-B458-4C81-AEFF-64A31A75E941}"/>
              </a:ext>
            </a:extLst>
          </p:cNvPr>
          <p:cNvSpPr>
            <a:spLocks noGrp="1"/>
          </p:cNvSpPr>
          <p:nvPr>
            <p:ph type="title"/>
          </p:nvPr>
        </p:nvSpPr>
        <p:spPr/>
        <p:txBody>
          <a:bodyPr/>
          <a:lstStyle/>
          <a:p>
            <a:r>
              <a:rPr lang="en-US"/>
              <a:t>Click to edit Master title style</a:t>
            </a:r>
            <a:endParaRPr lang="en-DK"/>
          </a:p>
        </p:txBody>
      </p:sp>
      <p:sp>
        <p:nvSpPr>
          <p:cNvPr id="3" name="Content Placeholder 2">
            <a:extLst>
              <a:ext uri="{FF2B5EF4-FFF2-40B4-BE49-F238E27FC236}">
                <a16:creationId xmlns:a16="http://schemas.microsoft.com/office/drawing/2014/main" id="{DD5E7BE6-5240-4F10-8565-872609B17B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4" name="Content Placeholder 3">
            <a:extLst>
              <a:ext uri="{FF2B5EF4-FFF2-40B4-BE49-F238E27FC236}">
                <a16:creationId xmlns:a16="http://schemas.microsoft.com/office/drawing/2014/main" id="{5B232C83-4992-4ECB-A91E-ED7B5B0B6D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pic>
        <p:nvPicPr>
          <p:cNvPr id="5" name="Pladsholder til indhold 13" descr="Et billede, der indeholder pallet, vektorgrafik, clipart&#10;&#10;Automatisk genereret beskrivelse">
            <a:extLst>
              <a:ext uri="{FF2B5EF4-FFF2-40B4-BE49-F238E27FC236}">
                <a16:creationId xmlns:a16="http://schemas.microsoft.com/office/drawing/2014/main" id="{B4AD499F-4EE9-CD54-88A6-84E613C85D83}"/>
              </a:ext>
            </a:extLst>
          </p:cNvPr>
          <p:cNvPicPr>
            <a:picLocks noChangeAspect="1"/>
          </p:cNvPicPr>
          <p:nvPr userDrawn="1"/>
        </p:nvPicPr>
        <p:blipFill>
          <a:blip r:embed="rId2">
            <a:alphaModFix/>
          </a:blip>
          <a:stretch>
            <a:fillRect/>
          </a:stretch>
        </p:blipFill>
        <p:spPr>
          <a:xfrm rot="10800000">
            <a:off x="9842169" y="5599204"/>
            <a:ext cx="1217128" cy="1226712"/>
          </a:xfrm>
          <a:prstGeom prst="rect">
            <a:avLst/>
          </a:prstGeom>
        </p:spPr>
      </p:pic>
    </p:spTree>
    <p:extLst>
      <p:ext uri="{BB962C8B-B14F-4D97-AF65-F5344CB8AC3E}">
        <p14:creationId xmlns:p14="http://schemas.microsoft.com/office/powerpoint/2010/main" val="20154587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3514-DA7D-40C9-964F-A2779490FD28}"/>
              </a:ext>
            </a:extLst>
          </p:cNvPr>
          <p:cNvSpPr>
            <a:spLocks noGrp="1"/>
          </p:cNvSpPr>
          <p:nvPr>
            <p:ph type="title"/>
          </p:nvPr>
        </p:nvSpPr>
        <p:spPr>
          <a:xfrm>
            <a:off x="839788" y="365125"/>
            <a:ext cx="10515600" cy="1325563"/>
          </a:xfrm>
        </p:spPr>
        <p:txBody>
          <a:bodyPr/>
          <a:lstStyle/>
          <a:p>
            <a:r>
              <a:rPr lang="en-US"/>
              <a:t>Click to edit Master title style</a:t>
            </a:r>
            <a:endParaRPr lang="en-DK"/>
          </a:p>
        </p:txBody>
      </p:sp>
      <p:sp>
        <p:nvSpPr>
          <p:cNvPr id="3" name="Text Placeholder 2">
            <a:extLst>
              <a:ext uri="{FF2B5EF4-FFF2-40B4-BE49-F238E27FC236}">
                <a16:creationId xmlns:a16="http://schemas.microsoft.com/office/drawing/2014/main" id="{68D886F4-AB9A-4F97-9489-BCF12FE0AC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D83838-7C97-4358-AB42-68B604E2AC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5" name="Text Placeholder 4">
            <a:extLst>
              <a:ext uri="{FF2B5EF4-FFF2-40B4-BE49-F238E27FC236}">
                <a16:creationId xmlns:a16="http://schemas.microsoft.com/office/drawing/2014/main" id="{D6DF9973-0B71-4C32-9D49-5462843F19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699776-502C-4A2C-9AF2-3E83266704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pic>
        <p:nvPicPr>
          <p:cNvPr id="7" name="Pladsholder til indhold 7">
            <a:extLst>
              <a:ext uri="{FF2B5EF4-FFF2-40B4-BE49-F238E27FC236}">
                <a16:creationId xmlns:a16="http://schemas.microsoft.com/office/drawing/2014/main" id="{322990A4-261E-0164-41DA-DFA5E8E7A769}"/>
              </a:ext>
            </a:extLst>
          </p:cNvPr>
          <p:cNvPicPr>
            <a:picLocks noChangeAspect="1"/>
          </p:cNvPicPr>
          <p:nvPr userDrawn="1"/>
        </p:nvPicPr>
        <p:blipFill>
          <a:blip r:embed="rId2">
            <a:alphaModFix/>
          </a:blip>
          <a:stretch>
            <a:fillRect/>
          </a:stretch>
        </p:blipFill>
        <p:spPr>
          <a:xfrm rot="5400000">
            <a:off x="10703908" y="2762637"/>
            <a:ext cx="1482255" cy="1493926"/>
          </a:xfrm>
          <a:prstGeom prst="rect">
            <a:avLst/>
          </a:prstGeom>
        </p:spPr>
      </p:pic>
    </p:spTree>
    <p:extLst>
      <p:ext uri="{BB962C8B-B14F-4D97-AF65-F5344CB8AC3E}">
        <p14:creationId xmlns:p14="http://schemas.microsoft.com/office/powerpoint/2010/main" val="1494503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68187-8B2A-4A43-B917-F77A373E170E}"/>
              </a:ext>
            </a:extLst>
          </p:cNvPr>
          <p:cNvSpPr>
            <a:spLocks noGrp="1"/>
          </p:cNvSpPr>
          <p:nvPr>
            <p:ph type="title"/>
          </p:nvPr>
        </p:nvSpPr>
        <p:spPr/>
        <p:txBody>
          <a:bodyPr/>
          <a:lstStyle/>
          <a:p>
            <a:r>
              <a:rPr lang="en-US"/>
              <a:t>Click to edit Master title style</a:t>
            </a:r>
            <a:endParaRPr lang="en-DK"/>
          </a:p>
        </p:txBody>
      </p:sp>
      <p:pic>
        <p:nvPicPr>
          <p:cNvPr id="4" name="Pladsholder til indhold 11" descr="Et billede, der indeholder poolbal, sport, poolbord, bord&#10;&#10;Automatisk genereret beskrivelse">
            <a:extLst>
              <a:ext uri="{FF2B5EF4-FFF2-40B4-BE49-F238E27FC236}">
                <a16:creationId xmlns:a16="http://schemas.microsoft.com/office/drawing/2014/main" id="{1E9B9158-DCD3-A579-9936-6CE640AED595}"/>
              </a:ext>
            </a:extLst>
          </p:cNvPr>
          <p:cNvPicPr>
            <a:picLocks noChangeAspect="1"/>
          </p:cNvPicPr>
          <p:nvPr userDrawn="1"/>
        </p:nvPicPr>
        <p:blipFill>
          <a:blip r:embed="rId2"/>
          <a:stretch>
            <a:fillRect/>
          </a:stretch>
        </p:blipFill>
        <p:spPr>
          <a:xfrm>
            <a:off x="2070062" y="2506662"/>
            <a:ext cx="7804464" cy="4351338"/>
          </a:xfrm>
          <a:prstGeom prst="rect">
            <a:avLst/>
          </a:prstGeom>
        </p:spPr>
      </p:pic>
    </p:spTree>
    <p:extLst>
      <p:ext uri="{BB962C8B-B14F-4D97-AF65-F5344CB8AC3E}">
        <p14:creationId xmlns:p14="http://schemas.microsoft.com/office/powerpoint/2010/main" val="4006052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78100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B8F2A-3C10-4604-914B-A12EFC6ED3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DK"/>
          </a:p>
        </p:txBody>
      </p:sp>
      <p:sp>
        <p:nvSpPr>
          <p:cNvPr id="3" name="Content Placeholder 2">
            <a:extLst>
              <a:ext uri="{FF2B5EF4-FFF2-40B4-BE49-F238E27FC236}">
                <a16:creationId xmlns:a16="http://schemas.microsoft.com/office/drawing/2014/main" id="{049289F2-59CA-42AD-B7FF-FF0123DA80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4" name="Text Placeholder 3">
            <a:extLst>
              <a:ext uri="{FF2B5EF4-FFF2-40B4-BE49-F238E27FC236}">
                <a16:creationId xmlns:a16="http://schemas.microsoft.com/office/drawing/2014/main" id="{8557D764-70DA-4ECC-AEB9-CA9249D298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258573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2D4B2-29E0-42E4-B50F-E7AF560CC8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DK"/>
          </a:p>
        </p:txBody>
      </p:sp>
      <p:sp>
        <p:nvSpPr>
          <p:cNvPr id="3" name="Picture Placeholder 2">
            <a:extLst>
              <a:ext uri="{FF2B5EF4-FFF2-40B4-BE49-F238E27FC236}">
                <a16:creationId xmlns:a16="http://schemas.microsoft.com/office/drawing/2014/main" id="{C2278309-11CC-4A70-985E-D8086540CC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K"/>
          </a:p>
        </p:txBody>
      </p:sp>
      <p:sp>
        <p:nvSpPr>
          <p:cNvPr id="4" name="Text Placeholder 3">
            <a:extLst>
              <a:ext uri="{FF2B5EF4-FFF2-40B4-BE49-F238E27FC236}">
                <a16:creationId xmlns:a16="http://schemas.microsoft.com/office/drawing/2014/main" id="{ACEA8E7D-2103-46C7-9527-FA5EB2F3C9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10967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F955F6-5794-D44B-3F09-37D78F50A629}"/>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E062A4EE-9E58-FB8A-A5C2-CFF544460792}"/>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97ABBA74-0A0F-37B0-0301-1B916155BA4C}"/>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60222911-0FC2-AB77-61F8-6CE9488BE11A}"/>
              </a:ext>
            </a:extLst>
          </p:cNvPr>
          <p:cNvSpPr>
            <a:spLocks noGrp="1"/>
          </p:cNvSpPr>
          <p:nvPr>
            <p:ph type="dt" sz="half" idx="10"/>
          </p:nvPr>
        </p:nvSpPr>
        <p:spPr/>
        <p:txBody>
          <a:bodyPr/>
          <a:lstStyle/>
          <a:p>
            <a:fld id="{055873CF-1D5C-BA4F-812F-678197E79830}" type="datetime1">
              <a:rPr lang="da-DK" smtClean="0"/>
              <a:t>31-10-2023</a:t>
            </a:fld>
            <a:endParaRPr lang="da-DK"/>
          </a:p>
        </p:txBody>
      </p:sp>
      <p:sp>
        <p:nvSpPr>
          <p:cNvPr id="6" name="Pladsholder til sidefod 5">
            <a:extLst>
              <a:ext uri="{FF2B5EF4-FFF2-40B4-BE49-F238E27FC236}">
                <a16:creationId xmlns:a16="http://schemas.microsoft.com/office/drawing/2014/main" id="{9175E066-C00B-270A-3E71-80F2AC27429C}"/>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54215C6-0069-EC83-7861-4D710B661DB1}"/>
              </a:ext>
            </a:extLst>
          </p:cNvPr>
          <p:cNvSpPr>
            <a:spLocks noGrp="1"/>
          </p:cNvSpPr>
          <p:nvPr>
            <p:ph type="sldNum" sz="quarter" idx="12"/>
          </p:nvPr>
        </p:nvSpPr>
        <p:spPr/>
        <p:txBody>
          <a:bodyPr/>
          <a:lstStyle/>
          <a:p>
            <a:fld id="{2A710F0F-0A71-6A48-AAD6-EB3A077EE618}" type="slidenum">
              <a:rPr lang="da-DK" smtClean="0"/>
              <a:t>‹nr.›</a:t>
            </a:fld>
            <a:endParaRPr lang="da-DK"/>
          </a:p>
        </p:txBody>
      </p:sp>
    </p:spTree>
    <p:extLst>
      <p:ext uri="{BB962C8B-B14F-4D97-AF65-F5344CB8AC3E}">
        <p14:creationId xmlns:p14="http://schemas.microsoft.com/office/powerpoint/2010/main" val="3103249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378C2E-6FB5-FE57-AC4A-234B7B341EA9}"/>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1896C14-24B5-CFD3-5137-89827F98A6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69AEB63B-82C0-1DF7-6639-2D3C061B0021}"/>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AAF8F7D4-8DB4-A181-A311-F6F3C53011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6219EBF6-CEFD-8D82-3771-3026EF2E504D}"/>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7B18867F-AE81-8979-D470-7915C75C7BF4}"/>
              </a:ext>
            </a:extLst>
          </p:cNvPr>
          <p:cNvSpPr>
            <a:spLocks noGrp="1"/>
          </p:cNvSpPr>
          <p:nvPr>
            <p:ph type="dt" sz="half" idx="10"/>
          </p:nvPr>
        </p:nvSpPr>
        <p:spPr/>
        <p:txBody>
          <a:bodyPr/>
          <a:lstStyle/>
          <a:p>
            <a:fld id="{64381941-9C5D-C04F-A936-868973064A59}" type="datetime1">
              <a:rPr lang="da-DK" smtClean="0"/>
              <a:t>31-10-2023</a:t>
            </a:fld>
            <a:endParaRPr lang="da-DK"/>
          </a:p>
        </p:txBody>
      </p:sp>
      <p:sp>
        <p:nvSpPr>
          <p:cNvPr id="8" name="Pladsholder til sidefod 7">
            <a:extLst>
              <a:ext uri="{FF2B5EF4-FFF2-40B4-BE49-F238E27FC236}">
                <a16:creationId xmlns:a16="http://schemas.microsoft.com/office/drawing/2014/main" id="{FA97DC07-6181-1BBA-5864-049FF71750CA}"/>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3E4C4347-89A3-C1F3-CB01-9ADB27363282}"/>
              </a:ext>
            </a:extLst>
          </p:cNvPr>
          <p:cNvSpPr>
            <a:spLocks noGrp="1"/>
          </p:cNvSpPr>
          <p:nvPr>
            <p:ph type="sldNum" sz="quarter" idx="12"/>
          </p:nvPr>
        </p:nvSpPr>
        <p:spPr/>
        <p:txBody>
          <a:bodyPr/>
          <a:lstStyle/>
          <a:p>
            <a:fld id="{2A710F0F-0A71-6A48-AAD6-EB3A077EE618}" type="slidenum">
              <a:rPr lang="da-DK" smtClean="0"/>
              <a:t>‹nr.›</a:t>
            </a:fld>
            <a:endParaRPr lang="da-DK"/>
          </a:p>
        </p:txBody>
      </p:sp>
    </p:spTree>
    <p:extLst>
      <p:ext uri="{BB962C8B-B14F-4D97-AF65-F5344CB8AC3E}">
        <p14:creationId xmlns:p14="http://schemas.microsoft.com/office/powerpoint/2010/main" val="3411691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1F6968-CDC2-31BD-ACEF-8B7D89D14498}"/>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7789380C-7C1E-950F-7A7C-A4AC66AEABB5}"/>
              </a:ext>
            </a:extLst>
          </p:cNvPr>
          <p:cNvSpPr>
            <a:spLocks noGrp="1"/>
          </p:cNvSpPr>
          <p:nvPr>
            <p:ph type="dt" sz="half" idx="10"/>
          </p:nvPr>
        </p:nvSpPr>
        <p:spPr/>
        <p:txBody>
          <a:bodyPr/>
          <a:lstStyle/>
          <a:p>
            <a:fld id="{BF451BEA-E627-0A4E-B78C-F26898E3FE82}" type="datetime1">
              <a:rPr lang="da-DK" smtClean="0"/>
              <a:t>31-10-2023</a:t>
            </a:fld>
            <a:endParaRPr lang="da-DK"/>
          </a:p>
        </p:txBody>
      </p:sp>
      <p:sp>
        <p:nvSpPr>
          <p:cNvPr id="4" name="Pladsholder til sidefod 3">
            <a:extLst>
              <a:ext uri="{FF2B5EF4-FFF2-40B4-BE49-F238E27FC236}">
                <a16:creationId xmlns:a16="http://schemas.microsoft.com/office/drawing/2014/main" id="{35D3FF61-7998-AF42-0165-90988D611E7C}"/>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BAAEB7C4-9ABE-656C-502E-766A67BA2E4B}"/>
              </a:ext>
            </a:extLst>
          </p:cNvPr>
          <p:cNvSpPr>
            <a:spLocks noGrp="1"/>
          </p:cNvSpPr>
          <p:nvPr>
            <p:ph type="sldNum" sz="quarter" idx="12"/>
          </p:nvPr>
        </p:nvSpPr>
        <p:spPr/>
        <p:txBody>
          <a:bodyPr/>
          <a:lstStyle/>
          <a:p>
            <a:fld id="{2A710F0F-0A71-6A48-AAD6-EB3A077EE618}" type="slidenum">
              <a:rPr lang="da-DK" smtClean="0"/>
              <a:t>‹nr.›</a:t>
            </a:fld>
            <a:endParaRPr lang="da-DK"/>
          </a:p>
        </p:txBody>
      </p:sp>
    </p:spTree>
    <p:extLst>
      <p:ext uri="{BB962C8B-B14F-4D97-AF65-F5344CB8AC3E}">
        <p14:creationId xmlns:p14="http://schemas.microsoft.com/office/powerpoint/2010/main" val="1015703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24B1936-B364-D4E5-CC75-554B0DA93E2E}"/>
              </a:ext>
            </a:extLst>
          </p:cNvPr>
          <p:cNvSpPr>
            <a:spLocks noGrp="1"/>
          </p:cNvSpPr>
          <p:nvPr>
            <p:ph type="dt" sz="half" idx="10"/>
          </p:nvPr>
        </p:nvSpPr>
        <p:spPr/>
        <p:txBody>
          <a:bodyPr/>
          <a:lstStyle/>
          <a:p>
            <a:fld id="{D94CA3B6-798D-EA4D-8A4B-0DCEBB1CCC2C}" type="datetime1">
              <a:rPr lang="da-DK" smtClean="0"/>
              <a:t>31-10-2023</a:t>
            </a:fld>
            <a:endParaRPr lang="da-DK"/>
          </a:p>
        </p:txBody>
      </p:sp>
      <p:sp>
        <p:nvSpPr>
          <p:cNvPr id="3" name="Pladsholder til sidefod 2">
            <a:extLst>
              <a:ext uri="{FF2B5EF4-FFF2-40B4-BE49-F238E27FC236}">
                <a16:creationId xmlns:a16="http://schemas.microsoft.com/office/drawing/2014/main" id="{3EB7B67D-E360-AC6D-39A6-FF09CFD3C601}"/>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2F0482E3-4788-7221-FB27-EEFF73A230CB}"/>
              </a:ext>
            </a:extLst>
          </p:cNvPr>
          <p:cNvSpPr>
            <a:spLocks noGrp="1"/>
          </p:cNvSpPr>
          <p:nvPr>
            <p:ph type="sldNum" sz="quarter" idx="12"/>
          </p:nvPr>
        </p:nvSpPr>
        <p:spPr/>
        <p:txBody>
          <a:bodyPr/>
          <a:lstStyle/>
          <a:p>
            <a:fld id="{2A710F0F-0A71-6A48-AAD6-EB3A077EE618}" type="slidenum">
              <a:rPr lang="da-DK" smtClean="0"/>
              <a:t>‹nr.›</a:t>
            </a:fld>
            <a:endParaRPr lang="da-DK"/>
          </a:p>
        </p:txBody>
      </p:sp>
    </p:spTree>
    <p:extLst>
      <p:ext uri="{BB962C8B-B14F-4D97-AF65-F5344CB8AC3E}">
        <p14:creationId xmlns:p14="http://schemas.microsoft.com/office/powerpoint/2010/main" val="3130084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26FD5E-250F-E599-1C6A-FC20AC60A2E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B3872062-C873-2FB0-A776-380E85F50D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62580250-C20F-1F37-749E-F08F42CFC4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9D388E67-1217-5D61-04C8-39693EC05EEA}"/>
              </a:ext>
            </a:extLst>
          </p:cNvPr>
          <p:cNvSpPr>
            <a:spLocks noGrp="1"/>
          </p:cNvSpPr>
          <p:nvPr>
            <p:ph type="dt" sz="half" idx="10"/>
          </p:nvPr>
        </p:nvSpPr>
        <p:spPr/>
        <p:txBody>
          <a:bodyPr/>
          <a:lstStyle/>
          <a:p>
            <a:fld id="{0FE9615C-9D46-F045-B07F-D6BC1848EBDD}" type="datetime1">
              <a:rPr lang="da-DK" smtClean="0"/>
              <a:t>31-10-2023</a:t>
            </a:fld>
            <a:endParaRPr lang="da-DK"/>
          </a:p>
        </p:txBody>
      </p:sp>
      <p:sp>
        <p:nvSpPr>
          <p:cNvPr id="6" name="Pladsholder til sidefod 5">
            <a:extLst>
              <a:ext uri="{FF2B5EF4-FFF2-40B4-BE49-F238E27FC236}">
                <a16:creationId xmlns:a16="http://schemas.microsoft.com/office/drawing/2014/main" id="{C078BC8E-C76D-4D50-59FE-B2AB14061BE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D45CA72-DED6-6F24-B9CC-86ADA6FFE44C}"/>
              </a:ext>
            </a:extLst>
          </p:cNvPr>
          <p:cNvSpPr>
            <a:spLocks noGrp="1"/>
          </p:cNvSpPr>
          <p:nvPr>
            <p:ph type="sldNum" sz="quarter" idx="12"/>
          </p:nvPr>
        </p:nvSpPr>
        <p:spPr/>
        <p:txBody>
          <a:bodyPr/>
          <a:lstStyle/>
          <a:p>
            <a:fld id="{2A710F0F-0A71-6A48-AAD6-EB3A077EE618}" type="slidenum">
              <a:rPr lang="da-DK" smtClean="0"/>
              <a:t>‹nr.›</a:t>
            </a:fld>
            <a:endParaRPr lang="da-DK"/>
          </a:p>
        </p:txBody>
      </p:sp>
    </p:spTree>
    <p:extLst>
      <p:ext uri="{BB962C8B-B14F-4D97-AF65-F5344CB8AC3E}">
        <p14:creationId xmlns:p14="http://schemas.microsoft.com/office/powerpoint/2010/main" val="439382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CBE150-FBA8-5A43-E19C-D00E0F8FF65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F788CFD7-F027-7CFD-A4FD-36AB74B5E7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p>
        </p:txBody>
      </p:sp>
      <p:sp>
        <p:nvSpPr>
          <p:cNvPr id="4" name="Pladsholder til tekst 3">
            <a:extLst>
              <a:ext uri="{FF2B5EF4-FFF2-40B4-BE49-F238E27FC236}">
                <a16:creationId xmlns:a16="http://schemas.microsoft.com/office/drawing/2014/main" id="{70959218-7EA7-8354-71BC-914F153D1D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DCA46686-FCA1-8FD8-8748-A158D475AD91}"/>
              </a:ext>
            </a:extLst>
          </p:cNvPr>
          <p:cNvSpPr>
            <a:spLocks noGrp="1"/>
          </p:cNvSpPr>
          <p:nvPr>
            <p:ph type="dt" sz="half" idx="10"/>
          </p:nvPr>
        </p:nvSpPr>
        <p:spPr/>
        <p:txBody>
          <a:bodyPr/>
          <a:lstStyle/>
          <a:p>
            <a:fld id="{E64B6C2C-9988-3840-BEE3-BAB32E4428CF}" type="datetime1">
              <a:rPr lang="da-DK" smtClean="0"/>
              <a:t>31-10-2023</a:t>
            </a:fld>
            <a:endParaRPr lang="da-DK"/>
          </a:p>
        </p:txBody>
      </p:sp>
      <p:sp>
        <p:nvSpPr>
          <p:cNvPr id="6" name="Pladsholder til sidefod 5">
            <a:extLst>
              <a:ext uri="{FF2B5EF4-FFF2-40B4-BE49-F238E27FC236}">
                <a16:creationId xmlns:a16="http://schemas.microsoft.com/office/drawing/2014/main" id="{4658C9C8-6FB9-767E-6505-08D83AC2B91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4920226E-50BA-4C3C-DBC4-01BC4B22212E}"/>
              </a:ext>
            </a:extLst>
          </p:cNvPr>
          <p:cNvSpPr>
            <a:spLocks noGrp="1"/>
          </p:cNvSpPr>
          <p:nvPr>
            <p:ph type="sldNum" sz="quarter" idx="12"/>
          </p:nvPr>
        </p:nvSpPr>
        <p:spPr/>
        <p:txBody>
          <a:bodyPr/>
          <a:lstStyle/>
          <a:p>
            <a:fld id="{2A710F0F-0A71-6A48-AAD6-EB3A077EE618}" type="slidenum">
              <a:rPr lang="da-DK" smtClean="0"/>
              <a:t>‹nr.›</a:t>
            </a:fld>
            <a:endParaRPr lang="da-DK"/>
          </a:p>
        </p:txBody>
      </p:sp>
    </p:spTree>
    <p:extLst>
      <p:ext uri="{BB962C8B-B14F-4D97-AF65-F5344CB8AC3E}">
        <p14:creationId xmlns:p14="http://schemas.microsoft.com/office/powerpoint/2010/main" val="3589594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55C80A91-A0A6-7F70-042C-A21471FBDE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5B7D1F0C-7C86-5B1A-30E8-EE47EB890A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5D18E87-A768-1DE6-330D-71CBD7D463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32863D-B8C1-3842-8CA3-16DE45B5C11C}" type="datetime1">
              <a:rPr lang="da-DK" smtClean="0"/>
              <a:t>31-10-2023</a:t>
            </a:fld>
            <a:endParaRPr lang="da-DK"/>
          </a:p>
        </p:txBody>
      </p:sp>
      <p:sp>
        <p:nvSpPr>
          <p:cNvPr id="5" name="Pladsholder til sidefod 4">
            <a:extLst>
              <a:ext uri="{FF2B5EF4-FFF2-40B4-BE49-F238E27FC236}">
                <a16:creationId xmlns:a16="http://schemas.microsoft.com/office/drawing/2014/main" id="{1F5B6988-4F8B-0ED9-82CE-D7F6C08641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6233965C-79E0-43A2-61B6-B51F752D26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710F0F-0A71-6A48-AAD6-EB3A077EE618}" type="slidenum">
              <a:rPr lang="da-DK" smtClean="0"/>
              <a:t>‹nr.›</a:t>
            </a:fld>
            <a:endParaRPr lang="da-DK"/>
          </a:p>
        </p:txBody>
      </p:sp>
    </p:spTree>
    <p:extLst>
      <p:ext uri="{BB962C8B-B14F-4D97-AF65-F5344CB8AC3E}">
        <p14:creationId xmlns:p14="http://schemas.microsoft.com/office/powerpoint/2010/main" val="33304518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2D2B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8677FC-3B76-4271-BEF9-CD05A10BC5ED}"/>
              </a:ext>
            </a:extLst>
          </p:cNvPr>
          <p:cNvSpPr>
            <a:spLocks noGrp="1"/>
          </p:cNvSpPr>
          <p:nvPr>
            <p:ph type="title"/>
          </p:nvPr>
        </p:nvSpPr>
        <p:spPr>
          <a:xfrm>
            <a:off x="838200" y="365125"/>
            <a:ext cx="10515600" cy="642717"/>
          </a:xfrm>
          <a:prstGeom prst="rect">
            <a:avLst/>
          </a:prstGeom>
        </p:spPr>
        <p:txBody>
          <a:bodyPr vert="horz" lIns="91440" tIns="45720" rIns="91440" bIns="45720" rtlCol="0" anchor="ctr">
            <a:normAutofit/>
          </a:bodyPr>
          <a:lstStyle/>
          <a:p>
            <a:r>
              <a:rPr lang="en-US" dirty="0"/>
              <a:t>Click to edit Master title style</a:t>
            </a:r>
            <a:endParaRPr lang="en-DK" dirty="0"/>
          </a:p>
        </p:txBody>
      </p:sp>
      <p:sp>
        <p:nvSpPr>
          <p:cNvPr id="3" name="Text Placeholder 2">
            <a:extLst>
              <a:ext uri="{FF2B5EF4-FFF2-40B4-BE49-F238E27FC236}">
                <a16:creationId xmlns:a16="http://schemas.microsoft.com/office/drawing/2014/main" id="{867F0F68-B51B-4FF2-9866-14BB7020634C}"/>
              </a:ext>
            </a:extLst>
          </p:cNvPr>
          <p:cNvSpPr>
            <a:spLocks noGrp="1"/>
          </p:cNvSpPr>
          <p:nvPr>
            <p:ph type="body" idx="1"/>
          </p:nvPr>
        </p:nvSpPr>
        <p:spPr>
          <a:xfrm>
            <a:off x="838200" y="1161356"/>
            <a:ext cx="10515600" cy="48323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DK" dirty="0"/>
          </a:p>
        </p:txBody>
      </p:sp>
      <p:pic>
        <p:nvPicPr>
          <p:cNvPr id="7" name="Picture 6" descr="Text&#10;&#10;Description automatically generated">
            <a:extLst>
              <a:ext uri="{FF2B5EF4-FFF2-40B4-BE49-F238E27FC236}">
                <a16:creationId xmlns:a16="http://schemas.microsoft.com/office/drawing/2014/main" id="{04CDD368-D5D0-4B24-B186-D6217D5EC92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4080" y="6147172"/>
            <a:ext cx="2224501" cy="553386"/>
          </a:xfrm>
          <a:prstGeom prst="rect">
            <a:avLst/>
          </a:prstGeom>
        </p:spPr>
      </p:pic>
      <p:pic>
        <p:nvPicPr>
          <p:cNvPr id="4" name="Billede 3" descr="Et billede, der indeholder skærmbillede, Farverigt, cirkel, Grafik&#10;&#10;Automatisk genereret beskrivelse">
            <a:extLst>
              <a:ext uri="{FF2B5EF4-FFF2-40B4-BE49-F238E27FC236}">
                <a16:creationId xmlns:a16="http://schemas.microsoft.com/office/drawing/2014/main" id="{10147447-73FD-60F3-3829-D451E155BD93}"/>
              </a:ext>
            </a:extLst>
          </p:cNvPr>
          <p:cNvPicPr>
            <a:picLocks noChangeAspect="1"/>
          </p:cNvPicPr>
          <p:nvPr userDrawn="1"/>
        </p:nvPicPr>
        <p:blipFill>
          <a:blip r:embed="rId15"/>
          <a:stretch>
            <a:fillRect/>
          </a:stretch>
        </p:blipFill>
        <p:spPr>
          <a:xfrm>
            <a:off x="8448261" y="88813"/>
            <a:ext cx="3657468" cy="2010816"/>
          </a:xfrm>
          <a:prstGeom prst="rect">
            <a:avLst/>
          </a:prstGeom>
        </p:spPr>
      </p:pic>
    </p:spTree>
    <p:extLst>
      <p:ext uri="{BB962C8B-B14F-4D97-AF65-F5344CB8AC3E}">
        <p14:creationId xmlns:p14="http://schemas.microsoft.com/office/powerpoint/2010/main" val="595618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2D2B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8677FC-3B76-4271-BEF9-CD05A10BC5ED}"/>
              </a:ext>
            </a:extLst>
          </p:cNvPr>
          <p:cNvSpPr>
            <a:spLocks noGrp="1"/>
          </p:cNvSpPr>
          <p:nvPr>
            <p:ph type="title"/>
          </p:nvPr>
        </p:nvSpPr>
        <p:spPr>
          <a:xfrm>
            <a:off x="838200" y="365125"/>
            <a:ext cx="10515600" cy="642717"/>
          </a:xfrm>
          <a:prstGeom prst="rect">
            <a:avLst/>
          </a:prstGeom>
        </p:spPr>
        <p:txBody>
          <a:bodyPr vert="horz" lIns="91440" tIns="45720" rIns="91440" bIns="45720" rtlCol="0" anchor="ctr">
            <a:normAutofit/>
          </a:bodyPr>
          <a:lstStyle/>
          <a:p>
            <a:r>
              <a:rPr lang="en-US" dirty="0"/>
              <a:t>Click to edit Master title style</a:t>
            </a:r>
            <a:endParaRPr lang="en-DK" dirty="0"/>
          </a:p>
        </p:txBody>
      </p:sp>
      <p:sp>
        <p:nvSpPr>
          <p:cNvPr id="3" name="Text Placeholder 2">
            <a:extLst>
              <a:ext uri="{FF2B5EF4-FFF2-40B4-BE49-F238E27FC236}">
                <a16:creationId xmlns:a16="http://schemas.microsoft.com/office/drawing/2014/main" id="{867F0F68-B51B-4FF2-9866-14BB7020634C}"/>
              </a:ext>
            </a:extLst>
          </p:cNvPr>
          <p:cNvSpPr>
            <a:spLocks noGrp="1"/>
          </p:cNvSpPr>
          <p:nvPr>
            <p:ph type="body" idx="1"/>
          </p:nvPr>
        </p:nvSpPr>
        <p:spPr>
          <a:xfrm>
            <a:off x="838200" y="1161356"/>
            <a:ext cx="10515600" cy="48323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DK" dirty="0"/>
          </a:p>
        </p:txBody>
      </p:sp>
      <p:pic>
        <p:nvPicPr>
          <p:cNvPr id="7" name="Picture 6" descr="Text&#10;&#10;Description automatically generated">
            <a:extLst>
              <a:ext uri="{FF2B5EF4-FFF2-40B4-BE49-F238E27FC236}">
                <a16:creationId xmlns:a16="http://schemas.microsoft.com/office/drawing/2014/main" id="{04CDD368-D5D0-4B24-B186-D6217D5EC92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4080" y="6147172"/>
            <a:ext cx="2224501" cy="553386"/>
          </a:xfrm>
          <a:prstGeom prst="rect">
            <a:avLst/>
          </a:prstGeom>
        </p:spPr>
      </p:pic>
    </p:spTree>
    <p:extLst>
      <p:ext uri="{BB962C8B-B14F-4D97-AF65-F5344CB8AC3E}">
        <p14:creationId xmlns:p14="http://schemas.microsoft.com/office/powerpoint/2010/main" val="223172578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hyperlink" Target="https://kk.23video.com/video/73533497/paingry-arbejdsmiljo-kobenhavn" TargetMode="Externa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54428E-7E7F-983C-E0DD-39CAB78CE908}"/>
              </a:ext>
            </a:extLst>
          </p:cNvPr>
          <p:cNvSpPr>
            <a:spLocks noGrp="1"/>
          </p:cNvSpPr>
          <p:nvPr>
            <p:ph type="ctrTitle"/>
          </p:nvPr>
        </p:nvSpPr>
        <p:spPr/>
        <p:txBody>
          <a:bodyPr/>
          <a:lstStyle/>
          <a:p>
            <a:r>
              <a:rPr lang="da-DK" dirty="0"/>
              <a:t>Marie Birk Jørgensen</a:t>
            </a:r>
          </a:p>
        </p:txBody>
      </p:sp>
      <p:sp>
        <p:nvSpPr>
          <p:cNvPr id="3" name="Undertitel 2">
            <a:extLst>
              <a:ext uri="{FF2B5EF4-FFF2-40B4-BE49-F238E27FC236}">
                <a16:creationId xmlns:a16="http://schemas.microsoft.com/office/drawing/2014/main" id="{15D4A668-5C1E-720A-12AD-73DEF111BFB6}"/>
              </a:ext>
            </a:extLst>
          </p:cNvPr>
          <p:cNvSpPr>
            <a:spLocks noGrp="1"/>
          </p:cNvSpPr>
          <p:nvPr>
            <p:ph type="subTitle" idx="1"/>
          </p:nvPr>
        </p:nvSpPr>
        <p:spPr/>
        <p:txBody>
          <a:bodyPr/>
          <a:lstStyle/>
          <a:p>
            <a:endParaRPr lang="da-DK" dirty="0"/>
          </a:p>
        </p:txBody>
      </p:sp>
    </p:spTree>
    <p:extLst>
      <p:ext uri="{BB962C8B-B14F-4D97-AF65-F5344CB8AC3E}">
        <p14:creationId xmlns:p14="http://schemas.microsoft.com/office/powerpoint/2010/main" val="3781086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D35625-F22E-73DE-ADEF-CA36727CD4C3}"/>
              </a:ext>
            </a:extLst>
          </p:cNvPr>
          <p:cNvSpPr>
            <a:spLocks noGrp="1"/>
          </p:cNvSpPr>
          <p:nvPr>
            <p:ph type="title"/>
          </p:nvPr>
        </p:nvSpPr>
        <p:spPr>
          <a:xfrm>
            <a:off x="831850" y="1709739"/>
            <a:ext cx="10515600" cy="1927314"/>
          </a:xfrm>
        </p:spPr>
        <p:txBody>
          <a:bodyPr/>
          <a:lstStyle/>
          <a:p>
            <a:r>
              <a:rPr lang="da-DK" dirty="0"/>
              <a:t>Smerte, a </a:t>
            </a:r>
            <a:r>
              <a:rPr lang="da-DK" dirty="0" err="1"/>
              <a:t>pain</a:t>
            </a:r>
            <a:r>
              <a:rPr lang="da-DK" dirty="0"/>
              <a:t> in the a…</a:t>
            </a:r>
          </a:p>
        </p:txBody>
      </p:sp>
      <p:sp>
        <p:nvSpPr>
          <p:cNvPr id="3" name="Pladsholder til tekst 2">
            <a:extLst>
              <a:ext uri="{FF2B5EF4-FFF2-40B4-BE49-F238E27FC236}">
                <a16:creationId xmlns:a16="http://schemas.microsoft.com/office/drawing/2014/main" id="{5F75F777-1B58-CC7A-62F5-E567FA664326}"/>
              </a:ext>
            </a:extLst>
          </p:cNvPr>
          <p:cNvSpPr>
            <a:spLocks noGrp="1"/>
          </p:cNvSpPr>
          <p:nvPr>
            <p:ph type="body" idx="1"/>
          </p:nvPr>
        </p:nvSpPr>
        <p:spPr>
          <a:xfrm>
            <a:off x="831850" y="3983288"/>
            <a:ext cx="10515600" cy="1500187"/>
          </a:xfrm>
        </p:spPr>
        <p:txBody>
          <a:bodyPr/>
          <a:lstStyle/>
          <a:p>
            <a:r>
              <a:rPr lang="da-DK" dirty="0"/>
              <a:t>1. svært at få greb om, hvad smerte egentlig er.</a:t>
            </a:r>
          </a:p>
          <a:p>
            <a:r>
              <a:rPr lang="da-DK" dirty="0"/>
              <a:t>2. svært at forstå konsekvenserne</a:t>
            </a:r>
          </a:p>
          <a:p>
            <a:r>
              <a:rPr lang="da-DK" dirty="0"/>
              <a:t>3. svært at forstå hvad vi kan gøre ved dem. </a:t>
            </a:r>
          </a:p>
        </p:txBody>
      </p:sp>
    </p:spTree>
    <p:extLst>
      <p:ext uri="{BB962C8B-B14F-4D97-AF65-F5344CB8AC3E}">
        <p14:creationId xmlns:p14="http://schemas.microsoft.com/office/powerpoint/2010/main" val="72803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D34702-5740-16C4-37DC-F80FDE689FFE}"/>
              </a:ext>
            </a:extLst>
          </p:cNvPr>
          <p:cNvSpPr>
            <a:spLocks noGrp="1"/>
          </p:cNvSpPr>
          <p:nvPr>
            <p:ph type="ctrTitle"/>
          </p:nvPr>
        </p:nvSpPr>
        <p:spPr/>
        <p:txBody>
          <a:bodyPr/>
          <a:lstStyle/>
          <a:p>
            <a:r>
              <a:rPr lang="da-DK" dirty="0"/>
              <a:t>1. Svært at få greb om hvad smerte egentlig er. </a:t>
            </a:r>
          </a:p>
        </p:txBody>
      </p:sp>
    </p:spTree>
    <p:extLst>
      <p:ext uri="{BB962C8B-B14F-4D97-AF65-F5344CB8AC3E}">
        <p14:creationId xmlns:p14="http://schemas.microsoft.com/office/powerpoint/2010/main" val="2640726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Text Placeholder 3">
            <a:extLst>
              <a:ext uri="{FF2B5EF4-FFF2-40B4-BE49-F238E27FC236}">
                <a16:creationId xmlns:a16="http://schemas.microsoft.com/office/drawing/2014/main" id="{61A03493-3E21-C560-AFC6-4F66E72EAC24}"/>
              </a:ext>
            </a:extLst>
          </p:cNvPr>
          <p:cNvSpPr>
            <a:spLocks noGrp="1"/>
          </p:cNvSpPr>
          <p:nvPr>
            <p:ph type="body" sz="half" idx="2"/>
          </p:nvPr>
        </p:nvSpPr>
        <p:spPr>
          <a:xfrm rot="20055775">
            <a:off x="1082266" y="4448167"/>
            <a:ext cx="3932237" cy="607843"/>
          </a:xfrm>
        </p:spPr>
        <p:txBody>
          <a:bodyPr/>
          <a:lstStyle/>
          <a:p>
            <a:r>
              <a:rPr lang="da-DK" dirty="0"/>
              <a:t>”DER GÅR IKKE RØG AF EN BRAND UDEN DER ER ILD” </a:t>
            </a:r>
          </a:p>
        </p:txBody>
      </p:sp>
      <p:pic>
        <p:nvPicPr>
          <p:cNvPr id="2" name="Billede 1">
            <a:extLst>
              <a:ext uri="{FF2B5EF4-FFF2-40B4-BE49-F238E27FC236}">
                <a16:creationId xmlns:a16="http://schemas.microsoft.com/office/drawing/2014/main" id="{5FA78762-CA72-234C-5C61-B46B4117365D}"/>
              </a:ext>
            </a:extLst>
          </p:cNvPr>
          <p:cNvPicPr>
            <a:picLocks noChangeAspect="1"/>
          </p:cNvPicPr>
          <p:nvPr/>
        </p:nvPicPr>
        <p:blipFill>
          <a:blip r:embed="rId2"/>
          <a:stretch>
            <a:fillRect/>
          </a:stretch>
        </p:blipFill>
        <p:spPr>
          <a:xfrm>
            <a:off x="3867363" y="45921"/>
            <a:ext cx="3932237" cy="2999916"/>
          </a:xfrm>
          <a:prstGeom prst="rect">
            <a:avLst/>
          </a:prstGeom>
        </p:spPr>
      </p:pic>
      <p:sp>
        <p:nvSpPr>
          <p:cNvPr id="5" name="Rutediagram: Terminalpunkt 4">
            <a:extLst>
              <a:ext uri="{FF2B5EF4-FFF2-40B4-BE49-F238E27FC236}">
                <a16:creationId xmlns:a16="http://schemas.microsoft.com/office/drawing/2014/main" id="{DF313424-3803-A6EB-D136-F24E920E1841}"/>
              </a:ext>
            </a:extLst>
          </p:cNvPr>
          <p:cNvSpPr/>
          <p:nvPr/>
        </p:nvSpPr>
        <p:spPr>
          <a:xfrm>
            <a:off x="742604" y="3446404"/>
            <a:ext cx="10706792" cy="365760"/>
          </a:xfrm>
          <a:prstGeom prst="flowChartTerminator">
            <a:avLst/>
          </a:prstGeom>
          <a:gradFill flip="none" rotWithShape="1">
            <a:gsLst>
              <a:gs pos="83000">
                <a:srgbClr val="C00000"/>
              </a:gs>
              <a:gs pos="0">
                <a:schemeClr val="accent6">
                  <a:lumMod val="89000"/>
                </a:schemeClr>
              </a:gs>
              <a:gs pos="100000">
                <a:schemeClr val="accent6">
                  <a:lumMod val="75000"/>
                </a:schemeClr>
              </a:gs>
              <a:gs pos="100000">
                <a:schemeClr val="accent6">
                  <a:lumMod val="7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xt Placeholder 3">
            <a:extLst>
              <a:ext uri="{FF2B5EF4-FFF2-40B4-BE49-F238E27FC236}">
                <a16:creationId xmlns:a16="http://schemas.microsoft.com/office/drawing/2014/main" id="{B2EBDBAE-C131-4FCD-473C-6BEB4324F5DD}"/>
              </a:ext>
            </a:extLst>
          </p:cNvPr>
          <p:cNvSpPr txBox="1">
            <a:spLocks/>
          </p:cNvSpPr>
          <p:nvPr/>
        </p:nvSpPr>
        <p:spPr>
          <a:xfrm>
            <a:off x="-147987" y="1233755"/>
            <a:ext cx="3932237" cy="10368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1"/>
            <a:r>
              <a:rPr lang="da-DK" sz="2000" dirty="0">
                <a:solidFill>
                  <a:srgbClr val="C00000"/>
                </a:solidFill>
              </a:rPr>
              <a:t>Smerteoplevelsen er et alarmsignal der skal gøre dig opmærksom og undersøgende omkring, hvad der ligger bag</a:t>
            </a:r>
          </a:p>
        </p:txBody>
      </p:sp>
      <p:sp>
        <p:nvSpPr>
          <p:cNvPr id="7" name="Text Placeholder 3">
            <a:extLst>
              <a:ext uri="{FF2B5EF4-FFF2-40B4-BE49-F238E27FC236}">
                <a16:creationId xmlns:a16="http://schemas.microsoft.com/office/drawing/2014/main" id="{36092A5B-BAB1-8B5C-0B41-4C16215C89F8}"/>
              </a:ext>
            </a:extLst>
          </p:cNvPr>
          <p:cNvSpPr txBox="1">
            <a:spLocks/>
          </p:cNvSpPr>
          <p:nvPr/>
        </p:nvSpPr>
        <p:spPr>
          <a:xfrm rot="19847029">
            <a:off x="5156990" y="3982246"/>
            <a:ext cx="3932237" cy="36576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da-DK" dirty="0"/>
              <a:t>ADVARSEL UDEN BRAND</a:t>
            </a:r>
          </a:p>
        </p:txBody>
      </p:sp>
      <p:sp>
        <p:nvSpPr>
          <p:cNvPr id="8" name="Text Placeholder 3">
            <a:extLst>
              <a:ext uri="{FF2B5EF4-FFF2-40B4-BE49-F238E27FC236}">
                <a16:creationId xmlns:a16="http://schemas.microsoft.com/office/drawing/2014/main" id="{66C3ABF9-C446-B63B-3C9B-6CD5DB8DC01D}"/>
              </a:ext>
            </a:extLst>
          </p:cNvPr>
          <p:cNvSpPr txBox="1">
            <a:spLocks/>
          </p:cNvSpPr>
          <p:nvPr/>
        </p:nvSpPr>
        <p:spPr>
          <a:xfrm rot="19751326">
            <a:off x="8618068" y="3948356"/>
            <a:ext cx="3932237" cy="4335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da-DK" dirty="0"/>
              <a:t>OVERFØLSOM alarm</a:t>
            </a:r>
          </a:p>
        </p:txBody>
      </p:sp>
    </p:spTree>
    <p:extLst>
      <p:ext uri="{BB962C8B-B14F-4D97-AF65-F5344CB8AC3E}">
        <p14:creationId xmlns:p14="http://schemas.microsoft.com/office/powerpoint/2010/main" val="418932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build="p"/>
      <p:bldP spid="6" grpId="0" build="p"/>
      <p:bldP spid="7" grpId="0" build="p"/>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D34702-5740-16C4-37DC-F80FDE689FFE}"/>
              </a:ext>
            </a:extLst>
          </p:cNvPr>
          <p:cNvSpPr>
            <a:spLocks noGrp="1"/>
          </p:cNvSpPr>
          <p:nvPr>
            <p:ph type="ctrTitle"/>
          </p:nvPr>
        </p:nvSpPr>
        <p:spPr/>
        <p:txBody>
          <a:bodyPr/>
          <a:lstStyle/>
          <a:p>
            <a:r>
              <a:rPr lang="da-DK" dirty="0"/>
              <a:t>2. Svært at forstå konsekvenserne</a:t>
            </a:r>
          </a:p>
        </p:txBody>
      </p:sp>
    </p:spTree>
    <p:extLst>
      <p:ext uri="{BB962C8B-B14F-4D97-AF65-F5344CB8AC3E}">
        <p14:creationId xmlns:p14="http://schemas.microsoft.com/office/powerpoint/2010/main" val="1169123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294DE9-9B8A-841C-56EF-103AC744929F}"/>
              </a:ext>
            </a:extLst>
          </p:cNvPr>
          <p:cNvSpPr>
            <a:spLocks noGrp="1"/>
          </p:cNvSpPr>
          <p:nvPr>
            <p:ph type="title"/>
          </p:nvPr>
        </p:nvSpPr>
        <p:spPr>
          <a:xfrm>
            <a:off x="838200" y="2872020"/>
            <a:ext cx="10515600" cy="642717"/>
          </a:xfrm>
        </p:spPr>
        <p:txBody>
          <a:bodyPr>
            <a:normAutofit fontScale="90000"/>
          </a:bodyPr>
          <a:lstStyle/>
          <a:p>
            <a:r>
              <a:rPr lang="da-DK" dirty="0">
                <a:hlinkClick r:id="rId2"/>
              </a:rPr>
              <a:t>Smerte, mere end blot smerte…</a:t>
            </a:r>
          </a:p>
        </p:txBody>
      </p:sp>
    </p:spTree>
    <p:extLst>
      <p:ext uri="{BB962C8B-B14F-4D97-AF65-F5344CB8AC3E}">
        <p14:creationId xmlns:p14="http://schemas.microsoft.com/office/powerpoint/2010/main" val="2197228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D34702-5740-16C4-37DC-F80FDE689FFE}"/>
              </a:ext>
            </a:extLst>
          </p:cNvPr>
          <p:cNvSpPr>
            <a:spLocks noGrp="1"/>
          </p:cNvSpPr>
          <p:nvPr>
            <p:ph type="ctrTitle"/>
          </p:nvPr>
        </p:nvSpPr>
        <p:spPr/>
        <p:txBody>
          <a:bodyPr/>
          <a:lstStyle/>
          <a:p>
            <a:r>
              <a:rPr lang="da-DK" dirty="0"/>
              <a:t>3. Svært at forstå hvad vi kan gøre ved dem</a:t>
            </a:r>
          </a:p>
        </p:txBody>
      </p:sp>
    </p:spTree>
    <p:extLst>
      <p:ext uri="{BB962C8B-B14F-4D97-AF65-F5344CB8AC3E}">
        <p14:creationId xmlns:p14="http://schemas.microsoft.com/office/powerpoint/2010/main" val="375036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D1FCD0-E542-DC2F-8C47-30696F9D4D6C}"/>
              </a:ext>
            </a:extLst>
          </p:cNvPr>
          <p:cNvSpPr>
            <a:spLocks noGrp="1"/>
          </p:cNvSpPr>
          <p:nvPr>
            <p:ph type="ctrTitle"/>
          </p:nvPr>
        </p:nvSpPr>
        <p:spPr/>
        <p:txBody>
          <a:bodyPr/>
          <a:lstStyle/>
          <a:p>
            <a:r>
              <a:rPr lang="da-DK" dirty="0"/>
              <a:t>Hvilken plads har det på en arbejdsplads?</a:t>
            </a:r>
          </a:p>
        </p:txBody>
      </p:sp>
      <p:sp>
        <p:nvSpPr>
          <p:cNvPr id="3" name="Undertitel 2">
            <a:extLst>
              <a:ext uri="{FF2B5EF4-FFF2-40B4-BE49-F238E27FC236}">
                <a16:creationId xmlns:a16="http://schemas.microsoft.com/office/drawing/2014/main" id="{73190E5B-951D-0E51-A9FD-4377D5F26E39}"/>
              </a:ext>
            </a:extLst>
          </p:cNvPr>
          <p:cNvSpPr>
            <a:spLocks noGrp="1"/>
          </p:cNvSpPr>
          <p:nvPr>
            <p:ph type="subTitle" idx="1"/>
          </p:nvPr>
        </p:nvSpPr>
        <p:spPr/>
        <p:txBody>
          <a:bodyPr/>
          <a:lstStyle/>
          <a:p>
            <a:r>
              <a:rPr lang="da-DK" dirty="0"/>
              <a:t>Hvordan kan det være min opgave som leder?</a:t>
            </a:r>
          </a:p>
        </p:txBody>
      </p:sp>
    </p:spTree>
    <p:extLst>
      <p:ext uri="{BB962C8B-B14F-4D97-AF65-F5344CB8AC3E}">
        <p14:creationId xmlns:p14="http://schemas.microsoft.com/office/powerpoint/2010/main" val="1540019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CA0EDB-463C-2CC6-E0D6-92072D2A5382}"/>
              </a:ext>
            </a:extLst>
          </p:cNvPr>
          <p:cNvSpPr>
            <a:spLocks noGrp="1"/>
          </p:cNvSpPr>
          <p:nvPr>
            <p:ph type="title"/>
          </p:nvPr>
        </p:nvSpPr>
        <p:spPr/>
        <p:txBody>
          <a:bodyPr>
            <a:normAutofit fontScale="90000"/>
          </a:bodyPr>
          <a:lstStyle/>
          <a:p>
            <a:r>
              <a:rPr lang="da-DK" dirty="0"/>
              <a:t>Hvad siger Open AI?</a:t>
            </a:r>
          </a:p>
        </p:txBody>
      </p:sp>
      <p:sp>
        <p:nvSpPr>
          <p:cNvPr id="3" name="Pladsholder til indhold 2">
            <a:extLst>
              <a:ext uri="{FF2B5EF4-FFF2-40B4-BE49-F238E27FC236}">
                <a16:creationId xmlns:a16="http://schemas.microsoft.com/office/drawing/2014/main" id="{AD73CFAB-C375-F01E-6957-43F605C605F2}"/>
              </a:ext>
            </a:extLst>
          </p:cNvPr>
          <p:cNvSpPr>
            <a:spLocks noGrp="1"/>
          </p:cNvSpPr>
          <p:nvPr>
            <p:ph idx="1"/>
          </p:nvPr>
        </p:nvSpPr>
        <p:spPr/>
        <p:txBody>
          <a:bodyPr>
            <a:normAutofit fontScale="47500" lnSpcReduction="20000"/>
          </a:bodyPr>
          <a:lstStyle/>
          <a:p>
            <a:pPr marL="0" indent="0">
              <a:buNone/>
            </a:pPr>
            <a:r>
              <a:rPr lang="da-DK" sz="5100" dirty="0"/>
              <a:t>Du er leder for en gruppe på 20 medarbejdere. Du har hørt nogle af medarbejderne tale om ondt i ryggen. Hvad gør du?</a:t>
            </a:r>
          </a:p>
          <a:p>
            <a:pPr marL="0" indent="0">
              <a:buNone/>
            </a:pPr>
            <a:r>
              <a:rPr lang="da-DK" sz="5100" b="1" dirty="0" err="1">
                <a:solidFill>
                  <a:srgbClr val="3C6E87"/>
                </a:solidFill>
              </a:rPr>
              <a:t>ChatGPT</a:t>
            </a:r>
            <a:r>
              <a:rPr lang="da-DK" sz="5100" b="1" dirty="0">
                <a:solidFill>
                  <a:srgbClr val="3C6E87"/>
                </a:solidFill>
              </a:rPr>
              <a:t>:</a:t>
            </a:r>
          </a:p>
          <a:p>
            <a:pPr marL="0" indent="0">
              <a:buNone/>
            </a:pPr>
            <a:r>
              <a:rPr lang="da-DK" sz="4200" dirty="0"/>
              <a:t>Når jeg hører, at flere af mine medarbejdere oplever rygsmerter, vil jeg først og fremmest tage dette problem alvorligt og træffe passende foranstaltninger for at hjælpe dem. Her er nogle trin, jeg ville overveje at tage:</a:t>
            </a:r>
          </a:p>
          <a:p>
            <a:pPr marL="0" indent="0">
              <a:buNone/>
            </a:pPr>
            <a:r>
              <a:rPr lang="da-DK" b="1" dirty="0">
                <a:solidFill>
                  <a:srgbClr val="C00000"/>
                </a:solidFill>
              </a:rPr>
              <a:t>Start med en samtale:</a:t>
            </a:r>
            <a:r>
              <a:rPr lang="da-DK" dirty="0">
                <a:solidFill>
                  <a:srgbClr val="C00000"/>
                </a:solidFill>
              </a:rPr>
              <a:t> </a:t>
            </a:r>
            <a:r>
              <a:rPr lang="da-DK" dirty="0"/>
              <a:t>Jeg ville indkalde til et møde eller tale individuelt med de berørte medarbejdere for at forstå, hvordan deres rygsmerter påvirker dem, og hvornår det begyndte. Det kan give vigtig indsigt i, hvad der forårsager problemet.</a:t>
            </a:r>
          </a:p>
          <a:p>
            <a:pPr marL="0" indent="0">
              <a:buNone/>
            </a:pPr>
            <a:r>
              <a:rPr lang="da-DK" b="1" dirty="0">
                <a:solidFill>
                  <a:srgbClr val="C00000"/>
                </a:solidFill>
              </a:rPr>
              <a:t>Rådgivning og information: </a:t>
            </a:r>
            <a:r>
              <a:rPr lang="da-DK" dirty="0"/>
              <a:t>Jeg vil give information om vigtigheden af god ergonomi på arbejdspladsen, korrekt sidde- og løfte-teknik, og tilbyde råd til at forebygge rygproblemer. Dette kunne omfatte at justere arbejdsstationer, anbefale pauser og strækkeøvelser, og informere om ergonomiske hjælpemidler.</a:t>
            </a:r>
          </a:p>
          <a:p>
            <a:pPr marL="0" indent="0">
              <a:buNone/>
            </a:pPr>
            <a:r>
              <a:rPr lang="da-DK" b="1" dirty="0">
                <a:solidFill>
                  <a:srgbClr val="C00000"/>
                </a:solidFill>
              </a:rPr>
              <a:t>Tilbyd sundhedsressourcer:</a:t>
            </a:r>
            <a:r>
              <a:rPr lang="da-DK" dirty="0"/>
              <a:t> Jeg vil foreslå eller tilbyde tilgang til sundhedsressourcer, såsom at få en professionel vurdering fra en fysioterapeut eller læge. Det kan være en mulighed for at få specialiseret rådgivning og behandling.</a:t>
            </a:r>
          </a:p>
          <a:p>
            <a:pPr marL="0" indent="0">
              <a:buNone/>
            </a:pPr>
            <a:r>
              <a:rPr lang="da-DK" b="1" dirty="0">
                <a:solidFill>
                  <a:srgbClr val="C00000"/>
                </a:solidFill>
              </a:rPr>
              <a:t>Tilpas arbejdspladsen:</a:t>
            </a:r>
            <a:r>
              <a:rPr lang="da-DK" dirty="0"/>
              <a:t> Hvis muligt og passende, vil jeg se på at ændre arbejdsstationer eller arbejdsprocesser for at mindske belastningen på ryggen. Dette kunne omfatte justering af stole, borde eller skærmarbejdspladser.</a:t>
            </a:r>
          </a:p>
          <a:p>
            <a:pPr marL="0" indent="0">
              <a:buNone/>
            </a:pPr>
            <a:r>
              <a:rPr lang="da-DK" b="1" dirty="0">
                <a:solidFill>
                  <a:srgbClr val="C00000"/>
                </a:solidFill>
              </a:rPr>
              <a:t>Skab en kultur der fremmer sundhed: </a:t>
            </a:r>
            <a:r>
              <a:rPr lang="da-DK" dirty="0"/>
              <a:t>Jeg ville opfordre til at skabe en kultur, hvor det er acceptabelt at tage pauser, strække sig regelmæssigt og søge hjælp, hvis man oplever smerter. Det kan inkludere opmuntrende politikker for sundhed og velvære på arbejdspladsen.</a:t>
            </a:r>
          </a:p>
          <a:p>
            <a:pPr marL="0" indent="0">
              <a:buNone/>
            </a:pPr>
            <a:r>
              <a:rPr lang="da-DK" b="1" dirty="0">
                <a:solidFill>
                  <a:srgbClr val="C00000"/>
                </a:solidFill>
              </a:rPr>
              <a:t>Opfølgning:</a:t>
            </a:r>
            <a:r>
              <a:rPr lang="da-DK" dirty="0"/>
              <a:t> Jeg ville regelmæssigt følge op med de berørte medarbejdere for at se, hvordan de har det, og om de foranstaltninger, der er blevet truffet, har hjulpet. Det er vigtigt at vise medarbejderne, at deres sundhed og trivsel er en prioritet.</a:t>
            </a:r>
          </a:p>
          <a:p>
            <a:pPr marL="0" indent="0">
              <a:buNone/>
            </a:pPr>
            <a:r>
              <a:rPr lang="da-DK" dirty="0"/>
              <a:t>Det er afgørende at behandle sundhedsproblemer på arbejdspladsen med empati og handling for at sikre medarbejdernes trivsel og produktivitet.</a:t>
            </a:r>
          </a:p>
        </p:txBody>
      </p:sp>
      <p:pic>
        <p:nvPicPr>
          <p:cNvPr id="1026" name="Picture 2" descr="User">
            <a:extLst>
              <a:ext uri="{FF2B5EF4-FFF2-40B4-BE49-F238E27FC236}">
                <a16:creationId xmlns:a16="http://schemas.microsoft.com/office/drawing/2014/main" id="{51E0AF94-AD80-952B-2BBA-5965D3AF9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60338"/>
            <a:ext cx="342900" cy="34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657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B9564-1944-6B61-6C8A-96F2C810672A}"/>
              </a:ext>
            </a:extLst>
          </p:cNvPr>
          <p:cNvSpPr>
            <a:spLocks noGrp="1"/>
          </p:cNvSpPr>
          <p:nvPr>
            <p:ph type="title"/>
          </p:nvPr>
        </p:nvSpPr>
        <p:spPr/>
        <p:txBody>
          <a:bodyPr>
            <a:normAutofit fontScale="90000"/>
          </a:bodyPr>
          <a:lstStyle/>
          <a:p>
            <a:r>
              <a:rPr lang="da-DK" dirty="0"/>
              <a:t>Hvad bygger du denne plan på?</a:t>
            </a:r>
          </a:p>
        </p:txBody>
      </p:sp>
      <p:sp>
        <p:nvSpPr>
          <p:cNvPr id="3" name="Pladsholder til indhold 2">
            <a:extLst>
              <a:ext uri="{FF2B5EF4-FFF2-40B4-BE49-F238E27FC236}">
                <a16:creationId xmlns:a16="http://schemas.microsoft.com/office/drawing/2014/main" id="{98456E9A-6F25-921D-EFB7-A12DE9957D47}"/>
              </a:ext>
            </a:extLst>
          </p:cNvPr>
          <p:cNvSpPr>
            <a:spLocks noGrp="1"/>
          </p:cNvSpPr>
          <p:nvPr>
            <p:ph idx="1"/>
          </p:nvPr>
        </p:nvSpPr>
        <p:spPr>
          <a:xfrm>
            <a:off x="918882" y="1179285"/>
            <a:ext cx="10515599" cy="4832302"/>
          </a:xfrm>
        </p:spPr>
        <p:txBody>
          <a:bodyPr>
            <a:normAutofit fontScale="55000" lnSpcReduction="20000"/>
          </a:bodyPr>
          <a:lstStyle/>
          <a:p>
            <a:pPr marL="0" indent="0">
              <a:buNone/>
            </a:pPr>
            <a:r>
              <a:rPr lang="da-DK" sz="3800" b="1" dirty="0" err="1">
                <a:solidFill>
                  <a:srgbClr val="3C6E87"/>
                </a:solidFill>
              </a:rPr>
              <a:t>ChatGPT</a:t>
            </a:r>
            <a:endParaRPr lang="da-DK" sz="3800" b="1" dirty="0">
              <a:solidFill>
                <a:srgbClr val="3C6E87"/>
              </a:solidFill>
            </a:endParaRPr>
          </a:p>
          <a:p>
            <a:pPr marL="0" indent="0">
              <a:buNone/>
            </a:pPr>
            <a:r>
              <a:rPr lang="da-DK" sz="3800" b="1" dirty="0">
                <a:solidFill>
                  <a:srgbClr val="C00000"/>
                </a:solidFill>
              </a:rPr>
              <a:t>Planen er baseret på flere principper for arbejdsmiljø, sundhedsfremme og </a:t>
            </a:r>
            <a:r>
              <a:rPr lang="da-DK" sz="3800" b="1" dirty="0">
                <a:solidFill>
                  <a:srgbClr val="002060"/>
                </a:solidFill>
              </a:rPr>
              <a:t>lederskab samt en kombination af bedste praksis og sund fornuft:</a:t>
            </a:r>
          </a:p>
          <a:p>
            <a:pPr marL="0" indent="0">
              <a:buNone/>
            </a:pPr>
            <a:r>
              <a:rPr lang="da-DK" dirty="0">
                <a:solidFill>
                  <a:schemeClr val="bg1">
                    <a:lumMod val="85000"/>
                  </a:schemeClr>
                </a:solidFill>
              </a:rPr>
              <a:t>Arbejdsmiljølovgivning: De fleste lande har love og retningslinjer for arbejdsmiljø, der kræver, at arbejdsgivere beskytter medarbejdernes sundhed og sikkerhed. Dette danner rammen for at tage hånd om medarbejdernes rygsmerter.</a:t>
            </a:r>
          </a:p>
          <a:p>
            <a:pPr marL="0" indent="0">
              <a:buNone/>
            </a:pPr>
            <a:r>
              <a:rPr lang="da-DK" dirty="0">
                <a:solidFill>
                  <a:schemeClr val="bg1">
                    <a:lumMod val="85000"/>
                  </a:schemeClr>
                </a:solidFill>
              </a:rPr>
              <a:t>Sundheds- og sikkerhedsstandarder: Der er etablerede standarder for at skabe et sikkert og sundt arbejdsmiljø. Disse inkluderer retningslinjer om ergonomi og forebyggelse af arbejdsrelaterede skader.</a:t>
            </a:r>
          </a:p>
          <a:p>
            <a:pPr marL="0" indent="0">
              <a:buNone/>
            </a:pPr>
            <a:r>
              <a:rPr lang="da-DK" dirty="0">
                <a:solidFill>
                  <a:schemeClr val="bg1">
                    <a:lumMod val="85000"/>
                  </a:schemeClr>
                </a:solidFill>
              </a:rPr>
              <a:t>Forskning og bedste praksis: Der findes omfattende forskning og bedste praksis, der anbefaler ergonomiske forhold på arbejdspladsen, pauser, strækøvelser og andre foranstaltninger for at mindske rygsmerter og forbedre trivslen.</a:t>
            </a:r>
          </a:p>
          <a:p>
            <a:pPr marL="0" indent="0">
              <a:buNone/>
            </a:pPr>
            <a:r>
              <a:rPr lang="da-DK" sz="3800" b="1" dirty="0">
                <a:solidFill>
                  <a:srgbClr val="C00000"/>
                </a:solidFill>
              </a:rPr>
              <a:t>Ledelsesprincipper: Godt lederskab indebærer at tage sig af medarbejdernes velfærd og skabe et miljø, der fremmer trivsel. Dette omfatter at lytte til medarbejderne, tage deres problemer alvorligt og tage handling for at løse dem.</a:t>
            </a:r>
          </a:p>
          <a:p>
            <a:pPr marL="0" indent="0">
              <a:buNone/>
            </a:pPr>
            <a:r>
              <a:rPr lang="da-DK" dirty="0">
                <a:solidFill>
                  <a:schemeClr val="bg1">
                    <a:lumMod val="85000"/>
                  </a:schemeClr>
                </a:solidFill>
              </a:rPr>
              <a:t>Erfaring og empiri: En række organisationer har implementeret lignende programmer med succes, og disse erfaringer kan danne grundlag for effektive interventionsstrategier.</a:t>
            </a:r>
          </a:p>
          <a:p>
            <a:pPr marL="0" indent="0">
              <a:buNone/>
            </a:pPr>
            <a:r>
              <a:rPr lang="da-DK" dirty="0">
                <a:solidFill>
                  <a:schemeClr val="bg1">
                    <a:lumMod val="85000"/>
                  </a:schemeClr>
                </a:solidFill>
              </a:rPr>
              <a:t>Den foreslåede plan bygger på en kombination af disse faktorer for at skabe en holistisk tilgang til at håndtere rygsmerter på arbejdspladsen. Det er vigtigt at bruge en bred vifte af tilgange for at imødekomme individuelle behov og skabe et sundere og mere produktivt arbejdsmiljø.</a:t>
            </a:r>
          </a:p>
          <a:p>
            <a:pPr marL="0" indent="0">
              <a:buNone/>
            </a:pPr>
            <a:endParaRPr lang="da-DK" dirty="0"/>
          </a:p>
        </p:txBody>
      </p:sp>
    </p:spTree>
    <p:extLst>
      <p:ext uri="{BB962C8B-B14F-4D97-AF65-F5344CB8AC3E}">
        <p14:creationId xmlns:p14="http://schemas.microsoft.com/office/powerpoint/2010/main" val="4015069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3B013C-1EF0-5186-9CB5-77C1A0B57291}"/>
              </a:ext>
            </a:extLst>
          </p:cNvPr>
          <p:cNvSpPr>
            <a:spLocks noGrp="1"/>
          </p:cNvSpPr>
          <p:nvPr>
            <p:ph type="title"/>
          </p:nvPr>
        </p:nvSpPr>
        <p:spPr>
          <a:xfrm>
            <a:off x="839787" y="457200"/>
            <a:ext cx="8017341" cy="1600200"/>
          </a:xfrm>
        </p:spPr>
        <p:txBody>
          <a:bodyPr>
            <a:normAutofit/>
          </a:bodyPr>
          <a:lstStyle/>
          <a:p>
            <a:r>
              <a:rPr lang="da-DK" sz="4400" dirty="0"/>
              <a:t>Forudsætninger for handling…</a:t>
            </a:r>
          </a:p>
        </p:txBody>
      </p:sp>
      <p:sp>
        <p:nvSpPr>
          <p:cNvPr id="4" name="Pladsholder til tekst 3">
            <a:extLst>
              <a:ext uri="{FF2B5EF4-FFF2-40B4-BE49-F238E27FC236}">
                <a16:creationId xmlns:a16="http://schemas.microsoft.com/office/drawing/2014/main" id="{D40BED15-2843-507B-9F9B-A6DA1BE683C1}"/>
              </a:ext>
            </a:extLst>
          </p:cNvPr>
          <p:cNvSpPr>
            <a:spLocks noGrp="1"/>
          </p:cNvSpPr>
          <p:nvPr>
            <p:ph type="body" sz="half" idx="2"/>
          </p:nvPr>
        </p:nvSpPr>
        <p:spPr>
          <a:xfrm>
            <a:off x="839788" y="2057400"/>
            <a:ext cx="7596000" cy="3811588"/>
          </a:xfrm>
        </p:spPr>
        <p:txBody>
          <a:bodyPr>
            <a:normAutofit/>
          </a:bodyPr>
          <a:lstStyle/>
          <a:p>
            <a:pPr marL="342900" indent="-342900">
              <a:buAutoNum type="arabicPeriod"/>
            </a:pPr>
            <a:r>
              <a:rPr lang="da-DK" sz="3200" dirty="0"/>
              <a:t>Forstå hvad smerte er - VIDEN</a:t>
            </a:r>
          </a:p>
          <a:p>
            <a:pPr marL="342900" indent="-342900">
              <a:buAutoNum type="arabicPeriod"/>
            </a:pPr>
            <a:r>
              <a:rPr lang="da-DK" sz="3200" dirty="0"/>
              <a:t>Forstår konsekvenserne - ERKENDELSE</a:t>
            </a:r>
          </a:p>
          <a:p>
            <a:pPr marL="342900" indent="-342900">
              <a:buAutoNum type="arabicPeriod"/>
            </a:pPr>
            <a:r>
              <a:rPr lang="da-DK" sz="3200" dirty="0"/>
              <a:t>Forstå hvad du kan gøre - KOMPETENCER</a:t>
            </a:r>
          </a:p>
        </p:txBody>
      </p:sp>
    </p:spTree>
    <p:extLst>
      <p:ext uri="{BB962C8B-B14F-4D97-AF65-F5344CB8AC3E}">
        <p14:creationId xmlns:p14="http://schemas.microsoft.com/office/powerpoint/2010/main" val="2127874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E00F9-0BE0-13BE-AB47-BC188B3139D2}"/>
              </a:ext>
            </a:extLst>
          </p:cNvPr>
          <p:cNvSpPr>
            <a:spLocks noGrp="1"/>
          </p:cNvSpPr>
          <p:nvPr>
            <p:ph type="title"/>
          </p:nvPr>
        </p:nvSpPr>
        <p:spPr>
          <a:xfrm>
            <a:off x="2184862" y="2296134"/>
            <a:ext cx="10515600" cy="642717"/>
          </a:xfrm>
        </p:spPr>
        <p:txBody>
          <a:bodyPr>
            <a:normAutofit fontScale="90000"/>
          </a:bodyPr>
          <a:lstStyle/>
          <a:p>
            <a:r>
              <a:rPr lang="da-DK" dirty="0"/>
              <a:t>Smertefri</a:t>
            </a:r>
          </a:p>
        </p:txBody>
      </p:sp>
      <p:sp>
        <p:nvSpPr>
          <p:cNvPr id="4" name="Tekstfelt 3">
            <a:extLst>
              <a:ext uri="{FF2B5EF4-FFF2-40B4-BE49-F238E27FC236}">
                <a16:creationId xmlns:a16="http://schemas.microsoft.com/office/drawing/2014/main" id="{9AD4C2B3-AF32-96A7-59AD-7B694B2E14D4}"/>
              </a:ext>
            </a:extLst>
          </p:cNvPr>
          <p:cNvSpPr txBox="1"/>
          <p:nvPr/>
        </p:nvSpPr>
        <p:spPr>
          <a:xfrm>
            <a:off x="5754486" y="2296134"/>
            <a:ext cx="6371704" cy="707886"/>
          </a:xfrm>
          <a:prstGeom prst="rect">
            <a:avLst/>
          </a:prstGeom>
          <a:noFill/>
        </p:spPr>
        <p:txBody>
          <a:bodyPr wrap="square">
            <a:spAutoFit/>
          </a:bodyPr>
          <a:lstStyle/>
          <a:p>
            <a:r>
              <a:rPr kumimoji="0" lang="da-DK" sz="4000" b="0" i="0" u="none" strike="noStrike" kern="1200" cap="none" spc="0" normalizeH="0" baseline="0" noProof="0" dirty="0">
                <a:ln>
                  <a:noFill/>
                </a:ln>
                <a:solidFill>
                  <a:prstClr val="white"/>
                </a:solidFill>
                <a:effectLst/>
                <a:uLnTx/>
                <a:uFillTx/>
                <a:latin typeface="Calibri"/>
                <a:ea typeface="+mj-ea"/>
                <a:cs typeface="+mj-cs"/>
              </a:rPr>
              <a:t> Smerte</a:t>
            </a:r>
            <a:endParaRPr lang="da-DK" sz="4000" dirty="0"/>
          </a:p>
        </p:txBody>
      </p:sp>
      <p:cxnSp>
        <p:nvCxnSpPr>
          <p:cNvPr id="6" name="Lige forbindelse 5">
            <a:extLst>
              <a:ext uri="{FF2B5EF4-FFF2-40B4-BE49-F238E27FC236}">
                <a16:creationId xmlns:a16="http://schemas.microsoft.com/office/drawing/2014/main" id="{9B3A82A7-F342-9E71-25E2-280B67D8C8DB}"/>
              </a:ext>
            </a:extLst>
          </p:cNvPr>
          <p:cNvCxnSpPr/>
          <p:nvPr/>
        </p:nvCxnSpPr>
        <p:spPr>
          <a:xfrm flipV="1">
            <a:off x="4854633" y="2005369"/>
            <a:ext cx="0" cy="2666384"/>
          </a:xfrm>
          <a:prstGeom prst="line">
            <a:avLst/>
          </a:prstGeom>
          <a:ln w="57150">
            <a:solidFill>
              <a:srgbClr val="3C6E87"/>
            </a:solidFill>
          </a:ln>
        </p:spPr>
        <p:style>
          <a:lnRef idx="1">
            <a:schemeClr val="accent1"/>
          </a:lnRef>
          <a:fillRef idx="0">
            <a:schemeClr val="accent1"/>
          </a:fillRef>
          <a:effectRef idx="0">
            <a:schemeClr val="accent1"/>
          </a:effectRef>
          <a:fontRef idx="minor">
            <a:schemeClr val="tx1"/>
          </a:fontRef>
        </p:style>
      </p:cxnSp>
      <p:cxnSp>
        <p:nvCxnSpPr>
          <p:cNvPr id="7" name="Lige forbindelse 6">
            <a:extLst>
              <a:ext uri="{FF2B5EF4-FFF2-40B4-BE49-F238E27FC236}">
                <a16:creationId xmlns:a16="http://schemas.microsoft.com/office/drawing/2014/main" id="{A9AB2D4E-4641-4DE6-EBF7-1F51175E22B4}"/>
              </a:ext>
            </a:extLst>
          </p:cNvPr>
          <p:cNvCxnSpPr>
            <a:cxnSpLocks/>
          </p:cNvCxnSpPr>
          <p:nvPr/>
        </p:nvCxnSpPr>
        <p:spPr>
          <a:xfrm>
            <a:off x="4854633" y="1991515"/>
            <a:ext cx="2100349" cy="0"/>
          </a:xfrm>
          <a:prstGeom prst="line">
            <a:avLst/>
          </a:prstGeom>
          <a:ln w="57150">
            <a:solidFill>
              <a:srgbClr val="3C6E87"/>
            </a:solidFill>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8BE20940-F9D2-BCBA-96F4-BCB732E7EC76}"/>
              </a:ext>
            </a:extLst>
          </p:cNvPr>
          <p:cNvSpPr txBox="1">
            <a:spLocks/>
          </p:cNvSpPr>
          <p:nvPr/>
        </p:nvSpPr>
        <p:spPr>
          <a:xfrm>
            <a:off x="757843" y="563232"/>
            <a:ext cx="10515600" cy="64271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da-DK" dirty="0"/>
              <a:t>Oplevelse: Baby</a:t>
            </a:r>
          </a:p>
        </p:txBody>
      </p:sp>
      <p:sp>
        <p:nvSpPr>
          <p:cNvPr id="11" name="Titel 1">
            <a:extLst>
              <a:ext uri="{FF2B5EF4-FFF2-40B4-BE49-F238E27FC236}">
                <a16:creationId xmlns:a16="http://schemas.microsoft.com/office/drawing/2014/main" id="{82A94CD4-38CD-3A9F-59B4-1D330628607B}"/>
              </a:ext>
            </a:extLst>
          </p:cNvPr>
          <p:cNvSpPr txBox="1">
            <a:spLocks/>
          </p:cNvSpPr>
          <p:nvPr/>
        </p:nvSpPr>
        <p:spPr>
          <a:xfrm>
            <a:off x="5904807" y="3081701"/>
            <a:ext cx="10515600" cy="64271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da-DK" sz="4000" dirty="0">
                <a:solidFill>
                  <a:srgbClr val="AF0F23"/>
                </a:solidFill>
              </a:rPr>
              <a:t>Ubehag/fare </a:t>
            </a:r>
            <a:r>
              <a:rPr lang="da-DK" sz="4000" dirty="0">
                <a:solidFill>
                  <a:srgbClr val="AF0F23"/>
                </a:solidFill>
                <a:sym typeface="Wingdings" panose="05000000000000000000" pitchFamily="2" charset="2"/>
              </a:rPr>
              <a:t> skrig</a:t>
            </a:r>
            <a:endParaRPr lang="da-DK" sz="4000" dirty="0">
              <a:solidFill>
                <a:srgbClr val="AF0F23"/>
              </a:solidFill>
            </a:endParaRPr>
          </a:p>
        </p:txBody>
      </p:sp>
      <p:sp>
        <p:nvSpPr>
          <p:cNvPr id="12" name="Titel 1">
            <a:extLst>
              <a:ext uri="{FF2B5EF4-FFF2-40B4-BE49-F238E27FC236}">
                <a16:creationId xmlns:a16="http://schemas.microsoft.com/office/drawing/2014/main" id="{754DE666-7691-72ED-AD5B-D7415A9A0F53}"/>
              </a:ext>
            </a:extLst>
          </p:cNvPr>
          <p:cNvSpPr txBox="1">
            <a:spLocks/>
          </p:cNvSpPr>
          <p:nvPr/>
        </p:nvSpPr>
        <p:spPr>
          <a:xfrm>
            <a:off x="2184862" y="3063760"/>
            <a:ext cx="10515600" cy="64271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da-DK" sz="4000" dirty="0">
                <a:solidFill>
                  <a:srgbClr val="AF0F23"/>
                </a:solidFill>
              </a:rPr>
              <a:t>Tryg</a:t>
            </a:r>
          </a:p>
        </p:txBody>
      </p:sp>
    </p:spTree>
    <p:extLst>
      <p:ext uri="{BB962C8B-B14F-4D97-AF65-F5344CB8AC3E}">
        <p14:creationId xmlns:p14="http://schemas.microsoft.com/office/powerpoint/2010/main" val="171346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B8B79B-9A76-4A5F-F803-0A1DAA05439A}"/>
              </a:ext>
            </a:extLst>
          </p:cNvPr>
          <p:cNvSpPr>
            <a:spLocks noGrp="1"/>
          </p:cNvSpPr>
          <p:nvPr>
            <p:ph type="title"/>
          </p:nvPr>
        </p:nvSpPr>
        <p:spPr/>
        <p:txBody>
          <a:bodyPr>
            <a:normAutofit fontScale="90000"/>
          </a:bodyPr>
          <a:lstStyle/>
          <a:p>
            <a:r>
              <a:rPr lang="da-DK" dirty="0"/>
              <a:t>Hierarkiet i forståelsen af smerter</a:t>
            </a:r>
          </a:p>
        </p:txBody>
      </p:sp>
      <p:graphicFrame>
        <p:nvGraphicFramePr>
          <p:cNvPr id="4" name="Pladsholder til indhold 3">
            <a:extLst>
              <a:ext uri="{FF2B5EF4-FFF2-40B4-BE49-F238E27FC236}">
                <a16:creationId xmlns:a16="http://schemas.microsoft.com/office/drawing/2014/main" id="{0C0EE3FE-EE8F-5EAA-1991-C54576D2B947}"/>
              </a:ext>
            </a:extLst>
          </p:cNvPr>
          <p:cNvGraphicFramePr>
            <a:graphicFrameLocks noGrp="1"/>
          </p:cNvGraphicFramePr>
          <p:nvPr>
            <p:ph idx="1"/>
            <p:extLst>
              <p:ext uri="{D42A27DB-BD31-4B8C-83A1-F6EECF244321}">
                <p14:modId xmlns:p14="http://schemas.microsoft.com/office/powerpoint/2010/main" val="2147550339"/>
              </p:ext>
            </p:extLst>
          </p:nvPr>
        </p:nvGraphicFramePr>
        <p:xfrm>
          <a:off x="224444" y="796925"/>
          <a:ext cx="11254047" cy="5695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2338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B477FD-2DDD-B627-B8EA-D0CEA4E8D7FA}"/>
              </a:ext>
            </a:extLst>
          </p:cNvPr>
          <p:cNvSpPr>
            <a:spLocks noGrp="1"/>
          </p:cNvSpPr>
          <p:nvPr>
            <p:ph type="title"/>
          </p:nvPr>
        </p:nvSpPr>
        <p:spPr/>
        <p:txBody>
          <a:bodyPr>
            <a:normAutofit fontScale="90000"/>
          </a:bodyPr>
          <a:lstStyle/>
          <a:p>
            <a:r>
              <a:rPr lang="da-DK" dirty="0"/>
              <a:t>Et funktionelt alarmsystem</a:t>
            </a:r>
          </a:p>
        </p:txBody>
      </p:sp>
      <p:sp>
        <p:nvSpPr>
          <p:cNvPr id="5" name="Tekstfelt 4">
            <a:extLst>
              <a:ext uri="{FF2B5EF4-FFF2-40B4-BE49-F238E27FC236}">
                <a16:creationId xmlns:a16="http://schemas.microsoft.com/office/drawing/2014/main" id="{56D96CF9-95DA-AB24-D854-FDAF8CC356C0}"/>
              </a:ext>
            </a:extLst>
          </p:cNvPr>
          <p:cNvSpPr txBox="1"/>
          <p:nvPr/>
        </p:nvSpPr>
        <p:spPr>
          <a:xfrm>
            <a:off x="8542872" y="6176963"/>
            <a:ext cx="6096000" cy="276999"/>
          </a:xfrm>
          <a:prstGeom prst="rect">
            <a:avLst/>
          </a:prstGeom>
          <a:noFill/>
        </p:spPr>
        <p:txBody>
          <a:bodyPr wrap="square">
            <a:spAutoFit/>
          </a:bodyPr>
          <a:lstStyle/>
          <a:p>
            <a:r>
              <a:rPr lang="en-US" sz="1200" dirty="0"/>
              <a:t>Int Arch </a:t>
            </a:r>
            <a:r>
              <a:rPr lang="en-US" sz="1200" dirty="0" err="1"/>
              <a:t>Occup</a:t>
            </a:r>
            <a:r>
              <a:rPr lang="en-US" sz="1200" dirty="0"/>
              <a:t> Environ Health. 2018 Apr;91(3):361-372. </a:t>
            </a:r>
            <a:endParaRPr lang="da-DK" sz="1200" dirty="0"/>
          </a:p>
        </p:txBody>
      </p:sp>
      <p:sp>
        <p:nvSpPr>
          <p:cNvPr id="8" name="Tekstfelt 7">
            <a:extLst>
              <a:ext uri="{FF2B5EF4-FFF2-40B4-BE49-F238E27FC236}">
                <a16:creationId xmlns:a16="http://schemas.microsoft.com/office/drawing/2014/main" id="{BE5976D4-E73B-9CD2-78A4-C1A380D42814}"/>
              </a:ext>
            </a:extLst>
          </p:cNvPr>
          <p:cNvSpPr txBox="1"/>
          <p:nvPr/>
        </p:nvSpPr>
        <p:spPr>
          <a:xfrm>
            <a:off x="8542872" y="6488668"/>
            <a:ext cx="6097384" cy="276999"/>
          </a:xfrm>
          <a:prstGeom prst="rect">
            <a:avLst/>
          </a:prstGeom>
          <a:noFill/>
        </p:spPr>
        <p:txBody>
          <a:bodyPr wrap="square">
            <a:spAutoFit/>
          </a:bodyPr>
          <a:lstStyle/>
          <a:p>
            <a:r>
              <a:rPr lang="en-US" sz="1200" dirty="0"/>
              <a:t>BMC Public Health. 2022 Mar 4;22(1):432. </a:t>
            </a:r>
            <a:endParaRPr lang="da-DK" sz="1200" dirty="0"/>
          </a:p>
        </p:txBody>
      </p:sp>
      <p:sp>
        <p:nvSpPr>
          <p:cNvPr id="11" name="Tekstfelt 10">
            <a:extLst>
              <a:ext uri="{FF2B5EF4-FFF2-40B4-BE49-F238E27FC236}">
                <a16:creationId xmlns:a16="http://schemas.microsoft.com/office/drawing/2014/main" id="{CE31C6AA-81D7-1EA9-7748-068BDCB75743}"/>
              </a:ext>
            </a:extLst>
          </p:cNvPr>
          <p:cNvSpPr txBox="1"/>
          <p:nvPr/>
        </p:nvSpPr>
        <p:spPr>
          <a:xfrm>
            <a:off x="8542872" y="5865258"/>
            <a:ext cx="6883400" cy="276999"/>
          </a:xfrm>
          <a:prstGeom prst="rect">
            <a:avLst/>
          </a:prstGeom>
          <a:noFill/>
        </p:spPr>
        <p:txBody>
          <a:bodyPr wrap="square">
            <a:spAutoFit/>
          </a:bodyPr>
          <a:lstStyle/>
          <a:p>
            <a:r>
              <a:rPr lang="en-US" sz="1200" dirty="0" err="1"/>
              <a:t>Scand</a:t>
            </a:r>
            <a:r>
              <a:rPr lang="en-US" sz="1200" dirty="0"/>
              <a:t> J Work Environ Health. 2019 Jul 1;45(4):386-395.</a:t>
            </a:r>
            <a:endParaRPr lang="da-DK" sz="1200" dirty="0"/>
          </a:p>
        </p:txBody>
      </p:sp>
      <p:graphicFrame>
        <p:nvGraphicFramePr>
          <p:cNvPr id="14" name="Diagram 13">
            <a:extLst>
              <a:ext uri="{FF2B5EF4-FFF2-40B4-BE49-F238E27FC236}">
                <a16:creationId xmlns:a16="http://schemas.microsoft.com/office/drawing/2014/main" id="{DAB00B38-B26A-0E92-1340-3B1BDD84C044}"/>
              </a:ext>
            </a:extLst>
          </p:cNvPr>
          <p:cNvGraphicFramePr/>
          <p:nvPr/>
        </p:nvGraphicFramePr>
        <p:xfrm>
          <a:off x="-122690" y="1307546"/>
          <a:ext cx="9601200" cy="49408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580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11347C-5D30-D848-613F-6377273C1211}"/>
              </a:ext>
            </a:extLst>
          </p:cNvPr>
          <p:cNvSpPr>
            <a:spLocks noGrp="1"/>
          </p:cNvSpPr>
          <p:nvPr>
            <p:ph type="title"/>
          </p:nvPr>
        </p:nvSpPr>
        <p:spPr/>
        <p:txBody>
          <a:bodyPr>
            <a:normAutofit fontScale="90000"/>
          </a:bodyPr>
          <a:lstStyle/>
          <a:p>
            <a:r>
              <a:rPr lang="da-DK" dirty="0"/>
              <a:t>Arbejdsmiljøet og rollerne</a:t>
            </a:r>
          </a:p>
        </p:txBody>
      </p:sp>
      <p:pic>
        <p:nvPicPr>
          <p:cNvPr id="4" name="Billede 3">
            <a:extLst>
              <a:ext uri="{FF2B5EF4-FFF2-40B4-BE49-F238E27FC236}">
                <a16:creationId xmlns:a16="http://schemas.microsoft.com/office/drawing/2014/main" id="{F4951BA6-B4F4-C558-7926-6939BDEA476E}"/>
              </a:ext>
            </a:extLst>
          </p:cNvPr>
          <p:cNvPicPr>
            <a:picLocks noChangeAspect="1"/>
          </p:cNvPicPr>
          <p:nvPr/>
        </p:nvPicPr>
        <p:blipFill>
          <a:blip r:embed="rId2"/>
          <a:stretch>
            <a:fillRect/>
          </a:stretch>
        </p:blipFill>
        <p:spPr>
          <a:xfrm>
            <a:off x="2854036" y="2000248"/>
            <a:ext cx="5146964" cy="3860223"/>
          </a:xfrm>
          <a:prstGeom prst="rect">
            <a:avLst/>
          </a:prstGeom>
        </p:spPr>
      </p:pic>
      <p:sp>
        <p:nvSpPr>
          <p:cNvPr id="5" name="Tekstfelt 4">
            <a:extLst>
              <a:ext uri="{FF2B5EF4-FFF2-40B4-BE49-F238E27FC236}">
                <a16:creationId xmlns:a16="http://schemas.microsoft.com/office/drawing/2014/main" id="{40594075-864C-09E1-BF41-9FD95223F2FD}"/>
              </a:ext>
            </a:extLst>
          </p:cNvPr>
          <p:cNvSpPr txBox="1"/>
          <p:nvPr/>
        </p:nvSpPr>
        <p:spPr>
          <a:xfrm>
            <a:off x="2976880" y="2113280"/>
            <a:ext cx="2611120" cy="276999"/>
          </a:xfrm>
          <a:prstGeom prst="rect">
            <a:avLst/>
          </a:prstGeom>
          <a:solidFill>
            <a:schemeClr val="bg1"/>
          </a:solidFill>
        </p:spPr>
        <p:txBody>
          <a:bodyPr wrap="square" rtlCol="0">
            <a:spAutoFit/>
          </a:bodyPr>
          <a:lstStyle/>
          <a:p>
            <a:r>
              <a:rPr lang="da-DK" sz="1200" b="1" dirty="0">
                <a:latin typeface="Courier New" panose="02070309020205020404" pitchFamily="49" charset="0"/>
                <a:ea typeface="BatangChe" panose="020B0503020000020004" pitchFamily="49" charset="-127"/>
                <a:cs typeface="Courier New" panose="02070309020205020404" pitchFamily="49" charset="0"/>
              </a:rPr>
              <a:t>Talte rent faktisk sammen.</a:t>
            </a:r>
          </a:p>
        </p:txBody>
      </p:sp>
      <p:sp>
        <p:nvSpPr>
          <p:cNvPr id="6" name="Tekstfelt 5">
            <a:extLst>
              <a:ext uri="{FF2B5EF4-FFF2-40B4-BE49-F238E27FC236}">
                <a16:creationId xmlns:a16="http://schemas.microsoft.com/office/drawing/2014/main" id="{DF20CEA9-7822-46D0-221E-58854B9C3CE0}"/>
              </a:ext>
            </a:extLst>
          </p:cNvPr>
          <p:cNvSpPr txBox="1"/>
          <p:nvPr/>
        </p:nvSpPr>
        <p:spPr>
          <a:xfrm>
            <a:off x="3079403" y="3848375"/>
            <a:ext cx="1708728" cy="461665"/>
          </a:xfrm>
          <a:prstGeom prst="rect">
            <a:avLst/>
          </a:prstGeom>
          <a:solidFill>
            <a:schemeClr val="bg1"/>
          </a:solidFill>
        </p:spPr>
        <p:txBody>
          <a:bodyPr wrap="square" rtlCol="0">
            <a:spAutoFit/>
          </a:bodyPr>
          <a:lstStyle/>
          <a:p>
            <a:r>
              <a:rPr lang="da-DK" sz="1200" b="1" dirty="0">
                <a:latin typeface="Courier New" panose="02070309020205020404" pitchFamily="49" charset="0"/>
                <a:ea typeface="BatangChe" panose="020B0503020000020004" pitchFamily="49" charset="-127"/>
                <a:cs typeface="Courier New" panose="02070309020205020404" pitchFamily="49" charset="0"/>
              </a:rPr>
              <a:t>Hvordan har du det?</a:t>
            </a:r>
          </a:p>
        </p:txBody>
      </p:sp>
      <p:sp>
        <p:nvSpPr>
          <p:cNvPr id="7" name="Tekstfelt 6">
            <a:extLst>
              <a:ext uri="{FF2B5EF4-FFF2-40B4-BE49-F238E27FC236}">
                <a16:creationId xmlns:a16="http://schemas.microsoft.com/office/drawing/2014/main" id="{6C1190FC-DFF5-8E1C-3D2C-22B51123E2F2}"/>
              </a:ext>
            </a:extLst>
          </p:cNvPr>
          <p:cNvSpPr txBox="1"/>
          <p:nvPr/>
        </p:nvSpPr>
        <p:spPr>
          <a:xfrm>
            <a:off x="6764712" y="4079207"/>
            <a:ext cx="949499" cy="276999"/>
          </a:xfrm>
          <a:prstGeom prst="rect">
            <a:avLst/>
          </a:prstGeom>
          <a:solidFill>
            <a:schemeClr val="bg1"/>
          </a:solidFill>
        </p:spPr>
        <p:txBody>
          <a:bodyPr wrap="square" rtlCol="0">
            <a:spAutoFit/>
          </a:bodyPr>
          <a:lstStyle/>
          <a:p>
            <a:r>
              <a:rPr lang="da-DK" sz="1200" b="1" dirty="0">
                <a:latin typeface="Courier New" panose="02070309020205020404" pitchFamily="49" charset="0"/>
                <a:ea typeface="BatangChe" panose="020B0503020000020004" pitchFamily="49" charset="-127"/>
                <a:cs typeface="Courier New" panose="02070309020205020404" pitchFamily="49" charset="0"/>
              </a:rPr>
              <a:t>Ok. </a:t>
            </a:r>
          </a:p>
        </p:txBody>
      </p:sp>
    </p:spTree>
    <p:extLst>
      <p:ext uri="{BB962C8B-B14F-4D97-AF65-F5344CB8AC3E}">
        <p14:creationId xmlns:p14="http://schemas.microsoft.com/office/powerpoint/2010/main" val="622964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5DC4E3-236E-F032-4942-87DEB3A46F7B}"/>
              </a:ext>
            </a:extLst>
          </p:cNvPr>
          <p:cNvSpPr>
            <a:spLocks noGrp="1"/>
          </p:cNvSpPr>
          <p:nvPr>
            <p:ph type="title"/>
          </p:nvPr>
        </p:nvSpPr>
        <p:spPr/>
        <p:txBody>
          <a:bodyPr>
            <a:normAutofit fontScale="90000"/>
          </a:bodyPr>
          <a:lstStyle/>
          <a:p>
            <a:r>
              <a:rPr lang="da-DK" dirty="0"/>
              <a:t>Nu skal vi øve os…</a:t>
            </a:r>
          </a:p>
        </p:txBody>
      </p:sp>
      <p:pic>
        <p:nvPicPr>
          <p:cNvPr id="4" name="Billede 3">
            <a:extLst>
              <a:ext uri="{FF2B5EF4-FFF2-40B4-BE49-F238E27FC236}">
                <a16:creationId xmlns:a16="http://schemas.microsoft.com/office/drawing/2014/main" id="{A00E7D20-CE39-CA6B-4D6D-6B9AFA40BE31}"/>
              </a:ext>
            </a:extLst>
          </p:cNvPr>
          <p:cNvPicPr>
            <a:picLocks noChangeAspect="1"/>
          </p:cNvPicPr>
          <p:nvPr/>
        </p:nvPicPr>
        <p:blipFill>
          <a:blip r:embed="rId2"/>
          <a:stretch>
            <a:fillRect/>
          </a:stretch>
        </p:blipFill>
        <p:spPr>
          <a:xfrm>
            <a:off x="2667734" y="1524922"/>
            <a:ext cx="8207463" cy="4152639"/>
          </a:xfrm>
          <a:prstGeom prst="rect">
            <a:avLst/>
          </a:prstGeom>
        </p:spPr>
      </p:pic>
      <p:pic>
        <p:nvPicPr>
          <p:cNvPr id="7" name="Grafik 6" descr="Afkrydsning med massiv udfyldning">
            <a:extLst>
              <a:ext uri="{FF2B5EF4-FFF2-40B4-BE49-F238E27FC236}">
                <a16:creationId xmlns:a16="http://schemas.microsoft.com/office/drawing/2014/main" id="{14121A7D-B767-D06F-915E-6D35B3FD64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6039" y="4430683"/>
            <a:ext cx="806637" cy="806637"/>
          </a:xfrm>
          <a:prstGeom prst="rect">
            <a:avLst/>
          </a:prstGeom>
        </p:spPr>
      </p:pic>
      <p:pic>
        <p:nvPicPr>
          <p:cNvPr id="10" name="Grafik 9" descr="Pil: Let kurve med massiv udfyldning">
            <a:extLst>
              <a:ext uri="{FF2B5EF4-FFF2-40B4-BE49-F238E27FC236}">
                <a16:creationId xmlns:a16="http://schemas.microsoft.com/office/drawing/2014/main" id="{F7097479-00C2-7938-1411-1E0352BD39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45528" y="3269089"/>
            <a:ext cx="914400" cy="914400"/>
          </a:xfrm>
          <a:prstGeom prst="rect">
            <a:avLst/>
          </a:prstGeom>
        </p:spPr>
      </p:pic>
    </p:spTree>
    <p:extLst>
      <p:ext uri="{BB962C8B-B14F-4D97-AF65-F5344CB8AC3E}">
        <p14:creationId xmlns:p14="http://schemas.microsoft.com/office/powerpoint/2010/main" val="2753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1F8FD5-72C6-1715-E033-5D30D4BE4034}"/>
              </a:ext>
            </a:extLst>
          </p:cNvPr>
          <p:cNvSpPr>
            <a:spLocks noGrp="1"/>
          </p:cNvSpPr>
          <p:nvPr>
            <p:ph type="title"/>
          </p:nvPr>
        </p:nvSpPr>
        <p:spPr>
          <a:xfrm>
            <a:off x="839788" y="457200"/>
            <a:ext cx="3932237" cy="1600200"/>
          </a:xfrm>
        </p:spPr>
        <p:txBody>
          <a:bodyPr anchor="b">
            <a:normAutofit/>
          </a:bodyPr>
          <a:lstStyle/>
          <a:p>
            <a:r>
              <a:rPr lang="da-DK"/>
              <a:t>Smertefiguren – et dialogorienteret værktøj</a:t>
            </a:r>
          </a:p>
        </p:txBody>
      </p:sp>
      <p:pic>
        <p:nvPicPr>
          <p:cNvPr id="5" name="Billede 4">
            <a:extLst>
              <a:ext uri="{FF2B5EF4-FFF2-40B4-BE49-F238E27FC236}">
                <a16:creationId xmlns:a16="http://schemas.microsoft.com/office/drawing/2014/main" id="{3C0B43F3-2FD6-F3E1-5E4F-65CB2BD0EFD2}"/>
              </a:ext>
            </a:extLst>
          </p:cNvPr>
          <p:cNvPicPr>
            <a:picLocks noChangeAspect="1"/>
          </p:cNvPicPr>
          <p:nvPr/>
        </p:nvPicPr>
        <p:blipFill>
          <a:blip r:embed="rId2"/>
          <a:stretch>
            <a:fillRect/>
          </a:stretch>
        </p:blipFill>
        <p:spPr>
          <a:xfrm>
            <a:off x="5183188" y="1503140"/>
            <a:ext cx="6172200" cy="3842194"/>
          </a:xfrm>
          <a:prstGeom prst="rect">
            <a:avLst/>
          </a:prstGeom>
          <a:noFill/>
        </p:spPr>
      </p:pic>
      <p:sp>
        <p:nvSpPr>
          <p:cNvPr id="3" name="Pladsholder til indhold 2">
            <a:extLst>
              <a:ext uri="{FF2B5EF4-FFF2-40B4-BE49-F238E27FC236}">
                <a16:creationId xmlns:a16="http://schemas.microsoft.com/office/drawing/2014/main" id="{3949BDE6-CEF8-8C13-C8B2-9B10AD2F8B3B}"/>
              </a:ext>
            </a:extLst>
          </p:cNvPr>
          <p:cNvSpPr>
            <a:spLocks noGrp="1"/>
          </p:cNvSpPr>
          <p:nvPr>
            <p:ph type="body" sz="half" idx="2"/>
          </p:nvPr>
        </p:nvSpPr>
        <p:spPr>
          <a:xfrm>
            <a:off x="839788" y="2057400"/>
            <a:ext cx="3932237" cy="3811588"/>
          </a:xfrm>
        </p:spPr>
        <p:txBody>
          <a:bodyPr>
            <a:normAutofit/>
          </a:bodyPr>
          <a:lstStyle/>
          <a:p>
            <a:pPr marL="514350" indent="-514350">
              <a:buAutoNum type="arabicPeriod"/>
            </a:pPr>
            <a:r>
              <a:rPr lang="da-DK" dirty="0"/>
              <a:t>Tegn en ”kagemand” på A3-papiret</a:t>
            </a:r>
          </a:p>
          <a:p>
            <a:pPr marL="514350" indent="-514350">
              <a:buAutoNum type="arabicPeriod"/>
            </a:pPr>
            <a:r>
              <a:rPr lang="da-DK" dirty="0"/>
              <a:t>Sæt kryds de steder på kroppen, I har oplevet en smerte inden for de seneste 3 måneder</a:t>
            </a:r>
          </a:p>
          <a:p>
            <a:pPr marL="514350" indent="-514350">
              <a:buAutoNum type="arabicPeriod"/>
            </a:pPr>
            <a:r>
              <a:rPr lang="da-DK" dirty="0"/>
              <a:t>Når alle har sat krydser, tal om hvad I ser og hvad der påvirker jeres smerter</a:t>
            </a:r>
          </a:p>
          <a:p>
            <a:pPr lvl="1"/>
            <a:r>
              <a:rPr lang="da-DK" dirty="0"/>
              <a:t>	- I en negativ retning</a:t>
            </a:r>
          </a:p>
          <a:p>
            <a:pPr lvl="1"/>
            <a:r>
              <a:rPr lang="da-DK" dirty="0"/>
              <a:t>	- I en positiv regning</a:t>
            </a:r>
          </a:p>
          <a:p>
            <a:pPr lvl="1"/>
            <a:endParaRPr lang="da-DK" dirty="0"/>
          </a:p>
          <a:p>
            <a:pPr lvl="1"/>
            <a:endParaRPr lang="da-DK" dirty="0"/>
          </a:p>
        </p:txBody>
      </p:sp>
      <p:pic>
        <p:nvPicPr>
          <p:cNvPr id="7" name="Billede 6">
            <a:extLst>
              <a:ext uri="{FF2B5EF4-FFF2-40B4-BE49-F238E27FC236}">
                <a16:creationId xmlns:a16="http://schemas.microsoft.com/office/drawing/2014/main" id="{081D47F7-2CB5-0DDD-3AF4-3003E2EAB4DF}"/>
              </a:ext>
            </a:extLst>
          </p:cNvPr>
          <p:cNvPicPr>
            <a:picLocks noChangeAspect="1"/>
          </p:cNvPicPr>
          <p:nvPr/>
        </p:nvPicPr>
        <p:blipFill>
          <a:blip r:embed="rId3"/>
          <a:stretch>
            <a:fillRect/>
          </a:stretch>
        </p:blipFill>
        <p:spPr>
          <a:xfrm>
            <a:off x="7309206" y="2057400"/>
            <a:ext cx="1571586" cy="1580197"/>
          </a:xfrm>
          <a:prstGeom prst="rect">
            <a:avLst/>
          </a:prstGeom>
        </p:spPr>
      </p:pic>
    </p:spTree>
    <p:extLst>
      <p:ext uri="{BB962C8B-B14F-4D97-AF65-F5344CB8AC3E}">
        <p14:creationId xmlns:p14="http://schemas.microsoft.com/office/powerpoint/2010/main" val="421146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14CDD1-17A9-8B63-3BA7-54E133BCA61F}"/>
              </a:ext>
            </a:extLst>
          </p:cNvPr>
          <p:cNvSpPr>
            <a:spLocks noGrp="1"/>
          </p:cNvSpPr>
          <p:nvPr>
            <p:ph type="title"/>
          </p:nvPr>
        </p:nvSpPr>
        <p:spPr>
          <a:xfrm>
            <a:off x="839788" y="457200"/>
            <a:ext cx="3932237" cy="1600200"/>
          </a:xfrm>
        </p:spPr>
        <p:txBody>
          <a:bodyPr anchor="b">
            <a:normAutofit/>
          </a:bodyPr>
          <a:lstStyle/>
          <a:p>
            <a:r>
              <a:rPr lang="da-DK" dirty="0"/>
              <a:t>Opsamling</a:t>
            </a:r>
          </a:p>
        </p:txBody>
      </p:sp>
      <p:pic>
        <p:nvPicPr>
          <p:cNvPr id="5" name="Pladsholder til indhold 4">
            <a:extLst>
              <a:ext uri="{FF2B5EF4-FFF2-40B4-BE49-F238E27FC236}">
                <a16:creationId xmlns:a16="http://schemas.microsoft.com/office/drawing/2014/main" id="{E53EA4EB-1DF8-62DF-A627-E5958C69203E}"/>
              </a:ext>
            </a:extLst>
          </p:cNvPr>
          <p:cNvPicPr>
            <a:picLocks noGrp="1" noChangeAspect="1"/>
          </p:cNvPicPr>
          <p:nvPr>
            <p:ph idx="1"/>
          </p:nvPr>
        </p:nvPicPr>
        <p:blipFill rotWithShape="1">
          <a:blip r:embed="rId2"/>
          <a:srcRect t="25582" b="15197"/>
          <a:stretch/>
        </p:blipFill>
        <p:spPr>
          <a:xfrm>
            <a:off x="5183188" y="987425"/>
            <a:ext cx="6172200" cy="4873625"/>
          </a:xfrm>
          <a:prstGeom prst="rect">
            <a:avLst/>
          </a:prstGeom>
          <a:noFill/>
        </p:spPr>
      </p:pic>
      <p:sp>
        <p:nvSpPr>
          <p:cNvPr id="10" name="Text Placeholder 3">
            <a:extLst>
              <a:ext uri="{FF2B5EF4-FFF2-40B4-BE49-F238E27FC236}">
                <a16:creationId xmlns:a16="http://schemas.microsoft.com/office/drawing/2014/main" id="{066E9732-9863-F8EA-148C-1B0796CE6D61}"/>
              </a:ext>
            </a:extLst>
          </p:cNvPr>
          <p:cNvSpPr>
            <a:spLocks noGrp="1"/>
          </p:cNvSpPr>
          <p:nvPr>
            <p:ph type="body" sz="half" idx="2"/>
          </p:nvPr>
        </p:nvSpPr>
        <p:spPr>
          <a:xfrm>
            <a:off x="839788" y="2057400"/>
            <a:ext cx="3932237" cy="3811588"/>
          </a:xfrm>
        </p:spPr>
        <p:txBody>
          <a:bodyPr/>
          <a:lstStyle/>
          <a:p>
            <a:endParaRPr lang="en-US"/>
          </a:p>
        </p:txBody>
      </p:sp>
    </p:spTree>
    <p:extLst>
      <p:ext uri="{BB962C8B-B14F-4D97-AF65-F5344CB8AC3E}">
        <p14:creationId xmlns:p14="http://schemas.microsoft.com/office/powerpoint/2010/main" val="2536008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B8B79B-9A76-4A5F-F803-0A1DAA05439A}"/>
              </a:ext>
            </a:extLst>
          </p:cNvPr>
          <p:cNvSpPr>
            <a:spLocks noGrp="1"/>
          </p:cNvSpPr>
          <p:nvPr>
            <p:ph type="title"/>
          </p:nvPr>
        </p:nvSpPr>
        <p:spPr/>
        <p:txBody>
          <a:bodyPr>
            <a:normAutofit fontScale="90000"/>
          </a:bodyPr>
          <a:lstStyle/>
          <a:p>
            <a:r>
              <a:rPr lang="da-DK" dirty="0"/>
              <a:t>Hvor moden er din arbejdsplads?</a:t>
            </a:r>
          </a:p>
        </p:txBody>
      </p:sp>
      <p:graphicFrame>
        <p:nvGraphicFramePr>
          <p:cNvPr id="4" name="Pladsholder til indhold 3">
            <a:extLst>
              <a:ext uri="{FF2B5EF4-FFF2-40B4-BE49-F238E27FC236}">
                <a16:creationId xmlns:a16="http://schemas.microsoft.com/office/drawing/2014/main" id="{0C0EE3FE-EE8F-5EAA-1991-C54576D2B947}"/>
              </a:ext>
            </a:extLst>
          </p:cNvPr>
          <p:cNvGraphicFramePr>
            <a:graphicFrameLocks noGrp="1"/>
          </p:cNvGraphicFramePr>
          <p:nvPr>
            <p:ph idx="1"/>
          </p:nvPr>
        </p:nvGraphicFramePr>
        <p:xfrm>
          <a:off x="224444" y="796925"/>
          <a:ext cx="11254047" cy="5695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5201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B8B79B-9A76-4A5F-F803-0A1DAA05439A}"/>
              </a:ext>
            </a:extLst>
          </p:cNvPr>
          <p:cNvSpPr>
            <a:spLocks noGrp="1"/>
          </p:cNvSpPr>
          <p:nvPr>
            <p:ph type="title"/>
          </p:nvPr>
        </p:nvSpPr>
        <p:spPr>
          <a:xfrm>
            <a:off x="667871" y="2938683"/>
            <a:ext cx="10515600" cy="642717"/>
          </a:xfrm>
        </p:spPr>
        <p:txBody>
          <a:bodyPr>
            <a:normAutofit fontScale="90000"/>
          </a:bodyPr>
          <a:lstStyle/>
          <a:p>
            <a:r>
              <a:rPr lang="da-DK" dirty="0"/>
              <a:t>Hvor moden er din arbejdsplads? </a:t>
            </a:r>
            <a:r>
              <a:rPr lang="da-DK" dirty="0" err="1"/>
              <a:t>Menti</a:t>
            </a:r>
            <a:endParaRPr lang="da-DK" dirty="0"/>
          </a:p>
        </p:txBody>
      </p:sp>
    </p:spTree>
    <p:extLst>
      <p:ext uri="{BB962C8B-B14F-4D97-AF65-F5344CB8AC3E}">
        <p14:creationId xmlns:p14="http://schemas.microsoft.com/office/powerpoint/2010/main" val="2617547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B8B79B-9A76-4A5F-F803-0A1DAA05439A}"/>
              </a:ext>
            </a:extLst>
          </p:cNvPr>
          <p:cNvSpPr>
            <a:spLocks noGrp="1"/>
          </p:cNvSpPr>
          <p:nvPr>
            <p:ph type="title"/>
          </p:nvPr>
        </p:nvSpPr>
        <p:spPr/>
        <p:txBody>
          <a:bodyPr>
            <a:normAutofit/>
          </a:bodyPr>
          <a:lstStyle/>
          <a:p>
            <a:r>
              <a:rPr lang="da-DK" sz="3200" dirty="0" err="1"/>
              <a:t>BFAværktøjer</a:t>
            </a:r>
            <a:r>
              <a:rPr lang="da-DK" sz="3200" dirty="0"/>
              <a:t> til din arbejdsplads’ modenhed</a:t>
            </a:r>
          </a:p>
        </p:txBody>
      </p:sp>
      <p:graphicFrame>
        <p:nvGraphicFramePr>
          <p:cNvPr id="4" name="Pladsholder til indhold 3">
            <a:extLst>
              <a:ext uri="{FF2B5EF4-FFF2-40B4-BE49-F238E27FC236}">
                <a16:creationId xmlns:a16="http://schemas.microsoft.com/office/drawing/2014/main" id="{0C0EE3FE-EE8F-5EAA-1991-C54576D2B947}"/>
              </a:ext>
            </a:extLst>
          </p:cNvPr>
          <p:cNvGraphicFramePr>
            <a:graphicFrameLocks noGrp="1"/>
          </p:cNvGraphicFramePr>
          <p:nvPr>
            <p:ph idx="1"/>
            <p:extLst>
              <p:ext uri="{D42A27DB-BD31-4B8C-83A1-F6EECF244321}">
                <p14:modId xmlns:p14="http://schemas.microsoft.com/office/powerpoint/2010/main" val="440443673"/>
              </p:ext>
            </p:extLst>
          </p:nvPr>
        </p:nvGraphicFramePr>
        <p:xfrm>
          <a:off x="224444" y="796925"/>
          <a:ext cx="11254047" cy="5695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80013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B8B79B-9A76-4A5F-F803-0A1DAA05439A}"/>
              </a:ext>
            </a:extLst>
          </p:cNvPr>
          <p:cNvSpPr>
            <a:spLocks noGrp="1"/>
          </p:cNvSpPr>
          <p:nvPr>
            <p:ph type="title"/>
          </p:nvPr>
        </p:nvSpPr>
        <p:spPr/>
        <p:txBody>
          <a:bodyPr>
            <a:normAutofit/>
          </a:bodyPr>
          <a:lstStyle/>
          <a:p>
            <a:r>
              <a:rPr lang="da-DK" sz="2800" dirty="0"/>
              <a:t>Vægt også ift. din arbejdsplads’ kultur og ‘læringsstil’</a:t>
            </a:r>
          </a:p>
        </p:txBody>
      </p:sp>
      <p:graphicFrame>
        <p:nvGraphicFramePr>
          <p:cNvPr id="4" name="Pladsholder til indhold 3">
            <a:extLst>
              <a:ext uri="{FF2B5EF4-FFF2-40B4-BE49-F238E27FC236}">
                <a16:creationId xmlns:a16="http://schemas.microsoft.com/office/drawing/2014/main" id="{0C0EE3FE-EE8F-5EAA-1991-C54576D2B947}"/>
              </a:ext>
            </a:extLst>
          </p:cNvPr>
          <p:cNvGraphicFramePr>
            <a:graphicFrameLocks noGrp="1"/>
          </p:cNvGraphicFramePr>
          <p:nvPr>
            <p:ph idx="1"/>
          </p:nvPr>
        </p:nvGraphicFramePr>
        <p:xfrm>
          <a:off x="224444" y="796925"/>
          <a:ext cx="11254047" cy="5695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kstfelt 2">
            <a:extLst>
              <a:ext uri="{FF2B5EF4-FFF2-40B4-BE49-F238E27FC236}">
                <a16:creationId xmlns:a16="http://schemas.microsoft.com/office/drawing/2014/main" id="{0B1C2155-EB10-0318-8F6B-0B8A7E811990}"/>
              </a:ext>
            </a:extLst>
          </p:cNvPr>
          <p:cNvSpPr txBox="1"/>
          <p:nvPr/>
        </p:nvSpPr>
        <p:spPr>
          <a:xfrm rot="20180419">
            <a:off x="1005841" y="5414742"/>
            <a:ext cx="2119745" cy="646331"/>
          </a:xfrm>
          <a:prstGeom prst="rect">
            <a:avLst/>
          </a:prstGeom>
          <a:noFill/>
        </p:spPr>
        <p:txBody>
          <a:bodyPr wrap="square" rtlCol="0">
            <a:spAutoFit/>
          </a:bodyPr>
          <a:lstStyle/>
          <a:p>
            <a:r>
              <a:rPr lang="da-DK" b="1" dirty="0">
                <a:solidFill>
                  <a:srgbClr val="AF0F23"/>
                </a:solidFill>
              </a:rPr>
              <a:t>Forskning eller facts?</a:t>
            </a:r>
          </a:p>
        </p:txBody>
      </p:sp>
      <p:sp>
        <p:nvSpPr>
          <p:cNvPr id="5" name="Tekstfelt 4">
            <a:extLst>
              <a:ext uri="{FF2B5EF4-FFF2-40B4-BE49-F238E27FC236}">
                <a16:creationId xmlns:a16="http://schemas.microsoft.com/office/drawing/2014/main" id="{48B90BEC-104C-8CFC-5462-DAFA2325791A}"/>
              </a:ext>
            </a:extLst>
          </p:cNvPr>
          <p:cNvSpPr txBox="1"/>
          <p:nvPr/>
        </p:nvSpPr>
        <p:spPr>
          <a:xfrm rot="19868942">
            <a:off x="4671753" y="5414743"/>
            <a:ext cx="2119745" cy="646331"/>
          </a:xfrm>
          <a:prstGeom prst="rect">
            <a:avLst/>
          </a:prstGeom>
          <a:noFill/>
        </p:spPr>
        <p:txBody>
          <a:bodyPr wrap="square" rtlCol="0">
            <a:spAutoFit/>
          </a:bodyPr>
          <a:lstStyle/>
          <a:p>
            <a:r>
              <a:rPr lang="da-DK" b="1" dirty="0">
                <a:solidFill>
                  <a:srgbClr val="AF0F23"/>
                </a:solidFill>
              </a:rPr>
              <a:t>Databaseret eller historier?</a:t>
            </a:r>
          </a:p>
        </p:txBody>
      </p:sp>
      <p:sp>
        <p:nvSpPr>
          <p:cNvPr id="6" name="Tekstfelt 5">
            <a:extLst>
              <a:ext uri="{FF2B5EF4-FFF2-40B4-BE49-F238E27FC236}">
                <a16:creationId xmlns:a16="http://schemas.microsoft.com/office/drawing/2014/main" id="{D95A4564-578E-38B9-76F7-93678F45D956}"/>
              </a:ext>
            </a:extLst>
          </p:cNvPr>
          <p:cNvSpPr txBox="1"/>
          <p:nvPr/>
        </p:nvSpPr>
        <p:spPr>
          <a:xfrm rot="19796907">
            <a:off x="8140932" y="5414743"/>
            <a:ext cx="2499359" cy="646331"/>
          </a:xfrm>
          <a:prstGeom prst="rect">
            <a:avLst/>
          </a:prstGeom>
          <a:noFill/>
        </p:spPr>
        <p:txBody>
          <a:bodyPr wrap="square" rtlCol="0">
            <a:spAutoFit/>
          </a:bodyPr>
          <a:lstStyle/>
          <a:p>
            <a:r>
              <a:rPr lang="da-DK" b="1" dirty="0">
                <a:solidFill>
                  <a:srgbClr val="AF0F23"/>
                </a:solidFill>
              </a:rPr>
              <a:t>Erfaringsbaseret eller handlingsorienteret?</a:t>
            </a:r>
          </a:p>
        </p:txBody>
      </p:sp>
    </p:spTree>
    <p:extLst>
      <p:ext uri="{BB962C8B-B14F-4D97-AF65-F5344CB8AC3E}">
        <p14:creationId xmlns:p14="http://schemas.microsoft.com/office/powerpoint/2010/main" val="160215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 0 L 0 -0.25 E" pathEditMode="relative" ptsTypes="">
                                      <p:cBhvr>
                                        <p:cTn id="6" dur="2000" fill="hold"/>
                                        <p:tgtEl>
                                          <p:spTgt spid="4"/>
                                        </p:tgtEl>
                                        <p:attrNameLst>
                                          <p:attrName>ppt_x</p:attrName>
                                          <p:attrName>ppt_y</p:attrName>
                                        </p:attrNameLst>
                                      </p:cBhvr>
                                    </p:animMotion>
                                  </p:childTnLst>
                                </p:cTn>
                              </p:par>
                              <p:par>
                                <p:cTn id="7" presetID="42" presetClass="path" presetSubtype="0" accel="50000" decel="50000" fill="hold" grpId="0" nodeType="withEffect">
                                  <p:stCondLst>
                                    <p:cond delay="0"/>
                                  </p:stCondLst>
                                  <p:childTnLst>
                                    <p:animMotion origin="layout" path="M 0 0 L 0 0.60463 " pathEditMode="relative" rAng="0" ptsTypes="AA">
                                      <p:cBhvr>
                                        <p:cTn id="8" dur="2000" fill="hold"/>
                                        <p:tgtEl>
                                          <p:spTgt spid="2"/>
                                        </p:tgtEl>
                                        <p:attrNameLst>
                                          <p:attrName>ppt_x</p:attrName>
                                          <p:attrName>ppt_y</p:attrName>
                                        </p:attrNameLst>
                                      </p:cBhvr>
                                      <p:rCtr x="0" y="30231"/>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P spid="3"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E00F9-0BE0-13BE-AB47-BC188B3139D2}"/>
              </a:ext>
            </a:extLst>
          </p:cNvPr>
          <p:cNvSpPr>
            <a:spLocks noGrp="1"/>
          </p:cNvSpPr>
          <p:nvPr>
            <p:ph type="title"/>
          </p:nvPr>
        </p:nvSpPr>
        <p:spPr>
          <a:xfrm>
            <a:off x="2184862" y="2296134"/>
            <a:ext cx="10515600" cy="642717"/>
          </a:xfrm>
        </p:spPr>
        <p:txBody>
          <a:bodyPr>
            <a:normAutofit fontScale="90000"/>
          </a:bodyPr>
          <a:lstStyle/>
          <a:p>
            <a:r>
              <a:rPr lang="da-DK" dirty="0"/>
              <a:t>Smertefri</a:t>
            </a:r>
          </a:p>
        </p:txBody>
      </p:sp>
      <p:sp>
        <p:nvSpPr>
          <p:cNvPr id="4" name="Tekstfelt 3">
            <a:extLst>
              <a:ext uri="{FF2B5EF4-FFF2-40B4-BE49-F238E27FC236}">
                <a16:creationId xmlns:a16="http://schemas.microsoft.com/office/drawing/2014/main" id="{9AD4C2B3-AF32-96A7-59AD-7B694B2E14D4}"/>
              </a:ext>
            </a:extLst>
          </p:cNvPr>
          <p:cNvSpPr txBox="1"/>
          <p:nvPr/>
        </p:nvSpPr>
        <p:spPr>
          <a:xfrm>
            <a:off x="5754486" y="2296134"/>
            <a:ext cx="6371704" cy="707886"/>
          </a:xfrm>
          <a:prstGeom prst="rect">
            <a:avLst/>
          </a:prstGeom>
          <a:noFill/>
        </p:spPr>
        <p:txBody>
          <a:bodyPr wrap="square">
            <a:spAutoFit/>
          </a:bodyPr>
          <a:lstStyle/>
          <a:p>
            <a:r>
              <a:rPr kumimoji="0" lang="da-DK" sz="4000" b="0" i="0" u="none" strike="noStrike" kern="1200" cap="none" spc="0" normalizeH="0" baseline="0" noProof="0" dirty="0">
                <a:ln>
                  <a:noFill/>
                </a:ln>
                <a:solidFill>
                  <a:prstClr val="white"/>
                </a:solidFill>
                <a:effectLst/>
                <a:uLnTx/>
                <a:uFillTx/>
                <a:latin typeface="Calibri"/>
                <a:ea typeface="+mj-ea"/>
                <a:cs typeface="+mj-cs"/>
              </a:rPr>
              <a:t> Smerte</a:t>
            </a:r>
            <a:endParaRPr lang="da-DK" sz="4000" dirty="0"/>
          </a:p>
        </p:txBody>
      </p:sp>
      <p:cxnSp>
        <p:nvCxnSpPr>
          <p:cNvPr id="6" name="Lige forbindelse 5">
            <a:extLst>
              <a:ext uri="{FF2B5EF4-FFF2-40B4-BE49-F238E27FC236}">
                <a16:creationId xmlns:a16="http://schemas.microsoft.com/office/drawing/2014/main" id="{9B3A82A7-F342-9E71-25E2-280B67D8C8DB}"/>
              </a:ext>
            </a:extLst>
          </p:cNvPr>
          <p:cNvCxnSpPr/>
          <p:nvPr/>
        </p:nvCxnSpPr>
        <p:spPr>
          <a:xfrm flipV="1">
            <a:off x="4854633" y="2005369"/>
            <a:ext cx="0" cy="2666384"/>
          </a:xfrm>
          <a:prstGeom prst="line">
            <a:avLst/>
          </a:prstGeom>
          <a:ln w="57150">
            <a:solidFill>
              <a:srgbClr val="3C6E87"/>
            </a:solidFill>
          </a:ln>
        </p:spPr>
        <p:style>
          <a:lnRef idx="1">
            <a:schemeClr val="accent1"/>
          </a:lnRef>
          <a:fillRef idx="0">
            <a:schemeClr val="accent1"/>
          </a:fillRef>
          <a:effectRef idx="0">
            <a:schemeClr val="accent1"/>
          </a:effectRef>
          <a:fontRef idx="minor">
            <a:schemeClr val="tx1"/>
          </a:fontRef>
        </p:style>
      </p:cxnSp>
      <p:cxnSp>
        <p:nvCxnSpPr>
          <p:cNvPr id="7" name="Lige forbindelse 6">
            <a:extLst>
              <a:ext uri="{FF2B5EF4-FFF2-40B4-BE49-F238E27FC236}">
                <a16:creationId xmlns:a16="http://schemas.microsoft.com/office/drawing/2014/main" id="{A9AB2D4E-4641-4DE6-EBF7-1F51175E22B4}"/>
              </a:ext>
            </a:extLst>
          </p:cNvPr>
          <p:cNvCxnSpPr>
            <a:cxnSpLocks/>
          </p:cNvCxnSpPr>
          <p:nvPr/>
        </p:nvCxnSpPr>
        <p:spPr>
          <a:xfrm>
            <a:off x="4854633" y="1991515"/>
            <a:ext cx="2100349" cy="0"/>
          </a:xfrm>
          <a:prstGeom prst="line">
            <a:avLst/>
          </a:prstGeom>
          <a:ln w="57150">
            <a:solidFill>
              <a:srgbClr val="3C6E87"/>
            </a:solidFill>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8BE20940-F9D2-BCBA-96F4-BCB732E7EC76}"/>
              </a:ext>
            </a:extLst>
          </p:cNvPr>
          <p:cNvSpPr txBox="1">
            <a:spLocks/>
          </p:cNvSpPr>
          <p:nvPr/>
        </p:nvSpPr>
        <p:spPr>
          <a:xfrm>
            <a:off x="757843" y="563232"/>
            <a:ext cx="10515600" cy="64271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da-DK" dirty="0"/>
              <a:t>Oplevelse: Eliteidrætsudøver</a:t>
            </a:r>
          </a:p>
        </p:txBody>
      </p:sp>
      <p:sp>
        <p:nvSpPr>
          <p:cNvPr id="11" name="Titel 1">
            <a:extLst>
              <a:ext uri="{FF2B5EF4-FFF2-40B4-BE49-F238E27FC236}">
                <a16:creationId xmlns:a16="http://schemas.microsoft.com/office/drawing/2014/main" id="{82A94CD4-38CD-3A9F-59B4-1D330628607B}"/>
              </a:ext>
            </a:extLst>
          </p:cNvPr>
          <p:cNvSpPr txBox="1">
            <a:spLocks/>
          </p:cNvSpPr>
          <p:nvPr/>
        </p:nvSpPr>
        <p:spPr>
          <a:xfrm>
            <a:off x="5904807" y="3081701"/>
            <a:ext cx="10515600" cy="64271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da-DK" sz="4000" dirty="0">
                <a:solidFill>
                  <a:srgbClr val="AF0F23"/>
                </a:solidFill>
              </a:rPr>
              <a:t>Progression </a:t>
            </a:r>
            <a:r>
              <a:rPr lang="da-DK" sz="4000" dirty="0">
                <a:solidFill>
                  <a:srgbClr val="AF0F23"/>
                </a:solidFill>
                <a:sym typeface="Wingdings" panose="05000000000000000000" pitchFamily="2" charset="2"/>
              </a:rPr>
              <a:t> bliv ved</a:t>
            </a:r>
            <a:endParaRPr lang="da-DK" sz="4000" dirty="0">
              <a:solidFill>
                <a:srgbClr val="AF0F23"/>
              </a:solidFill>
            </a:endParaRPr>
          </a:p>
        </p:txBody>
      </p:sp>
      <p:sp>
        <p:nvSpPr>
          <p:cNvPr id="3" name="Titel 1">
            <a:extLst>
              <a:ext uri="{FF2B5EF4-FFF2-40B4-BE49-F238E27FC236}">
                <a16:creationId xmlns:a16="http://schemas.microsoft.com/office/drawing/2014/main" id="{B66BE2AA-A144-E8AE-AD22-E0EA4B790A0F}"/>
              </a:ext>
            </a:extLst>
          </p:cNvPr>
          <p:cNvSpPr txBox="1">
            <a:spLocks/>
          </p:cNvSpPr>
          <p:nvPr/>
        </p:nvSpPr>
        <p:spPr>
          <a:xfrm>
            <a:off x="2184862" y="3063760"/>
            <a:ext cx="10515600" cy="64271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da-DK" sz="4000" dirty="0">
                <a:solidFill>
                  <a:srgbClr val="AF0F23"/>
                </a:solidFill>
              </a:rPr>
              <a:t>For lad</a:t>
            </a:r>
          </a:p>
        </p:txBody>
      </p:sp>
    </p:spTree>
    <p:extLst>
      <p:ext uri="{BB962C8B-B14F-4D97-AF65-F5344CB8AC3E}">
        <p14:creationId xmlns:p14="http://schemas.microsoft.com/office/powerpoint/2010/main" val="52176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798A9F-686C-985C-5151-A27128F1E58A}"/>
              </a:ext>
            </a:extLst>
          </p:cNvPr>
          <p:cNvSpPr>
            <a:spLocks noGrp="1"/>
          </p:cNvSpPr>
          <p:nvPr>
            <p:ph type="title"/>
          </p:nvPr>
        </p:nvSpPr>
        <p:spPr/>
        <p:txBody>
          <a:bodyPr/>
          <a:lstStyle/>
          <a:p>
            <a:endParaRPr lang="da-DK" dirty="0"/>
          </a:p>
        </p:txBody>
      </p:sp>
      <p:sp>
        <p:nvSpPr>
          <p:cNvPr id="3" name="Pladsholder til tekst 2">
            <a:extLst>
              <a:ext uri="{FF2B5EF4-FFF2-40B4-BE49-F238E27FC236}">
                <a16:creationId xmlns:a16="http://schemas.microsoft.com/office/drawing/2014/main" id="{12430D27-E16B-58FD-7CEC-50B32A5F9CBE}"/>
              </a:ext>
            </a:extLst>
          </p:cNvPr>
          <p:cNvSpPr>
            <a:spLocks noGrp="1"/>
          </p:cNvSpPr>
          <p:nvPr>
            <p:ph type="body" idx="1"/>
          </p:nvPr>
        </p:nvSpPr>
        <p:spPr>
          <a:xfrm>
            <a:off x="839789" y="1681163"/>
            <a:ext cx="3499456" cy="823912"/>
          </a:xfrm>
        </p:spPr>
        <p:txBody>
          <a:bodyPr/>
          <a:lstStyle/>
          <a:p>
            <a:endParaRPr lang="da-DK"/>
          </a:p>
        </p:txBody>
      </p:sp>
      <p:sp>
        <p:nvSpPr>
          <p:cNvPr id="4" name="Pladsholder til indhold 3">
            <a:extLst>
              <a:ext uri="{FF2B5EF4-FFF2-40B4-BE49-F238E27FC236}">
                <a16:creationId xmlns:a16="http://schemas.microsoft.com/office/drawing/2014/main" id="{517DA6E2-3C52-6C99-A75C-59089732ADCD}"/>
              </a:ext>
            </a:extLst>
          </p:cNvPr>
          <p:cNvSpPr>
            <a:spLocks noGrp="1"/>
          </p:cNvSpPr>
          <p:nvPr>
            <p:ph sz="half" idx="2"/>
          </p:nvPr>
        </p:nvSpPr>
        <p:spPr>
          <a:xfrm>
            <a:off x="839789" y="2505075"/>
            <a:ext cx="3499456" cy="3684588"/>
          </a:xfrm>
        </p:spPr>
        <p:txBody>
          <a:bodyPr/>
          <a:lstStyle/>
          <a:p>
            <a:endParaRPr lang="da-DK"/>
          </a:p>
        </p:txBody>
      </p:sp>
      <p:sp>
        <p:nvSpPr>
          <p:cNvPr id="5" name="Pladsholder til tekst 4">
            <a:extLst>
              <a:ext uri="{FF2B5EF4-FFF2-40B4-BE49-F238E27FC236}">
                <a16:creationId xmlns:a16="http://schemas.microsoft.com/office/drawing/2014/main" id="{052000B8-AF13-B280-A535-FC31A41686C9}"/>
              </a:ext>
            </a:extLst>
          </p:cNvPr>
          <p:cNvSpPr>
            <a:spLocks noGrp="1"/>
          </p:cNvSpPr>
          <p:nvPr>
            <p:ph type="body" sz="quarter" idx="3"/>
          </p:nvPr>
        </p:nvSpPr>
        <p:spPr>
          <a:xfrm>
            <a:off x="4634341" y="1681163"/>
            <a:ext cx="3516690" cy="823912"/>
          </a:xfrm>
        </p:spPr>
        <p:txBody>
          <a:bodyPr/>
          <a:lstStyle/>
          <a:p>
            <a:endParaRPr lang="da-DK"/>
          </a:p>
        </p:txBody>
      </p:sp>
      <p:sp>
        <p:nvSpPr>
          <p:cNvPr id="6" name="Pladsholder til indhold 5">
            <a:extLst>
              <a:ext uri="{FF2B5EF4-FFF2-40B4-BE49-F238E27FC236}">
                <a16:creationId xmlns:a16="http://schemas.microsoft.com/office/drawing/2014/main" id="{85E3B802-D088-E8DE-97EF-980563ED7D4B}"/>
              </a:ext>
            </a:extLst>
          </p:cNvPr>
          <p:cNvSpPr>
            <a:spLocks noGrp="1"/>
          </p:cNvSpPr>
          <p:nvPr>
            <p:ph sz="quarter" idx="4"/>
          </p:nvPr>
        </p:nvSpPr>
        <p:spPr>
          <a:xfrm>
            <a:off x="4634341" y="2505075"/>
            <a:ext cx="3516690" cy="3684588"/>
          </a:xfrm>
        </p:spPr>
        <p:txBody>
          <a:bodyPr/>
          <a:lstStyle/>
          <a:p>
            <a:endParaRPr lang="da-DK" dirty="0"/>
          </a:p>
        </p:txBody>
      </p:sp>
    </p:spTree>
    <p:extLst>
      <p:ext uri="{BB962C8B-B14F-4D97-AF65-F5344CB8AC3E}">
        <p14:creationId xmlns:p14="http://schemas.microsoft.com/office/powerpoint/2010/main" val="110729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C6E87"/>
        </a:solidFill>
        <a:effectLst/>
      </p:bgPr>
    </p:bg>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8E49C416-B673-58CD-5936-49CBBD1EED5B}"/>
              </a:ext>
            </a:extLst>
          </p:cNvPr>
          <p:cNvSpPr>
            <a:spLocks noGrp="1"/>
          </p:cNvSpPr>
          <p:nvPr>
            <p:ph type="sldNum" sz="quarter" idx="12"/>
          </p:nvPr>
        </p:nvSpPr>
        <p:spPr/>
        <p:txBody>
          <a:bodyPr/>
          <a:lstStyle/>
          <a:p>
            <a:fld id="{2A710F0F-0A71-6A48-AAD6-EB3A077EE618}" type="slidenum">
              <a:rPr lang="da-DK" smtClean="0"/>
              <a:t>31</a:t>
            </a:fld>
            <a:endParaRPr lang="da-DK"/>
          </a:p>
        </p:txBody>
      </p:sp>
      <p:pic>
        <p:nvPicPr>
          <p:cNvPr id="7" name="Grafik 6">
            <a:extLst>
              <a:ext uri="{FF2B5EF4-FFF2-40B4-BE49-F238E27FC236}">
                <a16:creationId xmlns:a16="http://schemas.microsoft.com/office/drawing/2014/main" id="{526C208D-8DF3-2F87-DB72-1E3F950358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731" y="6356350"/>
            <a:ext cx="1696749" cy="374400"/>
          </a:xfrm>
          <a:prstGeom prst="rect">
            <a:avLst/>
          </a:prstGeom>
        </p:spPr>
      </p:pic>
      <p:sp>
        <p:nvSpPr>
          <p:cNvPr id="8" name="Ellipse 7">
            <a:extLst>
              <a:ext uri="{FF2B5EF4-FFF2-40B4-BE49-F238E27FC236}">
                <a16:creationId xmlns:a16="http://schemas.microsoft.com/office/drawing/2014/main" id="{CB1A61A4-28AB-C518-0921-D98F8A14B91E}"/>
              </a:ext>
            </a:extLst>
          </p:cNvPr>
          <p:cNvSpPr/>
          <p:nvPr/>
        </p:nvSpPr>
        <p:spPr>
          <a:xfrm>
            <a:off x="3083815" y="566757"/>
            <a:ext cx="5720936" cy="572093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dirty="0">
                <a:cs typeface="Calibri"/>
              </a:rPr>
              <a:t>F</a:t>
            </a:r>
            <a:endParaRPr lang="da-DK" dirty="0"/>
          </a:p>
        </p:txBody>
      </p:sp>
      <p:pic>
        <p:nvPicPr>
          <p:cNvPr id="12" name="Billede 11" descr="Et billede, der indeholder Grafik, tegneserie, kunst&#10;&#10;Automatisk genereret beskrivelse">
            <a:extLst>
              <a:ext uri="{FF2B5EF4-FFF2-40B4-BE49-F238E27FC236}">
                <a16:creationId xmlns:a16="http://schemas.microsoft.com/office/drawing/2014/main" id="{BB206B05-5738-EC17-70EF-6A2BE1BE0015}"/>
              </a:ext>
            </a:extLst>
          </p:cNvPr>
          <p:cNvPicPr>
            <a:picLocks noChangeAspect="1"/>
          </p:cNvPicPr>
          <p:nvPr/>
        </p:nvPicPr>
        <p:blipFill>
          <a:blip r:embed="rId4"/>
          <a:stretch>
            <a:fillRect/>
          </a:stretch>
        </p:blipFill>
        <p:spPr>
          <a:xfrm>
            <a:off x="4465746" y="2669619"/>
            <a:ext cx="2957073" cy="2935357"/>
          </a:xfrm>
          <a:prstGeom prst="rect">
            <a:avLst/>
          </a:prstGeom>
        </p:spPr>
      </p:pic>
      <p:sp>
        <p:nvSpPr>
          <p:cNvPr id="2" name="Titel 1">
            <a:extLst>
              <a:ext uri="{FF2B5EF4-FFF2-40B4-BE49-F238E27FC236}">
                <a16:creationId xmlns:a16="http://schemas.microsoft.com/office/drawing/2014/main" id="{AD8CA190-B45F-720E-A61C-1999F4843931}"/>
              </a:ext>
            </a:extLst>
          </p:cNvPr>
          <p:cNvSpPr>
            <a:spLocks noGrp="1"/>
          </p:cNvSpPr>
          <p:nvPr>
            <p:ph type="title"/>
          </p:nvPr>
        </p:nvSpPr>
        <p:spPr>
          <a:xfrm>
            <a:off x="3322764" y="1144239"/>
            <a:ext cx="5080475" cy="946073"/>
          </a:xfrm>
        </p:spPr>
        <p:txBody>
          <a:bodyPr>
            <a:normAutofit fontScale="90000"/>
          </a:bodyPr>
          <a:lstStyle/>
          <a:p>
            <a:pPr algn="ctr"/>
            <a:br>
              <a:rPr lang="da-DK" b="1" dirty="0">
                <a:solidFill>
                  <a:srgbClr val="EB5A0A"/>
                </a:solidFill>
                <a:latin typeface="+mn-lt"/>
                <a:cs typeface="Calibri"/>
              </a:rPr>
            </a:br>
            <a:br>
              <a:rPr lang="da-DK" b="1" dirty="0">
                <a:solidFill>
                  <a:srgbClr val="EB5A0A"/>
                </a:solidFill>
                <a:latin typeface="+mn-lt"/>
                <a:cs typeface="Calibri"/>
              </a:rPr>
            </a:br>
            <a:r>
              <a:rPr lang="da-DK" b="1" dirty="0">
                <a:solidFill>
                  <a:srgbClr val="EB5A0A"/>
                </a:solidFill>
                <a:latin typeface="+mn-lt"/>
              </a:rPr>
              <a:t>Frokost </a:t>
            </a:r>
            <a:br>
              <a:rPr lang="da-DK" b="1" dirty="0">
                <a:solidFill>
                  <a:srgbClr val="EB5A0A"/>
                </a:solidFill>
                <a:latin typeface="+mn-lt"/>
              </a:rPr>
            </a:br>
            <a:r>
              <a:rPr lang="da-DK" b="1" dirty="0">
                <a:solidFill>
                  <a:srgbClr val="EB5A0A"/>
                </a:solidFill>
                <a:latin typeface="+mn-lt"/>
              </a:rPr>
              <a:t>kl. 12:15 – 13:15</a:t>
            </a:r>
            <a:br>
              <a:rPr lang="da-DK" b="1" dirty="0">
                <a:solidFill>
                  <a:srgbClr val="EB5A0A"/>
                </a:solidFill>
                <a:latin typeface="+mn-lt"/>
                <a:cs typeface="Calibri"/>
              </a:rPr>
            </a:br>
            <a:r>
              <a:rPr lang="da-DK" sz="1800" b="1" dirty="0">
                <a:solidFill>
                  <a:srgbClr val="EB5A0A"/>
                </a:solidFill>
                <a:latin typeface="+mn-lt"/>
                <a:cs typeface="Calibri"/>
              </a:rPr>
              <a:t>Tag snakken – sammen. Har I spørgsmål vi skal dele samler vi op i eftermiddag</a:t>
            </a:r>
            <a:br>
              <a:rPr lang="da-DK" b="1" dirty="0">
                <a:latin typeface="+mn-lt"/>
              </a:rPr>
            </a:br>
            <a:endParaRPr lang="da-DK" b="1" dirty="0">
              <a:solidFill>
                <a:srgbClr val="EB5A0A"/>
              </a:solidFill>
              <a:latin typeface="+mn-lt"/>
              <a:cs typeface="Calibri"/>
            </a:endParaRPr>
          </a:p>
        </p:txBody>
      </p:sp>
    </p:spTree>
    <p:extLst>
      <p:ext uri="{BB962C8B-B14F-4D97-AF65-F5344CB8AC3E}">
        <p14:creationId xmlns:p14="http://schemas.microsoft.com/office/powerpoint/2010/main" val="2798355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C6E87"/>
        </a:solidFill>
        <a:effectLst/>
      </p:bgPr>
    </p:bg>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8E49C416-B673-58CD-5936-49CBBD1EED5B}"/>
              </a:ext>
            </a:extLst>
          </p:cNvPr>
          <p:cNvSpPr>
            <a:spLocks noGrp="1"/>
          </p:cNvSpPr>
          <p:nvPr>
            <p:ph type="sldNum" sz="quarter" idx="12"/>
          </p:nvPr>
        </p:nvSpPr>
        <p:spPr/>
        <p:txBody>
          <a:bodyPr/>
          <a:lstStyle/>
          <a:p>
            <a:fld id="{2A710F0F-0A71-6A48-AAD6-EB3A077EE618}" type="slidenum">
              <a:rPr lang="da-DK" dirty="0" smtClean="0"/>
              <a:t>32</a:t>
            </a:fld>
            <a:endParaRPr lang="da-DK" dirty="0"/>
          </a:p>
        </p:txBody>
      </p:sp>
      <p:pic>
        <p:nvPicPr>
          <p:cNvPr id="7" name="Grafik 6">
            <a:extLst>
              <a:ext uri="{FF2B5EF4-FFF2-40B4-BE49-F238E27FC236}">
                <a16:creationId xmlns:a16="http://schemas.microsoft.com/office/drawing/2014/main" id="{526C208D-8DF3-2F87-DB72-1E3F950358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731" y="6356350"/>
            <a:ext cx="1696749" cy="374400"/>
          </a:xfrm>
          <a:prstGeom prst="rect">
            <a:avLst/>
          </a:prstGeom>
        </p:spPr>
      </p:pic>
      <p:sp>
        <p:nvSpPr>
          <p:cNvPr id="8" name="Ellipse 7">
            <a:extLst>
              <a:ext uri="{FF2B5EF4-FFF2-40B4-BE49-F238E27FC236}">
                <a16:creationId xmlns:a16="http://schemas.microsoft.com/office/drawing/2014/main" id="{CB1A61A4-28AB-C518-0921-D98F8A14B91E}"/>
              </a:ext>
            </a:extLst>
          </p:cNvPr>
          <p:cNvSpPr/>
          <p:nvPr/>
        </p:nvSpPr>
        <p:spPr>
          <a:xfrm>
            <a:off x="3083815" y="566757"/>
            <a:ext cx="5720936" cy="572093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 name="Billede 11" descr="Et billede, der indeholder Grafik, tegneserie, kunst&#10;&#10;Automatisk genereret beskrivelse">
            <a:extLst>
              <a:ext uri="{FF2B5EF4-FFF2-40B4-BE49-F238E27FC236}">
                <a16:creationId xmlns:a16="http://schemas.microsoft.com/office/drawing/2014/main" id="{BB206B05-5738-EC17-70EF-6A2BE1BE0015}"/>
              </a:ext>
            </a:extLst>
          </p:cNvPr>
          <p:cNvPicPr>
            <a:picLocks noChangeAspect="1"/>
          </p:cNvPicPr>
          <p:nvPr/>
        </p:nvPicPr>
        <p:blipFill>
          <a:blip r:embed="rId4"/>
          <a:stretch>
            <a:fillRect/>
          </a:stretch>
        </p:blipFill>
        <p:spPr>
          <a:xfrm>
            <a:off x="4465746" y="2464903"/>
            <a:ext cx="2957073" cy="2935357"/>
          </a:xfrm>
          <a:prstGeom prst="rect">
            <a:avLst/>
          </a:prstGeom>
        </p:spPr>
      </p:pic>
      <p:sp>
        <p:nvSpPr>
          <p:cNvPr id="2" name="Titel 1">
            <a:extLst>
              <a:ext uri="{FF2B5EF4-FFF2-40B4-BE49-F238E27FC236}">
                <a16:creationId xmlns:a16="http://schemas.microsoft.com/office/drawing/2014/main" id="{AD8CA190-B45F-720E-A61C-1999F4843931}"/>
              </a:ext>
            </a:extLst>
          </p:cNvPr>
          <p:cNvSpPr>
            <a:spLocks noGrp="1"/>
          </p:cNvSpPr>
          <p:nvPr>
            <p:ph type="title"/>
          </p:nvPr>
        </p:nvSpPr>
        <p:spPr>
          <a:xfrm>
            <a:off x="3404044" y="1457741"/>
            <a:ext cx="5080475" cy="866462"/>
          </a:xfrm>
        </p:spPr>
        <p:txBody>
          <a:bodyPr>
            <a:normAutofit/>
          </a:bodyPr>
          <a:lstStyle/>
          <a:p>
            <a:pPr algn="ctr"/>
            <a:r>
              <a:rPr lang="da-DK" b="1" dirty="0">
                <a:solidFill>
                  <a:srgbClr val="EB5A0A"/>
                </a:solidFill>
                <a:latin typeface="+mn-lt"/>
              </a:rPr>
              <a:t>Tak for i dag</a:t>
            </a:r>
          </a:p>
        </p:txBody>
      </p:sp>
    </p:spTree>
    <p:extLst>
      <p:ext uri="{BB962C8B-B14F-4D97-AF65-F5344CB8AC3E}">
        <p14:creationId xmlns:p14="http://schemas.microsoft.com/office/powerpoint/2010/main" val="35747509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BCDFCC-1934-A0F1-FF93-4CB7F2F98E9F}"/>
              </a:ext>
            </a:extLst>
          </p:cNvPr>
          <p:cNvSpPr>
            <a:spLocks noGrp="1"/>
          </p:cNvSpPr>
          <p:nvPr>
            <p:ph type="title"/>
          </p:nvPr>
        </p:nvSpPr>
        <p:spPr/>
        <p:txBody>
          <a:bodyPr>
            <a:normAutofit fontScale="90000"/>
          </a:bodyPr>
          <a:lstStyle/>
          <a:p>
            <a:r>
              <a:rPr lang="da-DK" b="0" i="0" dirty="0">
                <a:effectLst/>
                <a:latin typeface="Söhne"/>
              </a:rPr>
              <a:t>Hvorfor virker god ledelse på rygsmerter?</a:t>
            </a:r>
            <a:endParaRPr lang="da-DK" dirty="0"/>
          </a:p>
        </p:txBody>
      </p:sp>
      <p:sp>
        <p:nvSpPr>
          <p:cNvPr id="3" name="Pladsholder til indhold 2">
            <a:extLst>
              <a:ext uri="{FF2B5EF4-FFF2-40B4-BE49-F238E27FC236}">
                <a16:creationId xmlns:a16="http://schemas.microsoft.com/office/drawing/2014/main" id="{A55827AB-495B-28B8-8E4E-921CAE89D7C0}"/>
              </a:ext>
            </a:extLst>
          </p:cNvPr>
          <p:cNvSpPr>
            <a:spLocks noGrp="1"/>
          </p:cNvSpPr>
          <p:nvPr>
            <p:ph idx="1"/>
          </p:nvPr>
        </p:nvSpPr>
        <p:spPr>
          <a:xfrm>
            <a:off x="838200" y="1094855"/>
            <a:ext cx="10515599" cy="4832302"/>
          </a:xfrm>
        </p:spPr>
        <p:txBody>
          <a:bodyPr>
            <a:noAutofit/>
          </a:bodyPr>
          <a:lstStyle/>
          <a:p>
            <a:pPr marL="0" indent="0" algn="l">
              <a:buNone/>
            </a:pPr>
            <a:r>
              <a:rPr lang="da-DK" sz="1800" b="0" i="0" dirty="0" err="1">
                <a:solidFill>
                  <a:srgbClr val="374151"/>
                </a:solidFill>
                <a:effectLst/>
                <a:latin typeface="Söhne"/>
              </a:rPr>
              <a:t>ChatGPT</a:t>
            </a:r>
            <a:r>
              <a:rPr lang="da-DK" sz="1800" b="0" i="0" dirty="0">
                <a:solidFill>
                  <a:srgbClr val="374151"/>
                </a:solidFill>
                <a:effectLst/>
                <a:latin typeface="Söhne"/>
              </a:rPr>
              <a:t>: God ledelse har en indirekte, men betydningsfuld indvirkning på rygsmerter og generel sundhed på arbejdspladsen af følgende årsager:</a:t>
            </a:r>
          </a:p>
          <a:p>
            <a:pPr algn="l">
              <a:buFont typeface="+mj-lt"/>
              <a:buAutoNum type="arabicPeriod"/>
            </a:pPr>
            <a:r>
              <a:rPr lang="da-DK" sz="1800" b="1" i="0" dirty="0">
                <a:solidFill>
                  <a:srgbClr val="374151"/>
                </a:solidFill>
                <a:effectLst/>
                <a:latin typeface="Söhne"/>
              </a:rPr>
              <a:t>Arbejdsmiljøet:</a:t>
            </a:r>
            <a:r>
              <a:rPr lang="da-DK" sz="1800" b="0" i="0" dirty="0">
                <a:solidFill>
                  <a:srgbClr val="374151"/>
                </a:solidFill>
                <a:effectLst/>
                <a:latin typeface="Söhne"/>
              </a:rPr>
              <a:t> Ledelse spiller en afgørende rolle i at forme arbejdsmiljøet. Et støttende og sundhedsfremmende miljø, skabt gennem god ledelse, kan reducere risikoen for rygsmerter. Dette kan omfatte tilpasninger i arbejdsrutiner, adgang til ergonomiske møbler og udstyr samt skabelsen af en kultur, der vægter sundhed og trivsel.</a:t>
            </a:r>
          </a:p>
          <a:p>
            <a:pPr algn="l">
              <a:buFont typeface="+mj-lt"/>
              <a:buAutoNum type="arabicPeriod"/>
            </a:pPr>
            <a:r>
              <a:rPr lang="da-DK" sz="1800" b="1" i="0" dirty="0">
                <a:solidFill>
                  <a:srgbClr val="374151"/>
                </a:solidFill>
                <a:effectLst/>
                <a:latin typeface="Söhne"/>
              </a:rPr>
              <a:t>Forebyggelse og oplysning:</a:t>
            </a:r>
            <a:r>
              <a:rPr lang="da-DK" sz="1800" b="0" i="0" dirty="0">
                <a:solidFill>
                  <a:srgbClr val="374151"/>
                </a:solidFill>
                <a:effectLst/>
                <a:latin typeface="Söhne"/>
              </a:rPr>
              <a:t> En god leder kan uddanne medarbejderne om de bedste praksisser for at undgå rygproblemer. Det inkluderer at tilskynde til korrekte løfte- og siddestillinger, fremme regelmæssig motion og strækøvelser samt opmuntre til at søge hjælp ved de første tegn på smerter.</a:t>
            </a:r>
          </a:p>
          <a:p>
            <a:pPr algn="l">
              <a:buFont typeface="+mj-lt"/>
              <a:buAutoNum type="arabicPeriod"/>
            </a:pPr>
            <a:r>
              <a:rPr lang="da-DK" sz="1800" b="1" i="0" dirty="0">
                <a:solidFill>
                  <a:srgbClr val="374151"/>
                </a:solidFill>
                <a:effectLst/>
                <a:latin typeface="Söhne"/>
              </a:rPr>
              <a:t>Ressourceallokering:</a:t>
            </a:r>
            <a:r>
              <a:rPr lang="da-DK" sz="1800" b="0" i="0" dirty="0">
                <a:solidFill>
                  <a:srgbClr val="374151"/>
                </a:solidFill>
                <a:effectLst/>
                <a:latin typeface="Söhne"/>
              </a:rPr>
              <a:t> Ledere har mulighed for at prioritere ressourcer til at forbedre arbejdsmiljøet. Dette kan omfatte investeringer i ergonomiske møbler, tilpasninger af arbejdsrutiner og tilskyndelse til pauser, der kan reducere risikoen for rygsmerter.</a:t>
            </a:r>
          </a:p>
          <a:p>
            <a:pPr algn="l">
              <a:buFont typeface="+mj-lt"/>
              <a:buAutoNum type="arabicPeriod"/>
            </a:pPr>
            <a:r>
              <a:rPr lang="da-DK" sz="1800" b="1" i="0" dirty="0">
                <a:solidFill>
                  <a:srgbClr val="374151"/>
                </a:solidFill>
                <a:effectLst/>
                <a:latin typeface="Söhne"/>
              </a:rPr>
              <a:t>Kultur og kommunikation:</a:t>
            </a:r>
            <a:r>
              <a:rPr lang="da-DK" sz="1800" b="0" i="0" dirty="0">
                <a:solidFill>
                  <a:srgbClr val="374151"/>
                </a:solidFill>
                <a:effectLst/>
                <a:latin typeface="Söhne"/>
              </a:rPr>
              <a:t> En leder, der skaber en kultur, hvor medarbejderne føler sig trygge ved at kommunikere om helbredsmæssige bekymringer, skaber et miljø, hvor problemer som rygsmerter kan identificeres og håndteres tidligt.</a:t>
            </a:r>
          </a:p>
          <a:p>
            <a:pPr algn="l">
              <a:buFont typeface="+mj-lt"/>
              <a:buAutoNum type="arabicPeriod"/>
            </a:pPr>
            <a:r>
              <a:rPr lang="da-DK" sz="1800" b="1" i="0" dirty="0">
                <a:solidFill>
                  <a:srgbClr val="374151"/>
                </a:solidFill>
                <a:effectLst/>
                <a:latin typeface="Söhne"/>
              </a:rPr>
              <a:t>Støtte og opfølgning:</a:t>
            </a:r>
            <a:r>
              <a:rPr lang="da-DK" sz="1800" b="0" i="0" dirty="0">
                <a:solidFill>
                  <a:srgbClr val="374151"/>
                </a:solidFill>
                <a:effectLst/>
                <a:latin typeface="Söhne"/>
              </a:rPr>
              <a:t> Gode ledere viser interesse for medarbejdernes trivsel og sundhed. Når de identificerer et problem som rygsmerter, kan de give støtte, opfølgning og tilbyde ressourcer for at hjælpe medarbejderne med at håndtere deres problemer.</a:t>
            </a:r>
          </a:p>
          <a:p>
            <a:endParaRPr lang="da-DK" sz="1800" dirty="0"/>
          </a:p>
        </p:txBody>
      </p:sp>
    </p:spTree>
    <p:extLst>
      <p:ext uri="{BB962C8B-B14F-4D97-AF65-F5344CB8AC3E}">
        <p14:creationId xmlns:p14="http://schemas.microsoft.com/office/powerpoint/2010/main" val="356659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E00F9-0BE0-13BE-AB47-BC188B3139D2}"/>
              </a:ext>
            </a:extLst>
          </p:cNvPr>
          <p:cNvSpPr>
            <a:spLocks noGrp="1"/>
          </p:cNvSpPr>
          <p:nvPr>
            <p:ph type="title"/>
          </p:nvPr>
        </p:nvSpPr>
        <p:spPr>
          <a:xfrm>
            <a:off x="2184862" y="2296134"/>
            <a:ext cx="10515600" cy="642717"/>
          </a:xfrm>
        </p:spPr>
        <p:txBody>
          <a:bodyPr>
            <a:normAutofit fontScale="90000"/>
          </a:bodyPr>
          <a:lstStyle/>
          <a:p>
            <a:r>
              <a:rPr lang="da-DK" dirty="0"/>
              <a:t>Smertefri</a:t>
            </a:r>
          </a:p>
        </p:txBody>
      </p:sp>
      <p:sp>
        <p:nvSpPr>
          <p:cNvPr id="4" name="Tekstfelt 3">
            <a:extLst>
              <a:ext uri="{FF2B5EF4-FFF2-40B4-BE49-F238E27FC236}">
                <a16:creationId xmlns:a16="http://schemas.microsoft.com/office/drawing/2014/main" id="{9AD4C2B3-AF32-96A7-59AD-7B694B2E14D4}"/>
              </a:ext>
            </a:extLst>
          </p:cNvPr>
          <p:cNvSpPr txBox="1"/>
          <p:nvPr/>
        </p:nvSpPr>
        <p:spPr>
          <a:xfrm>
            <a:off x="5754486" y="2296134"/>
            <a:ext cx="6371704" cy="707886"/>
          </a:xfrm>
          <a:prstGeom prst="rect">
            <a:avLst/>
          </a:prstGeom>
          <a:noFill/>
        </p:spPr>
        <p:txBody>
          <a:bodyPr wrap="square">
            <a:spAutoFit/>
          </a:bodyPr>
          <a:lstStyle/>
          <a:p>
            <a:r>
              <a:rPr kumimoji="0" lang="da-DK" sz="4000" b="0" i="0" u="none" strike="noStrike" kern="1200" cap="none" spc="0" normalizeH="0" baseline="0" noProof="0" dirty="0">
                <a:ln>
                  <a:noFill/>
                </a:ln>
                <a:solidFill>
                  <a:prstClr val="white"/>
                </a:solidFill>
                <a:effectLst/>
                <a:uLnTx/>
                <a:uFillTx/>
                <a:latin typeface="Calibri"/>
                <a:ea typeface="+mj-ea"/>
                <a:cs typeface="+mj-cs"/>
              </a:rPr>
              <a:t> Smerte</a:t>
            </a:r>
            <a:endParaRPr lang="da-DK" sz="4000" dirty="0"/>
          </a:p>
        </p:txBody>
      </p:sp>
      <p:cxnSp>
        <p:nvCxnSpPr>
          <p:cNvPr id="6" name="Lige forbindelse 5">
            <a:extLst>
              <a:ext uri="{FF2B5EF4-FFF2-40B4-BE49-F238E27FC236}">
                <a16:creationId xmlns:a16="http://schemas.microsoft.com/office/drawing/2014/main" id="{9B3A82A7-F342-9E71-25E2-280B67D8C8DB}"/>
              </a:ext>
            </a:extLst>
          </p:cNvPr>
          <p:cNvCxnSpPr/>
          <p:nvPr/>
        </p:nvCxnSpPr>
        <p:spPr>
          <a:xfrm flipV="1">
            <a:off x="4854633" y="2005369"/>
            <a:ext cx="0" cy="2666384"/>
          </a:xfrm>
          <a:prstGeom prst="line">
            <a:avLst/>
          </a:prstGeom>
          <a:ln w="57150">
            <a:solidFill>
              <a:srgbClr val="3C6E87"/>
            </a:solidFill>
          </a:ln>
        </p:spPr>
        <p:style>
          <a:lnRef idx="1">
            <a:schemeClr val="accent1"/>
          </a:lnRef>
          <a:fillRef idx="0">
            <a:schemeClr val="accent1"/>
          </a:fillRef>
          <a:effectRef idx="0">
            <a:schemeClr val="accent1"/>
          </a:effectRef>
          <a:fontRef idx="minor">
            <a:schemeClr val="tx1"/>
          </a:fontRef>
        </p:style>
      </p:cxnSp>
      <p:cxnSp>
        <p:nvCxnSpPr>
          <p:cNvPr id="7" name="Lige forbindelse 6">
            <a:extLst>
              <a:ext uri="{FF2B5EF4-FFF2-40B4-BE49-F238E27FC236}">
                <a16:creationId xmlns:a16="http://schemas.microsoft.com/office/drawing/2014/main" id="{A9AB2D4E-4641-4DE6-EBF7-1F51175E22B4}"/>
              </a:ext>
            </a:extLst>
          </p:cNvPr>
          <p:cNvCxnSpPr>
            <a:cxnSpLocks/>
          </p:cNvCxnSpPr>
          <p:nvPr/>
        </p:nvCxnSpPr>
        <p:spPr>
          <a:xfrm>
            <a:off x="4854633" y="1991515"/>
            <a:ext cx="2100349" cy="0"/>
          </a:xfrm>
          <a:prstGeom prst="line">
            <a:avLst/>
          </a:prstGeom>
          <a:ln w="57150">
            <a:solidFill>
              <a:srgbClr val="3C6E87"/>
            </a:solidFill>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8BE20940-F9D2-BCBA-96F4-BCB732E7EC76}"/>
              </a:ext>
            </a:extLst>
          </p:cNvPr>
          <p:cNvSpPr txBox="1">
            <a:spLocks/>
          </p:cNvSpPr>
          <p:nvPr/>
        </p:nvSpPr>
        <p:spPr>
          <a:xfrm>
            <a:off x="757843" y="563232"/>
            <a:ext cx="10515600" cy="64271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da-DK" dirty="0"/>
              <a:t>Oplevelse: Sundhedsprofessionel</a:t>
            </a:r>
          </a:p>
        </p:txBody>
      </p:sp>
      <p:sp>
        <p:nvSpPr>
          <p:cNvPr id="11" name="Titel 1">
            <a:extLst>
              <a:ext uri="{FF2B5EF4-FFF2-40B4-BE49-F238E27FC236}">
                <a16:creationId xmlns:a16="http://schemas.microsoft.com/office/drawing/2014/main" id="{82A94CD4-38CD-3A9F-59B4-1D330628607B}"/>
              </a:ext>
            </a:extLst>
          </p:cNvPr>
          <p:cNvSpPr txBox="1">
            <a:spLocks/>
          </p:cNvSpPr>
          <p:nvPr/>
        </p:nvSpPr>
        <p:spPr>
          <a:xfrm>
            <a:off x="5904807" y="3081701"/>
            <a:ext cx="10515600" cy="642717"/>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da-DK" sz="4000" dirty="0">
                <a:solidFill>
                  <a:srgbClr val="AF0F23"/>
                </a:solidFill>
              </a:rPr>
              <a:t>Arbejde/penge i kassen</a:t>
            </a:r>
          </a:p>
          <a:p>
            <a:r>
              <a:rPr lang="da-DK" sz="4000" dirty="0">
                <a:solidFill>
                  <a:srgbClr val="AF0F23"/>
                </a:solidFill>
                <a:sym typeface="Wingdings" panose="05000000000000000000" pitchFamily="2" charset="2"/>
              </a:rPr>
              <a:t> behandl</a:t>
            </a:r>
            <a:endParaRPr lang="da-DK" sz="4000" dirty="0">
              <a:solidFill>
                <a:srgbClr val="AF0F23"/>
              </a:solidFill>
            </a:endParaRPr>
          </a:p>
        </p:txBody>
      </p:sp>
      <p:sp>
        <p:nvSpPr>
          <p:cNvPr id="3" name="Titel 1">
            <a:extLst>
              <a:ext uri="{FF2B5EF4-FFF2-40B4-BE49-F238E27FC236}">
                <a16:creationId xmlns:a16="http://schemas.microsoft.com/office/drawing/2014/main" id="{531D6161-D2A4-9A04-ABE6-EC80006FF647}"/>
              </a:ext>
            </a:extLst>
          </p:cNvPr>
          <p:cNvSpPr txBox="1">
            <a:spLocks/>
          </p:cNvSpPr>
          <p:nvPr/>
        </p:nvSpPr>
        <p:spPr>
          <a:xfrm>
            <a:off x="2184862" y="3063760"/>
            <a:ext cx="10515600" cy="64271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da-DK" sz="4000" dirty="0">
                <a:solidFill>
                  <a:srgbClr val="AF0F23"/>
                </a:solidFill>
              </a:rPr>
              <a:t>Arbejdsløs?</a:t>
            </a:r>
          </a:p>
        </p:txBody>
      </p:sp>
    </p:spTree>
    <p:extLst>
      <p:ext uri="{BB962C8B-B14F-4D97-AF65-F5344CB8AC3E}">
        <p14:creationId xmlns:p14="http://schemas.microsoft.com/office/powerpoint/2010/main" val="4247995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E00F9-0BE0-13BE-AB47-BC188B3139D2}"/>
              </a:ext>
            </a:extLst>
          </p:cNvPr>
          <p:cNvSpPr>
            <a:spLocks noGrp="1"/>
          </p:cNvSpPr>
          <p:nvPr>
            <p:ph type="title"/>
          </p:nvPr>
        </p:nvSpPr>
        <p:spPr>
          <a:xfrm>
            <a:off x="2184862" y="2296134"/>
            <a:ext cx="10515600" cy="642717"/>
          </a:xfrm>
        </p:spPr>
        <p:txBody>
          <a:bodyPr>
            <a:normAutofit fontScale="90000"/>
          </a:bodyPr>
          <a:lstStyle/>
          <a:p>
            <a:r>
              <a:rPr lang="da-DK" dirty="0"/>
              <a:t>Smertefri</a:t>
            </a:r>
          </a:p>
        </p:txBody>
      </p:sp>
      <p:sp>
        <p:nvSpPr>
          <p:cNvPr id="4" name="Tekstfelt 3">
            <a:extLst>
              <a:ext uri="{FF2B5EF4-FFF2-40B4-BE49-F238E27FC236}">
                <a16:creationId xmlns:a16="http://schemas.microsoft.com/office/drawing/2014/main" id="{9AD4C2B3-AF32-96A7-59AD-7B694B2E14D4}"/>
              </a:ext>
            </a:extLst>
          </p:cNvPr>
          <p:cNvSpPr txBox="1"/>
          <p:nvPr/>
        </p:nvSpPr>
        <p:spPr>
          <a:xfrm>
            <a:off x="5754486" y="2296134"/>
            <a:ext cx="6371704" cy="707886"/>
          </a:xfrm>
          <a:prstGeom prst="rect">
            <a:avLst/>
          </a:prstGeom>
          <a:noFill/>
        </p:spPr>
        <p:txBody>
          <a:bodyPr wrap="square">
            <a:spAutoFit/>
          </a:bodyPr>
          <a:lstStyle/>
          <a:p>
            <a:r>
              <a:rPr kumimoji="0" lang="da-DK" sz="4000" b="0" i="0" u="none" strike="noStrike" kern="1200" cap="none" spc="0" normalizeH="0" baseline="0" noProof="0" dirty="0">
                <a:ln>
                  <a:noFill/>
                </a:ln>
                <a:solidFill>
                  <a:prstClr val="white"/>
                </a:solidFill>
                <a:effectLst/>
                <a:uLnTx/>
                <a:uFillTx/>
                <a:latin typeface="Calibri"/>
                <a:ea typeface="+mj-ea"/>
                <a:cs typeface="+mj-cs"/>
              </a:rPr>
              <a:t> Smerte</a:t>
            </a:r>
            <a:endParaRPr lang="da-DK" sz="4000" dirty="0"/>
          </a:p>
        </p:txBody>
      </p:sp>
      <p:cxnSp>
        <p:nvCxnSpPr>
          <p:cNvPr id="6" name="Lige forbindelse 5">
            <a:extLst>
              <a:ext uri="{FF2B5EF4-FFF2-40B4-BE49-F238E27FC236}">
                <a16:creationId xmlns:a16="http://schemas.microsoft.com/office/drawing/2014/main" id="{9B3A82A7-F342-9E71-25E2-280B67D8C8DB}"/>
              </a:ext>
            </a:extLst>
          </p:cNvPr>
          <p:cNvCxnSpPr/>
          <p:nvPr/>
        </p:nvCxnSpPr>
        <p:spPr>
          <a:xfrm flipV="1">
            <a:off x="4854633" y="2005369"/>
            <a:ext cx="0" cy="2666384"/>
          </a:xfrm>
          <a:prstGeom prst="line">
            <a:avLst/>
          </a:prstGeom>
          <a:ln w="57150">
            <a:solidFill>
              <a:srgbClr val="3C6E87"/>
            </a:solidFill>
          </a:ln>
        </p:spPr>
        <p:style>
          <a:lnRef idx="1">
            <a:schemeClr val="accent1"/>
          </a:lnRef>
          <a:fillRef idx="0">
            <a:schemeClr val="accent1"/>
          </a:fillRef>
          <a:effectRef idx="0">
            <a:schemeClr val="accent1"/>
          </a:effectRef>
          <a:fontRef idx="minor">
            <a:schemeClr val="tx1"/>
          </a:fontRef>
        </p:style>
      </p:cxnSp>
      <p:cxnSp>
        <p:nvCxnSpPr>
          <p:cNvPr id="7" name="Lige forbindelse 6">
            <a:extLst>
              <a:ext uri="{FF2B5EF4-FFF2-40B4-BE49-F238E27FC236}">
                <a16:creationId xmlns:a16="http://schemas.microsoft.com/office/drawing/2014/main" id="{A9AB2D4E-4641-4DE6-EBF7-1F51175E22B4}"/>
              </a:ext>
            </a:extLst>
          </p:cNvPr>
          <p:cNvCxnSpPr>
            <a:cxnSpLocks/>
          </p:cNvCxnSpPr>
          <p:nvPr/>
        </p:nvCxnSpPr>
        <p:spPr>
          <a:xfrm>
            <a:off x="4854633" y="1991515"/>
            <a:ext cx="2100349" cy="0"/>
          </a:xfrm>
          <a:prstGeom prst="line">
            <a:avLst/>
          </a:prstGeom>
          <a:ln w="57150">
            <a:solidFill>
              <a:srgbClr val="3C6E87"/>
            </a:solidFill>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8BE20940-F9D2-BCBA-96F4-BCB732E7EC76}"/>
              </a:ext>
            </a:extLst>
          </p:cNvPr>
          <p:cNvSpPr txBox="1">
            <a:spLocks/>
          </p:cNvSpPr>
          <p:nvPr/>
        </p:nvSpPr>
        <p:spPr>
          <a:xfrm>
            <a:off x="757843" y="563232"/>
            <a:ext cx="10515600" cy="64271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da-DK" dirty="0"/>
              <a:t>Oplevelse: Militær</a:t>
            </a:r>
          </a:p>
        </p:txBody>
      </p:sp>
      <p:sp>
        <p:nvSpPr>
          <p:cNvPr id="11" name="Titel 1">
            <a:extLst>
              <a:ext uri="{FF2B5EF4-FFF2-40B4-BE49-F238E27FC236}">
                <a16:creationId xmlns:a16="http://schemas.microsoft.com/office/drawing/2014/main" id="{82A94CD4-38CD-3A9F-59B4-1D330628607B}"/>
              </a:ext>
            </a:extLst>
          </p:cNvPr>
          <p:cNvSpPr txBox="1">
            <a:spLocks/>
          </p:cNvSpPr>
          <p:nvPr/>
        </p:nvSpPr>
        <p:spPr>
          <a:xfrm>
            <a:off x="5904807" y="3081701"/>
            <a:ext cx="10515600" cy="64271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da-DK" sz="4000" dirty="0">
                <a:solidFill>
                  <a:srgbClr val="AF0F23"/>
                </a:solidFill>
              </a:rPr>
              <a:t>Svaghed, der forlader kroppen</a:t>
            </a:r>
          </a:p>
        </p:txBody>
      </p:sp>
      <p:sp>
        <p:nvSpPr>
          <p:cNvPr id="3" name="Titel 1">
            <a:extLst>
              <a:ext uri="{FF2B5EF4-FFF2-40B4-BE49-F238E27FC236}">
                <a16:creationId xmlns:a16="http://schemas.microsoft.com/office/drawing/2014/main" id="{1BF15A19-FFC3-93D8-4054-2A1A151820CF}"/>
              </a:ext>
            </a:extLst>
          </p:cNvPr>
          <p:cNvSpPr txBox="1">
            <a:spLocks/>
          </p:cNvSpPr>
          <p:nvPr/>
        </p:nvSpPr>
        <p:spPr>
          <a:xfrm>
            <a:off x="2184862" y="3063760"/>
            <a:ext cx="10515600" cy="64271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da-DK" sz="4000" dirty="0">
                <a:solidFill>
                  <a:srgbClr val="AF0F23"/>
                </a:solidFill>
              </a:rPr>
              <a:t>Stærk</a:t>
            </a:r>
          </a:p>
        </p:txBody>
      </p:sp>
    </p:spTree>
    <p:extLst>
      <p:ext uri="{BB962C8B-B14F-4D97-AF65-F5344CB8AC3E}">
        <p14:creationId xmlns:p14="http://schemas.microsoft.com/office/powerpoint/2010/main" val="3522770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E00F9-0BE0-13BE-AB47-BC188B3139D2}"/>
              </a:ext>
            </a:extLst>
          </p:cNvPr>
          <p:cNvSpPr>
            <a:spLocks noGrp="1"/>
          </p:cNvSpPr>
          <p:nvPr>
            <p:ph type="title"/>
          </p:nvPr>
        </p:nvSpPr>
        <p:spPr>
          <a:xfrm>
            <a:off x="2184862" y="2296134"/>
            <a:ext cx="10515600" cy="642717"/>
          </a:xfrm>
        </p:spPr>
        <p:txBody>
          <a:bodyPr>
            <a:normAutofit fontScale="90000"/>
          </a:bodyPr>
          <a:lstStyle/>
          <a:p>
            <a:r>
              <a:rPr lang="da-DK" dirty="0"/>
              <a:t>Smertefri</a:t>
            </a:r>
          </a:p>
        </p:txBody>
      </p:sp>
      <p:sp>
        <p:nvSpPr>
          <p:cNvPr id="4" name="Tekstfelt 3">
            <a:extLst>
              <a:ext uri="{FF2B5EF4-FFF2-40B4-BE49-F238E27FC236}">
                <a16:creationId xmlns:a16="http://schemas.microsoft.com/office/drawing/2014/main" id="{9AD4C2B3-AF32-96A7-59AD-7B694B2E14D4}"/>
              </a:ext>
            </a:extLst>
          </p:cNvPr>
          <p:cNvSpPr txBox="1"/>
          <p:nvPr/>
        </p:nvSpPr>
        <p:spPr>
          <a:xfrm>
            <a:off x="5754486" y="2296134"/>
            <a:ext cx="6371704" cy="707886"/>
          </a:xfrm>
          <a:prstGeom prst="rect">
            <a:avLst/>
          </a:prstGeom>
          <a:noFill/>
        </p:spPr>
        <p:txBody>
          <a:bodyPr wrap="square">
            <a:spAutoFit/>
          </a:bodyPr>
          <a:lstStyle/>
          <a:p>
            <a:r>
              <a:rPr kumimoji="0" lang="da-DK" sz="4000" b="0" i="0" u="none" strike="noStrike" kern="1200" cap="none" spc="0" normalizeH="0" baseline="0" noProof="0" dirty="0">
                <a:ln>
                  <a:noFill/>
                </a:ln>
                <a:solidFill>
                  <a:prstClr val="white"/>
                </a:solidFill>
                <a:effectLst/>
                <a:uLnTx/>
                <a:uFillTx/>
                <a:latin typeface="Calibri"/>
                <a:ea typeface="+mj-ea"/>
                <a:cs typeface="+mj-cs"/>
              </a:rPr>
              <a:t> Smerte</a:t>
            </a:r>
            <a:endParaRPr lang="da-DK" sz="4000" dirty="0"/>
          </a:p>
        </p:txBody>
      </p:sp>
      <p:cxnSp>
        <p:nvCxnSpPr>
          <p:cNvPr id="6" name="Lige forbindelse 5">
            <a:extLst>
              <a:ext uri="{FF2B5EF4-FFF2-40B4-BE49-F238E27FC236}">
                <a16:creationId xmlns:a16="http://schemas.microsoft.com/office/drawing/2014/main" id="{9B3A82A7-F342-9E71-25E2-280B67D8C8DB}"/>
              </a:ext>
            </a:extLst>
          </p:cNvPr>
          <p:cNvCxnSpPr/>
          <p:nvPr/>
        </p:nvCxnSpPr>
        <p:spPr>
          <a:xfrm flipV="1">
            <a:off x="4854633" y="2005369"/>
            <a:ext cx="0" cy="2666384"/>
          </a:xfrm>
          <a:prstGeom prst="line">
            <a:avLst/>
          </a:prstGeom>
          <a:ln w="57150">
            <a:solidFill>
              <a:srgbClr val="3C6E87"/>
            </a:solidFill>
          </a:ln>
        </p:spPr>
        <p:style>
          <a:lnRef idx="1">
            <a:schemeClr val="accent1"/>
          </a:lnRef>
          <a:fillRef idx="0">
            <a:schemeClr val="accent1"/>
          </a:fillRef>
          <a:effectRef idx="0">
            <a:schemeClr val="accent1"/>
          </a:effectRef>
          <a:fontRef idx="minor">
            <a:schemeClr val="tx1"/>
          </a:fontRef>
        </p:style>
      </p:cxnSp>
      <p:cxnSp>
        <p:nvCxnSpPr>
          <p:cNvPr id="7" name="Lige forbindelse 6">
            <a:extLst>
              <a:ext uri="{FF2B5EF4-FFF2-40B4-BE49-F238E27FC236}">
                <a16:creationId xmlns:a16="http://schemas.microsoft.com/office/drawing/2014/main" id="{A9AB2D4E-4641-4DE6-EBF7-1F51175E22B4}"/>
              </a:ext>
            </a:extLst>
          </p:cNvPr>
          <p:cNvCxnSpPr>
            <a:cxnSpLocks/>
          </p:cNvCxnSpPr>
          <p:nvPr/>
        </p:nvCxnSpPr>
        <p:spPr>
          <a:xfrm>
            <a:off x="4854633" y="1991515"/>
            <a:ext cx="2100349" cy="0"/>
          </a:xfrm>
          <a:prstGeom prst="line">
            <a:avLst/>
          </a:prstGeom>
          <a:ln w="57150">
            <a:solidFill>
              <a:srgbClr val="3C6E87"/>
            </a:solidFill>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8BE20940-F9D2-BCBA-96F4-BCB732E7EC76}"/>
              </a:ext>
            </a:extLst>
          </p:cNvPr>
          <p:cNvSpPr txBox="1">
            <a:spLocks/>
          </p:cNvSpPr>
          <p:nvPr/>
        </p:nvSpPr>
        <p:spPr>
          <a:xfrm>
            <a:off x="757843" y="563232"/>
            <a:ext cx="10515600" cy="64271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da-DK" dirty="0"/>
              <a:t>Oplevelse: Kroniker</a:t>
            </a:r>
          </a:p>
        </p:txBody>
      </p:sp>
      <p:sp>
        <p:nvSpPr>
          <p:cNvPr id="11" name="Titel 1">
            <a:extLst>
              <a:ext uri="{FF2B5EF4-FFF2-40B4-BE49-F238E27FC236}">
                <a16:creationId xmlns:a16="http://schemas.microsoft.com/office/drawing/2014/main" id="{82A94CD4-38CD-3A9F-59B4-1D330628607B}"/>
              </a:ext>
            </a:extLst>
          </p:cNvPr>
          <p:cNvSpPr txBox="1">
            <a:spLocks/>
          </p:cNvSpPr>
          <p:nvPr/>
        </p:nvSpPr>
        <p:spPr>
          <a:xfrm>
            <a:off x="5904807" y="3081701"/>
            <a:ext cx="10515600" cy="64271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da-DK" sz="4000" dirty="0">
                <a:solidFill>
                  <a:srgbClr val="AF0F23"/>
                </a:solidFill>
              </a:rPr>
              <a:t>Vilkår, følgesvend</a:t>
            </a:r>
          </a:p>
        </p:txBody>
      </p:sp>
      <p:sp>
        <p:nvSpPr>
          <p:cNvPr id="3" name="Titel 1">
            <a:extLst>
              <a:ext uri="{FF2B5EF4-FFF2-40B4-BE49-F238E27FC236}">
                <a16:creationId xmlns:a16="http://schemas.microsoft.com/office/drawing/2014/main" id="{110FC877-BE0A-3F96-0DF0-7E8B16EF2E6A}"/>
              </a:ext>
            </a:extLst>
          </p:cNvPr>
          <p:cNvSpPr txBox="1">
            <a:spLocks/>
          </p:cNvSpPr>
          <p:nvPr/>
        </p:nvSpPr>
        <p:spPr>
          <a:xfrm>
            <a:off x="2184862" y="3063760"/>
            <a:ext cx="10515600" cy="64271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da-DK" sz="4000" dirty="0">
                <a:solidFill>
                  <a:srgbClr val="AF0F23"/>
                </a:solidFill>
              </a:rPr>
              <a:t>Misbrug</a:t>
            </a:r>
          </a:p>
        </p:txBody>
      </p:sp>
    </p:spTree>
    <p:extLst>
      <p:ext uri="{BB962C8B-B14F-4D97-AF65-F5344CB8AC3E}">
        <p14:creationId xmlns:p14="http://schemas.microsoft.com/office/powerpoint/2010/main" val="225272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E00F9-0BE0-13BE-AB47-BC188B3139D2}"/>
              </a:ext>
            </a:extLst>
          </p:cNvPr>
          <p:cNvSpPr>
            <a:spLocks noGrp="1"/>
          </p:cNvSpPr>
          <p:nvPr>
            <p:ph type="title"/>
          </p:nvPr>
        </p:nvSpPr>
        <p:spPr>
          <a:xfrm>
            <a:off x="2184862" y="2296134"/>
            <a:ext cx="10515600" cy="642717"/>
          </a:xfrm>
        </p:spPr>
        <p:txBody>
          <a:bodyPr>
            <a:normAutofit fontScale="90000"/>
          </a:bodyPr>
          <a:lstStyle/>
          <a:p>
            <a:r>
              <a:rPr lang="da-DK" dirty="0"/>
              <a:t>Smertefri</a:t>
            </a:r>
          </a:p>
        </p:txBody>
      </p:sp>
      <p:sp>
        <p:nvSpPr>
          <p:cNvPr id="4" name="Tekstfelt 3">
            <a:extLst>
              <a:ext uri="{FF2B5EF4-FFF2-40B4-BE49-F238E27FC236}">
                <a16:creationId xmlns:a16="http://schemas.microsoft.com/office/drawing/2014/main" id="{9AD4C2B3-AF32-96A7-59AD-7B694B2E14D4}"/>
              </a:ext>
            </a:extLst>
          </p:cNvPr>
          <p:cNvSpPr txBox="1"/>
          <p:nvPr/>
        </p:nvSpPr>
        <p:spPr>
          <a:xfrm>
            <a:off x="5754486" y="2296134"/>
            <a:ext cx="6371704" cy="707886"/>
          </a:xfrm>
          <a:prstGeom prst="rect">
            <a:avLst/>
          </a:prstGeom>
          <a:noFill/>
        </p:spPr>
        <p:txBody>
          <a:bodyPr wrap="square">
            <a:spAutoFit/>
          </a:bodyPr>
          <a:lstStyle/>
          <a:p>
            <a:r>
              <a:rPr kumimoji="0" lang="da-DK" sz="4000" b="0" i="0" u="none" strike="noStrike" kern="1200" cap="none" spc="0" normalizeH="0" baseline="0" noProof="0" dirty="0">
                <a:ln>
                  <a:noFill/>
                </a:ln>
                <a:solidFill>
                  <a:prstClr val="white"/>
                </a:solidFill>
                <a:effectLst/>
                <a:uLnTx/>
                <a:uFillTx/>
                <a:latin typeface="Calibri"/>
                <a:ea typeface="+mj-ea"/>
                <a:cs typeface="+mj-cs"/>
              </a:rPr>
              <a:t> Smerte</a:t>
            </a:r>
            <a:endParaRPr lang="da-DK" sz="4000" dirty="0"/>
          </a:p>
        </p:txBody>
      </p:sp>
      <p:cxnSp>
        <p:nvCxnSpPr>
          <p:cNvPr id="6" name="Lige forbindelse 5">
            <a:extLst>
              <a:ext uri="{FF2B5EF4-FFF2-40B4-BE49-F238E27FC236}">
                <a16:creationId xmlns:a16="http://schemas.microsoft.com/office/drawing/2014/main" id="{9B3A82A7-F342-9E71-25E2-280B67D8C8DB}"/>
              </a:ext>
            </a:extLst>
          </p:cNvPr>
          <p:cNvCxnSpPr/>
          <p:nvPr/>
        </p:nvCxnSpPr>
        <p:spPr>
          <a:xfrm flipV="1">
            <a:off x="4854633" y="2005369"/>
            <a:ext cx="0" cy="2666384"/>
          </a:xfrm>
          <a:prstGeom prst="line">
            <a:avLst/>
          </a:prstGeom>
          <a:ln w="57150">
            <a:solidFill>
              <a:srgbClr val="3C6E87"/>
            </a:solidFill>
          </a:ln>
        </p:spPr>
        <p:style>
          <a:lnRef idx="1">
            <a:schemeClr val="accent1"/>
          </a:lnRef>
          <a:fillRef idx="0">
            <a:schemeClr val="accent1"/>
          </a:fillRef>
          <a:effectRef idx="0">
            <a:schemeClr val="accent1"/>
          </a:effectRef>
          <a:fontRef idx="minor">
            <a:schemeClr val="tx1"/>
          </a:fontRef>
        </p:style>
      </p:cxnSp>
      <p:cxnSp>
        <p:nvCxnSpPr>
          <p:cNvPr id="7" name="Lige forbindelse 6">
            <a:extLst>
              <a:ext uri="{FF2B5EF4-FFF2-40B4-BE49-F238E27FC236}">
                <a16:creationId xmlns:a16="http://schemas.microsoft.com/office/drawing/2014/main" id="{A9AB2D4E-4641-4DE6-EBF7-1F51175E22B4}"/>
              </a:ext>
            </a:extLst>
          </p:cNvPr>
          <p:cNvCxnSpPr>
            <a:cxnSpLocks/>
          </p:cNvCxnSpPr>
          <p:nvPr/>
        </p:nvCxnSpPr>
        <p:spPr>
          <a:xfrm>
            <a:off x="4854633" y="1991515"/>
            <a:ext cx="2100349" cy="0"/>
          </a:xfrm>
          <a:prstGeom prst="line">
            <a:avLst/>
          </a:prstGeom>
          <a:ln w="57150">
            <a:solidFill>
              <a:srgbClr val="3C6E87"/>
            </a:solidFill>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8BE20940-F9D2-BCBA-96F4-BCB732E7EC76}"/>
              </a:ext>
            </a:extLst>
          </p:cNvPr>
          <p:cNvSpPr txBox="1">
            <a:spLocks/>
          </p:cNvSpPr>
          <p:nvPr/>
        </p:nvSpPr>
        <p:spPr>
          <a:xfrm>
            <a:off x="757843" y="563232"/>
            <a:ext cx="10515600" cy="64271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da-DK" dirty="0"/>
              <a:t>Oplevelse: Arbejdsplads</a:t>
            </a:r>
          </a:p>
        </p:txBody>
      </p:sp>
      <p:sp>
        <p:nvSpPr>
          <p:cNvPr id="11" name="Titel 1">
            <a:extLst>
              <a:ext uri="{FF2B5EF4-FFF2-40B4-BE49-F238E27FC236}">
                <a16:creationId xmlns:a16="http://schemas.microsoft.com/office/drawing/2014/main" id="{82A94CD4-38CD-3A9F-59B4-1D330628607B}"/>
              </a:ext>
            </a:extLst>
          </p:cNvPr>
          <p:cNvSpPr txBox="1">
            <a:spLocks/>
          </p:cNvSpPr>
          <p:nvPr/>
        </p:nvSpPr>
        <p:spPr>
          <a:xfrm>
            <a:off x="5904807" y="3081701"/>
            <a:ext cx="10515600" cy="64271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da-DK" sz="4000" dirty="0">
                <a:solidFill>
                  <a:srgbClr val="AF0F23"/>
                </a:solidFill>
              </a:rPr>
              <a:t>Privat, tabu</a:t>
            </a:r>
          </a:p>
        </p:txBody>
      </p:sp>
      <p:sp>
        <p:nvSpPr>
          <p:cNvPr id="3" name="Titel 1">
            <a:extLst>
              <a:ext uri="{FF2B5EF4-FFF2-40B4-BE49-F238E27FC236}">
                <a16:creationId xmlns:a16="http://schemas.microsoft.com/office/drawing/2014/main" id="{7E073756-1F8B-8FBF-DA9C-7121DCF3B414}"/>
              </a:ext>
            </a:extLst>
          </p:cNvPr>
          <p:cNvSpPr txBox="1">
            <a:spLocks/>
          </p:cNvSpPr>
          <p:nvPr/>
        </p:nvSpPr>
        <p:spPr>
          <a:xfrm>
            <a:off x="2184862" y="3063760"/>
            <a:ext cx="10515600" cy="64271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da-DK" sz="4000" dirty="0">
                <a:solidFill>
                  <a:srgbClr val="AF0F23"/>
                </a:solidFill>
              </a:rPr>
              <a:t>Alt godt</a:t>
            </a:r>
          </a:p>
        </p:txBody>
      </p:sp>
    </p:spTree>
    <p:extLst>
      <p:ext uri="{BB962C8B-B14F-4D97-AF65-F5344CB8AC3E}">
        <p14:creationId xmlns:p14="http://schemas.microsoft.com/office/powerpoint/2010/main" val="924979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B381BF-F0BD-6C3E-2B1D-30A511723627}"/>
              </a:ext>
            </a:extLst>
          </p:cNvPr>
          <p:cNvSpPr>
            <a:spLocks noGrp="1"/>
          </p:cNvSpPr>
          <p:nvPr>
            <p:ph type="title"/>
          </p:nvPr>
        </p:nvSpPr>
        <p:spPr>
          <a:xfrm>
            <a:off x="831850" y="1709739"/>
            <a:ext cx="10515600" cy="1124902"/>
          </a:xfrm>
        </p:spPr>
        <p:txBody>
          <a:bodyPr/>
          <a:lstStyle/>
          <a:p>
            <a:r>
              <a:rPr lang="da-DK" dirty="0"/>
              <a:t>Definition på smerte</a:t>
            </a:r>
          </a:p>
        </p:txBody>
      </p:sp>
      <p:sp>
        <p:nvSpPr>
          <p:cNvPr id="3" name="Pladsholder til tekst 2">
            <a:extLst>
              <a:ext uri="{FF2B5EF4-FFF2-40B4-BE49-F238E27FC236}">
                <a16:creationId xmlns:a16="http://schemas.microsoft.com/office/drawing/2014/main" id="{8C3DC896-077C-B7A8-AABB-4343DFCEFEDD}"/>
              </a:ext>
            </a:extLst>
          </p:cNvPr>
          <p:cNvSpPr>
            <a:spLocks noGrp="1"/>
          </p:cNvSpPr>
          <p:nvPr>
            <p:ph type="body" idx="1"/>
          </p:nvPr>
        </p:nvSpPr>
        <p:spPr>
          <a:xfrm>
            <a:off x="2909455" y="3084859"/>
            <a:ext cx="7473142" cy="1500187"/>
          </a:xfrm>
        </p:spPr>
        <p:txBody>
          <a:bodyPr>
            <a:noAutofit/>
          </a:bodyPr>
          <a:lstStyle/>
          <a:p>
            <a:r>
              <a:rPr lang="da-DK" sz="3600" dirty="0"/>
              <a:t>En ubehagelig</a:t>
            </a:r>
          </a:p>
        </p:txBody>
      </p:sp>
      <p:sp>
        <p:nvSpPr>
          <p:cNvPr id="4" name="Pladsholder til tekst 2">
            <a:extLst>
              <a:ext uri="{FF2B5EF4-FFF2-40B4-BE49-F238E27FC236}">
                <a16:creationId xmlns:a16="http://schemas.microsoft.com/office/drawing/2014/main" id="{D72627D1-1B01-78C6-6500-06BD562EAE5A}"/>
              </a:ext>
            </a:extLst>
          </p:cNvPr>
          <p:cNvSpPr txBox="1">
            <a:spLocks/>
          </p:cNvSpPr>
          <p:nvPr/>
        </p:nvSpPr>
        <p:spPr>
          <a:xfrm>
            <a:off x="2909455" y="3569768"/>
            <a:ext cx="7473142" cy="15001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da-DK" sz="3600" dirty="0"/>
              <a:t>sensorisk og emotionel oplevelse, </a:t>
            </a:r>
          </a:p>
        </p:txBody>
      </p:sp>
      <p:sp>
        <p:nvSpPr>
          <p:cNvPr id="5" name="Pladsholder til tekst 2">
            <a:extLst>
              <a:ext uri="{FF2B5EF4-FFF2-40B4-BE49-F238E27FC236}">
                <a16:creationId xmlns:a16="http://schemas.microsoft.com/office/drawing/2014/main" id="{5761A0DE-1441-FB48-5DEC-A847870ED727}"/>
              </a:ext>
            </a:extLst>
          </p:cNvPr>
          <p:cNvSpPr txBox="1">
            <a:spLocks/>
          </p:cNvSpPr>
          <p:nvPr/>
        </p:nvSpPr>
        <p:spPr>
          <a:xfrm>
            <a:off x="2909455" y="4054677"/>
            <a:ext cx="7473142" cy="15001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da-DK" sz="3600" dirty="0"/>
              <a:t>som er forbundet med reel</a:t>
            </a:r>
          </a:p>
        </p:txBody>
      </p:sp>
      <p:sp>
        <p:nvSpPr>
          <p:cNvPr id="6" name="Pladsholder til tekst 2">
            <a:extLst>
              <a:ext uri="{FF2B5EF4-FFF2-40B4-BE49-F238E27FC236}">
                <a16:creationId xmlns:a16="http://schemas.microsoft.com/office/drawing/2014/main" id="{11C60831-C6AD-375D-B869-39DF1526090E}"/>
              </a:ext>
            </a:extLst>
          </p:cNvPr>
          <p:cNvSpPr txBox="1">
            <a:spLocks/>
          </p:cNvSpPr>
          <p:nvPr/>
        </p:nvSpPr>
        <p:spPr>
          <a:xfrm>
            <a:off x="2909455" y="4539586"/>
            <a:ext cx="7473142" cy="15001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da-DK" sz="3600" dirty="0"/>
              <a:t>eller potentiel vævsbeskadigelse</a:t>
            </a:r>
          </a:p>
        </p:txBody>
      </p:sp>
      <p:sp>
        <p:nvSpPr>
          <p:cNvPr id="7" name="Pladsholder til tekst 2">
            <a:extLst>
              <a:ext uri="{FF2B5EF4-FFF2-40B4-BE49-F238E27FC236}">
                <a16:creationId xmlns:a16="http://schemas.microsoft.com/office/drawing/2014/main" id="{F11E199C-38A2-16C2-57F4-AC5456AD96DB}"/>
              </a:ext>
            </a:extLst>
          </p:cNvPr>
          <p:cNvSpPr txBox="1">
            <a:spLocks/>
          </p:cNvSpPr>
          <p:nvPr/>
        </p:nvSpPr>
        <p:spPr>
          <a:xfrm>
            <a:off x="2909455" y="5024495"/>
            <a:ext cx="7473142" cy="15001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da-DK" sz="3600" dirty="0"/>
              <a:t>eller som har lighed hermed</a:t>
            </a:r>
          </a:p>
        </p:txBody>
      </p:sp>
    </p:spTree>
    <p:extLst>
      <p:ext uri="{BB962C8B-B14F-4D97-AF65-F5344CB8AC3E}">
        <p14:creationId xmlns:p14="http://schemas.microsoft.com/office/powerpoint/2010/main" val="344204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4"/>
                                        </p:tgtEl>
                                        <p:attrNameLst>
                                          <p:attrName>style.color</p:attrName>
                                        </p:attrNameLst>
                                      </p:cBhvr>
                                      <p:to>
                                        <a:srgbClr val="EB5A0A"/>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5"/>
                                        </p:tgtEl>
                                        <p:attrNameLst>
                                          <p:attrName>style.color</p:attrName>
                                        </p:attrNameLst>
                                      </p:cBhvr>
                                      <p:to>
                                        <a:srgbClr val="F59B0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6"/>
                                        </p:tgtEl>
                                        <p:attrNameLst>
                                          <p:attrName>style.color</p:attrName>
                                        </p:attrNameLst>
                                      </p:cBhvr>
                                      <p:to>
                                        <a:srgbClr val="AF0F23"/>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7"/>
                                        </p:tgtEl>
                                        <p:attrNameLst>
                                          <p:attrName>style.color</p:attrName>
                                        </p:attrNameLst>
                                      </p:cBhvr>
                                      <p:to>
                                        <a:srgbClr val="00A3A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E6DA0D-FC8D-344F-BB05-8FB3AC3A8C18}"/>
              </a:ext>
            </a:extLst>
          </p:cNvPr>
          <p:cNvSpPr>
            <a:spLocks noGrp="1"/>
          </p:cNvSpPr>
          <p:nvPr>
            <p:ph type="title"/>
          </p:nvPr>
        </p:nvSpPr>
        <p:spPr>
          <a:xfrm>
            <a:off x="831850" y="762087"/>
            <a:ext cx="10515600" cy="2047615"/>
          </a:xfrm>
        </p:spPr>
        <p:txBody>
          <a:bodyPr/>
          <a:lstStyle/>
          <a:p>
            <a:r>
              <a:rPr lang="da-DK" dirty="0"/>
              <a:t>Er vi klar?</a:t>
            </a:r>
          </a:p>
        </p:txBody>
      </p:sp>
      <p:sp>
        <p:nvSpPr>
          <p:cNvPr id="3" name="Pladsholder til tekst 2">
            <a:extLst>
              <a:ext uri="{FF2B5EF4-FFF2-40B4-BE49-F238E27FC236}">
                <a16:creationId xmlns:a16="http://schemas.microsoft.com/office/drawing/2014/main" id="{09E71344-9520-0AAA-11B6-FD1360129959}"/>
              </a:ext>
            </a:extLst>
          </p:cNvPr>
          <p:cNvSpPr>
            <a:spLocks noGrp="1"/>
          </p:cNvSpPr>
          <p:nvPr>
            <p:ph type="body" idx="1"/>
          </p:nvPr>
        </p:nvSpPr>
        <p:spPr>
          <a:xfrm>
            <a:off x="831850" y="3209925"/>
            <a:ext cx="10515600" cy="2047615"/>
          </a:xfrm>
        </p:spPr>
        <p:txBody>
          <a:bodyPr>
            <a:normAutofit fontScale="92500" lnSpcReduction="10000"/>
          </a:bodyPr>
          <a:lstStyle/>
          <a:p>
            <a:r>
              <a:rPr lang="da-DK" dirty="0">
                <a:solidFill>
                  <a:srgbClr val="F59B00"/>
                </a:solidFill>
              </a:rPr>
              <a:t>Før 90’erne: ”vi har altid tænkt holistisk”</a:t>
            </a:r>
          </a:p>
          <a:p>
            <a:r>
              <a:rPr lang="da-DK" dirty="0">
                <a:solidFill>
                  <a:srgbClr val="F59B00"/>
                </a:solidFill>
              </a:rPr>
              <a:t>90’erne: en stor kampagne i Australien ”Back Pain: </a:t>
            </a:r>
            <a:r>
              <a:rPr lang="da-DK" dirty="0" err="1">
                <a:solidFill>
                  <a:srgbClr val="F59B00"/>
                </a:solidFill>
              </a:rPr>
              <a:t>don’t</a:t>
            </a:r>
            <a:r>
              <a:rPr lang="da-DK" dirty="0">
                <a:solidFill>
                  <a:srgbClr val="F59B00"/>
                </a:solidFill>
              </a:rPr>
              <a:t> </a:t>
            </a:r>
            <a:r>
              <a:rPr lang="da-DK" dirty="0" err="1">
                <a:solidFill>
                  <a:srgbClr val="F59B00"/>
                </a:solidFill>
              </a:rPr>
              <a:t>take</a:t>
            </a:r>
            <a:r>
              <a:rPr lang="da-DK" dirty="0">
                <a:solidFill>
                  <a:srgbClr val="F59B00"/>
                </a:solidFill>
              </a:rPr>
              <a:t> it </a:t>
            </a:r>
            <a:r>
              <a:rPr lang="da-DK" dirty="0" err="1">
                <a:solidFill>
                  <a:srgbClr val="F59B00"/>
                </a:solidFill>
              </a:rPr>
              <a:t>lying</a:t>
            </a:r>
            <a:r>
              <a:rPr lang="da-DK" dirty="0">
                <a:solidFill>
                  <a:srgbClr val="F59B00"/>
                </a:solidFill>
              </a:rPr>
              <a:t> </a:t>
            </a:r>
            <a:r>
              <a:rPr lang="da-DK" dirty="0" err="1">
                <a:solidFill>
                  <a:srgbClr val="F59B00"/>
                </a:solidFill>
              </a:rPr>
              <a:t>down</a:t>
            </a:r>
            <a:r>
              <a:rPr lang="da-DK" dirty="0">
                <a:solidFill>
                  <a:srgbClr val="F59B00"/>
                </a:solidFill>
              </a:rPr>
              <a:t>” </a:t>
            </a:r>
          </a:p>
          <a:p>
            <a:r>
              <a:rPr lang="da-DK" dirty="0">
                <a:solidFill>
                  <a:srgbClr val="F59B00"/>
                </a:solidFill>
              </a:rPr>
              <a:t>00’erne: fra krop til psyke – kognitiv adfærdsterapi </a:t>
            </a:r>
          </a:p>
          <a:p>
            <a:r>
              <a:rPr lang="da-DK" dirty="0">
                <a:solidFill>
                  <a:srgbClr val="F59B00"/>
                </a:solidFill>
              </a:rPr>
              <a:t>10’erne: fra individ til fællesskab</a:t>
            </a:r>
          </a:p>
          <a:p>
            <a:r>
              <a:rPr lang="da-DK" dirty="0">
                <a:solidFill>
                  <a:srgbClr val="F59B00"/>
                </a:solidFill>
              </a:rPr>
              <a:t>20’erne: fra snak til handling?</a:t>
            </a:r>
          </a:p>
        </p:txBody>
      </p:sp>
    </p:spTree>
    <p:extLst>
      <p:ext uri="{BB962C8B-B14F-4D97-AF65-F5344CB8AC3E}">
        <p14:creationId xmlns:p14="http://schemas.microsoft.com/office/powerpoint/2010/main" val="15532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left)">
                                      <p:cBhvr>
                                        <p:cTn id="2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10" id="{C3DD7B4C-0770-4441-A204-A0551DC77235}" vid="{364202E2-F17B-E84D-8349-AAD7D957B55F}"/>
    </a:ext>
  </a:extLst>
</a:theme>
</file>

<file path=ppt/theme/theme2.xml><?xml version="1.0" encoding="utf-8"?>
<a:theme xmlns:a="http://schemas.openxmlformats.org/drawingml/2006/main" name="1_Custom Design">
  <a:themeElements>
    <a:clrScheme name="Besøgsteam farvepalette">
      <a:dk1>
        <a:sysClr val="windowText" lastClr="000000"/>
      </a:dk1>
      <a:lt1>
        <a:sysClr val="window" lastClr="FFFFFF"/>
      </a:lt1>
      <a:dk2>
        <a:srgbClr val="3C6E87"/>
      </a:dk2>
      <a:lt2>
        <a:srgbClr val="F2F2F2"/>
      </a:lt2>
      <a:accent1>
        <a:srgbClr val="3C6E87"/>
      </a:accent1>
      <a:accent2>
        <a:srgbClr val="01A0A4"/>
      </a:accent2>
      <a:accent3>
        <a:srgbClr val="96C31E"/>
      </a:accent3>
      <a:accent4>
        <a:srgbClr val="95CDDC"/>
      </a:accent4>
      <a:accent5>
        <a:srgbClr val="D3D2BE"/>
      </a:accent5>
      <a:accent6>
        <a:srgbClr val="FFE264"/>
      </a:accent6>
      <a:hlink>
        <a:srgbClr val="EB5A0B"/>
      </a:hlink>
      <a:folHlink>
        <a:srgbClr val="F59B00"/>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10" id="{C3DD7B4C-0770-4441-A204-A0551DC77235}" vid="{6952F667-9BC4-A546-AF34-1217D7C49CAD}"/>
    </a:ext>
  </a:extLst>
</a:theme>
</file>

<file path=ppt/theme/theme3.xml><?xml version="1.0" encoding="utf-8"?>
<a:theme xmlns:a="http://schemas.openxmlformats.org/drawingml/2006/main" name="2_Custom Design">
  <a:themeElements>
    <a:clrScheme name="Besøgsteam farvepalette">
      <a:dk1>
        <a:sysClr val="windowText" lastClr="000000"/>
      </a:dk1>
      <a:lt1>
        <a:sysClr val="window" lastClr="FFFFFF"/>
      </a:lt1>
      <a:dk2>
        <a:srgbClr val="3C6E87"/>
      </a:dk2>
      <a:lt2>
        <a:srgbClr val="F2F2F2"/>
      </a:lt2>
      <a:accent1>
        <a:srgbClr val="3C6E87"/>
      </a:accent1>
      <a:accent2>
        <a:srgbClr val="01A0A4"/>
      </a:accent2>
      <a:accent3>
        <a:srgbClr val="96C31E"/>
      </a:accent3>
      <a:accent4>
        <a:srgbClr val="95CDDC"/>
      </a:accent4>
      <a:accent5>
        <a:srgbClr val="D3D2BE"/>
      </a:accent5>
      <a:accent6>
        <a:srgbClr val="FFE264"/>
      </a:accent6>
      <a:hlink>
        <a:srgbClr val="EB5A0B"/>
      </a:hlink>
      <a:folHlink>
        <a:srgbClr val="F59B00"/>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10" id="{C3DD7B4C-0770-4441-A204-A0551DC77235}" vid="{53BD649E-FAC4-664A-A83B-8B41492A9843}"/>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614753d-56ab-4c42-bab7-4ccb035b48f7" xsi:nil="true"/>
    <lcf76f155ced4ddcb4097134ff3c332f xmlns="92ecdea6-df05-4245-ad13-a4e07777531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FCD202172A6954408F5BE23ABD884B73" ma:contentTypeVersion="14" ma:contentTypeDescription="Opret et nyt dokument." ma:contentTypeScope="" ma:versionID="1e6be2087380e11028c0352406b6a0f1">
  <xsd:schema xmlns:xsd="http://www.w3.org/2001/XMLSchema" xmlns:xs="http://www.w3.org/2001/XMLSchema" xmlns:p="http://schemas.microsoft.com/office/2006/metadata/properties" xmlns:ns2="92ecdea6-df05-4245-ad13-a4e077775315" xmlns:ns3="f614753d-56ab-4c42-bab7-4ccb035b48f7" targetNamespace="http://schemas.microsoft.com/office/2006/metadata/properties" ma:root="true" ma:fieldsID="53851b338ea94bb7a7afdf03757512b7" ns2:_="" ns3:_="">
    <xsd:import namespace="92ecdea6-df05-4245-ad13-a4e077775315"/>
    <xsd:import namespace="f614753d-56ab-4c42-bab7-4ccb035b48f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MediaServiceOCR"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ecdea6-df05-4245-ad13-a4e0777753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ledmærker" ma:readOnly="false" ma:fieldId="{5cf76f15-5ced-4ddc-b409-7134ff3c332f}" ma:taxonomyMulti="true" ma:sspId="b059fb8e-7674-4007-8b0c-c8fa4fecaf58"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descrip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14753d-56ab-4c42-bab7-4ccb035b48f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3d46600-f5e4-4530-b8c3-cef917336838}" ma:internalName="TaxCatchAll" ma:showField="CatchAllData" ma:web="f614753d-56ab-4c42-bab7-4ccb035b48f7">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0E049C-A9AF-4684-BFD1-652CE6080942}">
  <ds:schemaRefs>
    <ds:schemaRef ds:uri="http://schemas.microsoft.com/office/2006/documentManagement/types"/>
    <ds:schemaRef ds:uri="http://schemas.openxmlformats.org/package/2006/metadata/core-properties"/>
    <ds:schemaRef ds:uri="http://purl.org/dc/dcmitype/"/>
    <ds:schemaRef ds:uri="http://purl.org/dc/terms/"/>
    <ds:schemaRef ds:uri="http://www.w3.org/XML/1998/namespace"/>
    <ds:schemaRef ds:uri="519c77fe-4ea4-42f5-93cb-807b935dd44d"/>
    <ds:schemaRef ds:uri="http://purl.org/dc/elements/1.1/"/>
    <ds:schemaRef ds:uri="http://schemas.microsoft.com/office/infopath/2007/PartnerControls"/>
    <ds:schemaRef ds:uri="99d24759-4d32-428e-8088-338d201ddf63"/>
    <ds:schemaRef ds:uri="http://schemas.microsoft.com/office/2006/metadata/properties"/>
    <ds:schemaRef ds:uri="f614753d-56ab-4c42-bab7-4ccb035b48f7"/>
    <ds:schemaRef ds:uri="92ecdea6-df05-4245-ad13-a4e077775315"/>
  </ds:schemaRefs>
</ds:datastoreItem>
</file>

<file path=customXml/itemProps2.xml><?xml version="1.0" encoding="utf-8"?>
<ds:datastoreItem xmlns:ds="http://schemas.openxmlformats.org/officeDocument/2006/customXml" ds:itemID="{7161D119-468F-494C-A5DD-E1454B40D1A4}">
  <ds:schemaRefs>
    <ds:schemaRef ds:uri="http://schemas.microsoft.com/sharepoint/v3/contenttype/forms"/>
  </ds:schemaRefs>
</ds:datastoreItem>
</file>

<file path=customXml/itemProps3.xml><?xml version="1.0" encoding="utf-8"?>
<ds:datastoreItem xmlns:ds="http://schemas.openxmlformats.org/officeDocument/2006/customXml" ds:itemID="{F896B3F8-04B0-4F7D-BDC4-D13DBD1CB1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ecdea6-df05-4245-ad13-a4e077775315"/>
    <ds:schemaRef ds:uri="f614753d-56ab-4c42-bab7-4ccb035b48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Office-tema</Template>
  <TotalTime>4607</TotalTime>
  <Words>1511</Words>
  <Application>Microsoft Office PowerPoint</Application>
  <PresentationFormat>Widescreen</PresentationFormat>
  <Paragraphs>173</Paragraphs>
  <Slides>33</Slides>
  <Notes>0</Notes>
  <HiddenSlides>0</HiddenSlides>
  <MMClips>0</MMClips>
  <ScaleCrop>false</ScaleCrop>
  <HeadingPairs>
    <vt:vector size="6" baseType="variant">
      <vt:variant>
        <vt:lpstr>Benyttede skrifttyper</vt:lpstr>
      </vt:variant>
      <vt:variant>
        <vt:i4>5</vt:i4>
      </vt:variant>
      <vt:variant>
        <vt:lpstr>Tema</vt:lpstr>
      </vt:variant>
      <vt:variant>
        <vt:i4>3</vt:i4>
      </vt:variant>
      <vt:variant>
        <vt:lpstr>Slidetitler</vt:lpstr>
      </vt:variant>
      <vt:variant>
        <vt:i4>33</vt:i4>
      </vt:variant>
    </vt:vector>
  </HeadingPairs>
  <TitlesOfParts>
    <vt:vector size="41" baseType="lpstr">
      <vt:lpstr>Arial</vt:lpstr>
      <vt:lpstr>Calibri</vt:lpstr>
      <vt:lpstr>Calibri Light</vt:lpstr>
      <vt:lpstr>Courier New</vt:lpstr>
      <vt:lpstr>Söhne</vt:lpstr>
      <vt:lpstr>Office-tema</vt:lpstr>
      <vt:lpstr>1_Custom Design</vt:lpstr>
      <vt:lpstr>2_Custom Design</vt:lpstr>
      <vt:lpstr>Marie Birk Jørgensen</vt:lpstr>
      <vt:lpstr>Smertefri</vt:lpstr>
      <vt:lpstr>Smertefri</vt:lpstr>
      <vt:lpstr>Smertefri</vt:lpstr>
      <vt:lpstr>Smertefri</vt:lpstr>
      <vt:lpstr>Smertefri</vt:lpstr>
      <vt:lpstr>Smertefri</vt:lpstr>
      <vt:lpstr>Definition på smerte</vt:lpstr>
      <vt:lpstr>Er vi klar?</vt:lpstr>
      <vt:lpstr>Smerte, a pain in the a…</vt:lpstr>
      <vt:lpstr>1. Svært at få greb om hvad smerte egentlig er. </vt:lpstr>
      <vt:lpstr>PowerPoint-præsentation</vt:lpstr>
      <vt:lpstr>2. Svært at forstå konsekvenserne</vt:lpstr>
      <vt:lpstr>Smerte, mere end blot smerte…</vt:lpstr>
      <vt:lpstr>3. Svært at forstå hvad vi kan gøre ved dem</vt:lpstr>
      <vt:lpstr>Hvilken plads har det på en arbejdsplads?</vt:lpstr>
      <vt:lpstr>Hvad siger Open AI?</vt:lpstr>
      <vt:lpstr>Hvad bygger du denne plan på?</vt:lpstr>
      <vt:lpstr>Forudsætninger for handling…</vt:lpstr>
      <vt:lpstr>Hierarkiet i forståelsen af smerter</vt:lpstr>
      <vt:lpstr>Et funktionelt alarmsystem</vt:lpstr>
      <vt:lpstr>Arbejdsmiljøet og rollerne</vt:lpstr>
      <vt:lpstr>Nu skal vi øve os…</vt:lpstr>
      <vt:lpstr>Smertefiguren – et dialogorienteret værktøj</vt:lpstr>
      <vt:lpstr>Opsamling</vt:lpstr>
      <vt:lpstr>Hvor moden er din arbejdsplads?</vt:lpstr>
      <vt:lpstr>Hvor moden er din arbejdsplads? Menti</vt:lpstr>
      <vt:lpstr>BFAværktøjer til din arbejdsplads’ modenhed</vt:lpstr>
      <vt:lpstr>Vægt også ift. din arbejdsplads’ kultur og ‘læringsstil’</vt:lpstr>
      <vt:lpstr>PowerPoint-præsentation</vt:lpstr>
      <vt:lpstr>  Frokost  kl. 12:15 – 13:15 Tag snakken – sammen. Har I spørgsmål vi skal dele samler vi op i eftermiddag </vt:lpstr>
      <vt:lpstr>Tak for i dag</vt:lpstr>
      <vt:lpstr>Hvorfor virker god ledelse på rygsmerter?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 god titel</dc:title>
  <dc:creator>Ida Tryg Grue</dc:creator>
  <cp:lastModifiedBy>Marie Birk Jørgensen</cp:lastModifiedBy>
  <cp:revision>444</cp:revision>
  <dcterms:created xsi:type="dcterms:W3CDTF">2023-10-17T09:17:55Z</dcterms:created>
  <dcterms:modified xsi:type="dcterms:W3CDTF">2023-11-01T08:32:28Z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0x010100FCD202172A6954408F5BE23ABD884B73</vt:lpwstr>
  </property>
  <property fmtid="{D5CDD505-2E9C-101B-9397-08002B2CF9AE}" pid="3" name="MediaServiceImageTags">
    <vt:lpwstr/>
  </property>
  <property fmtid="{D5CDD505-2E9C-101B-9397-08002B2CF9AE}" pid="4" name="_dlc_DocIdItemGuid">
    <vt:lpwstr>061d0790-26a6-43ca-8327-bf633c475a68</vt:lpwstr>
  </property>
</Properties>
</file>